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89" r:id="rId7"/>
    <p:sldId id="275" r:id="rId8"/>
    <p:sldId id="268" r:id="rId9"/>
    <p:sldId id="282" r:id="rId10"/>
    <p:sldId id="264" r:id="rId11"/>
    <p:sldId id="284" r:id="rId12"/>
    <p:sldId id="294" r:id="rId13"/>
    <p:sldId id="287" r:id="rId14"/>
    <p:sldId id="285" r:id="rId15"/>
    <p:sldId id="288" r:id="rId16"/>
    <p:sldId id="290" r:id="rId17"/>
    <p:sldId id="291" r:id="rId18"/>
    <p:sldId id="292" r:id="rId19"/>
    <p:sldId id="295" r:id="rId20"/>
    <p:sldId id="293" r:id="rId21"/>
    <p:sldId id="265" r:id="rId22"/>
    <p:sldId id="267" r:id="rId23"/>
    <p:sldId id="269" r:id="rId24"/>
    <p:sldId id="270" r:id="rId25"/>
    <p:sldId id="296" r:id="rId26"/>
    <p:sldId id="271" r:id="rId27"/>
    <p:sldId id="272" r:id="rId28"/>
    <p:sldId id="273" r:id="rId29"/>
    <p:sldId id="274" r:id="rId30"/>
    <p:sldId id="276" r:id="rId31"/>
    <p:sldId id="297" r:id="rId32"/>
    <p:sldId id="277" r:id="rId33"/>
    <p:sldId id="278" r:id="rId34"/>
    <p:sldId id="279" r:id="rId35"/>
    <p:sldId id="280" r:id="rId36"/>
    <p:sldId id="281" r:id="rId37"/>
    <p:sldId id="283" r:id="rId38"/>
    <p:sldId id="298"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a:srgbClr val="6F879A"/>
    <a:srgbClr val="987571"/>
    <a:srgbClr val="85746D"/>
    <a:srgbClr val="DFDF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60" autoAdjust="0"/>
    <p:restoredTop sz="94660"/>
  </p:normalViewPr>
  <p:slideViewPr>
    <p:cSldViewPr snapToGrid="0">
      <p:cViewPr>
        <p:scale>
          <a:sx n="46" d="100"/>
          <a:sy n="46" d="100"/>
        </p:scale>
        <p:origin x="3090" y="1536"/>
      </p:cViewPr>
      <p:guideLst/>
    </p:cSldViewPr>
  </p:slideViewPr>
  <p:notesTextViewPr>
    <p:cViewPr>
      <p:scale>
        <a:sx n="1" d="1"/>
        <a:sy n="1" d="1"/>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CDFD0D-66BF-470D-B1B8-2CA607CDB1E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B8319D-4E07-42F6-BCB5-43AE16F67C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更多模板请关注：https://haosc.taobao.com</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67350" y="325540"/>
            <a:ext cx="10515600" cy="565900"/>
          </a:xfrm>
        </p:spPr>
        <p:txBody>
          <a:bodyPr>
            <a:noAutofit/>
          </a:bodyPr>
          <a:lstStyle>
            <a:lvl1pPr>
              <a:defRPr sz="3200" b="1">
                <a:solidFill>
                  <a:srgbClr val="6F879A"/>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文本框 7"/>
          <p:cNvSpPr>
            <a:spLocks noChangeArrowheads="1"/>
          </p:cNvSpPr>
          <p:nvPr>
            <p:custDataLst>
              <p:tags r:id="rId1"/>
            </p:custDataLst>
          </p:nvPr>
        </p:nvSpPr>
        <p:spPr bwMode="auto">
          <a:xfrm>
            <a:off x="5701930" y="3090319"/>
            <a:ext cx="54274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适用于教师试讲、学校演讲、教学课件、说课大赛</a:t>
            </a:r>
            <a:endParaRPr lang="zh-CN" altLang="en-US"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
        <p:nvSpPr>
          <p:cNvPr id="8" name="PA_文本框 7"/>
          <p:cNvSpPr>
            <a:spLocks noChangeArrowheads="1"/>
          </p:cNvSpPr>
          <p:nvPr>
            <p:custDataLst>
              <p:tags r:id="rId2"/>
            </p:custDataLst>
          </p:nvPr>
        </p:nvSpPr>
        <p:spPr bwMode="auto">
          <a:xfrm>
            <a:off x="6160095" y="3525004"/>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PA_文本框 2"/>
          <p:cNvSpPr txBox="1"/>
          <p:nvPr>
            <p:custDataLst>
              <p:tags r:id="rId3"/>
            </p:custDataLst>
          </p:nvPr>
        </p:nvSpPr>
        <p:spPr>
          <a:xfrm>
            <a:off x="5388218" y="2031075"/>
            <a:ext cx="6054863" cy="1015663"/>
          </a:xfrm>
          <a:prstGeom prst="rect">
            <a:avLst/>
          </a:prstGeom>
          <a:noFill/>
        </p:spPr>
        <p:txBody>
          <a:bodyPr wrap="none" rtlCol="0">
            <a:spAutoFit/>
          </a:bodyPr>
          <a:lstStyle/>
          <a:p>
            <a:r>
              <a:rPr lang="zh-CN" altLang="en-US" sz="6000" b="1" dirty="0" smtClean="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教师说课动态</a:t>
            </a:r>
            <a:r>
              <a:rPr lang="en-US" altLang="zh-CN" sz="6000" b="1" dirty="0" smtClean="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PPT</a:t>
            </a:r>
            <a:endParaRPr lang="zh-CN" altLang="en-US" sz="6000" b="1"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par>
                                <p:cTn id="8" presetID="22" presetClass="entr" presetSubtype="8" fill="hold" grpId="0" nodeType="withEffect">
                                  <p:stCondLst>
                                    <p:cond delay="7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800"/>
                                        <p:tgtEl>
                                          <p:spTgt spid="8"/>
                                        </p:tgtEl>
                                      </p:cBhvr>
                                    </p:animEffect>
                                  </p:childTnLst>
                                </p:cTn>
                              </p:par>
                            </p:childTnLst>
                          </p:cTn>
                        </p:par>
                        <p:par>
                          <p:cTn id="11" fill="hold">
                            <p:stCondLst>
                              <p:cond delay="1000"/>
                            </p:stCondLst>
                            <p:childTnLst>
                              <p:par>
                                <p:cTn id="12" presetID="2" presetClass="entr" presetSubtype="2" decel="10000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845048" y="1164313"/>
            <a:ext cx="4021436" cy="1354995"/>
            <a:chOff x="3714756" y="405385"/>
            <a:chExt cx="4021436" cy="1354995"/>
          </a:xfrm>
        </p:grpSpPr>
        <p:sp>
          <p:nvSpPr>
            <p:cNvPr id="4" name="文本框 3"/>
            <p:cNvSpPr txBox="1"/>
            <p:nvPr/>
          </p:nvSpPr>
          <p:spPr>
            <a:xfrm>
              <a:off x="4435929" y="940027"/>
              <a:ext cx="3300263"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a:t>
              </a:r>
              <a:r>
                <a:rPr lang="en-US" altLang="zh-CN" sz="4000" b="1" dirty="0" smtClean="0">
                  <a:solidFill>
                    <a:schemeClr val="tx2"/>
                  </a:solidFill>
                  <a:latin typeface="微软雅黑" panose="020B0503020204020204" pitchFamily="34" charset="-122"/>
                  <a:ea typeface="微软雅黑" panose="020B0503020204020204" pitchFamily="34" charset="-122"/>
                </a:rPr>
                <a:t>TWO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5810265" y="1289058"/>
            <a:ext cx="5456992" cy="4537746"/>
            <a:chOff x="5810228" y="1289058"/>
            <a:chExt cx="5457702" cy="4537746"/>
          </a:xfrm>
          <a:solidFill>
            <a:schemeClr val="accent1"/>
          </a:solidFill>
        </p:grpSpPr>
        <p:sp>
          <p:nvSpPr>
            <p:cNvPr id="43" name="Freeform 182"/>
            <p:cNvSpPr/>
            <p:nvPr/>
          </p:nvSpPr>
          <p:spPr bwMode="auto">
            <a:xfrm>
              <a:off x="7458338" y="1703048"/>
              <a:ext cx="184974" cy="149742"/>
            </a:xfrm>
            <a:custGeom>
              <a:avLst/>
              <a:gdLst>
                <a:gd name="T0" fmla="*/ 77 w 77"/>
                <a:gd name="T1" fmla="*/ 7 h 62"/>
                <a:gd name="T2" fmla="*/ 68 w 77"/>
                <a:gd name="T3" fmla="*/ 10 h 62"/>
                <a:gd name="T4" fmla="*/ 75 w 77"/>
                <a:gd name="T5" fmla="*/ 1 h 62"/>
                <a:gd name="T6" fmla="*/ 65 w 77"/>
                <a:gd name="T7" fmla="*/ 5 h 62"/>
                <a:gd name="T8" fmla="*/ 53 w 77"/>
                <a:gd name="T9" fmla="*/ 0 h 62"/>
                <a:gd name="T10" fmla="*/ 38 w 77"/>
                <a:gd name="T11" fmla="*/ 15 h 62"/>
                <a:gd name="T12" fmla="*/ 38 w 77"/>
                <a:gd name="T13" fmla="*/ 19 h 62"/>
                <a:gd name="T14" fmla="*/ 6 w 77"/>
                <a:gd name="T15" fmla="*/ 3 h 62"/>
                <a:gd name="T16" fmla="*/ 3 w 77"/>
                <a:gd name="T17" fmla="*/ 10 h 62"/>
                <a:gd name="T18" fmla="*/ 10 w 77"/>
                <a:gd name="T19" fmla="*/ 24 h 62"/>
                <a:gd name="T20" fmla="*/ 3 w 77"/>
                <a:gd name="T21" fmla="*/ 22 h 62"/>
                <a:gd name="T22" fmla="*/ 3 w 77"/>
                <a:gd name="T23" fmla="*/ 22 h 62"/>
                <a:gd name="T24" fmla="*/ 16 w 77"/>
                <a:gd name="T25" fmla="*/ 37 h 62"/>
                <a:gd name="T26" fmla="*/ 12 w 77"/>
                <a:gd name="T27" fmla="*/ 38 h 62"/>
                <a:gd name="T28" fmla="*/ 9 w 77"/>
                <a:gd name="T29" fmla="*/ 38 h 62"/>
                <a:gd name="T30" fmla="*/ 24 w 77"/>
                <a:gd name="T31" fmla="*/ 48 h 62"/>
                <a:gd name="T32" fmla="*/ 4 w 77"/>
                <a:gd name="T33" fmla="*/ 55 h 62"/>
                <a:gd name="T34" fmla="*/ 0 w 77"/>
                <a:gd name="T35" fmla="*/ 55 h 62"/>
                <a:gd name="T36" fmla="*/ 24 w 77"/>
                <a:gd name="T37" fmla="*/ 62 h 62"/>
                <a:gd name="T38" fmla="*/ 69 w 77"/>
                <a:gd name="T39" fmla="*/ 17 h 62"/>
                <a:gd name="T40" fmla="*/ 69 w 77"/>
                <a:gd name="T41" fmla="*/ 15 h 62"/>
                <a:gd name="T42" fmla="*/ 77 w 77"/>
                <a:gd name="T43"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 h="62">
                  <a:moveTo>
                    <a:pt x="77" y="7"/>
                  </a:moveTo>
                  <a:cubicBezTo>
                    <a:pt x="74" y="8"/>
                    <a:pt x="71" y="9"/>
                    <a:pt x="68" y="10"/>
                  </a:cubicBezTo>
                  <a:cubicBezTo>
                    <a:pt x="71" y="8"/>
                    <a:pt x="74" y="4"/>
                    <a:pt x="75" y="1"/>
                  </a:cubicBezTo>
                  <a:cubicBezTo>
                    <a:pt x="72" y="3"/>
                    <a:pt x="68" y="4"/>
                    <a:pt x="65" y="5"/>
                  </a:cubicBezTo>
                  <a:cubicBezTo>
                    <a:pt x="62" y="2"/>
                    <a:pt x="58" y="0"/>
                    <a:pt x="53" y="0"/>
                  </a:cubicBezTo>
                  <a:cubicBezTo>
                    <a:pt x="45" y="0"/>
                    <a:pt x="38" y="7"/>
                    <a:pt x="38" y="15"/>
                  </a:cubicBezTo>
                  <a:cubicBezTo>
                    <a:pt x="38" y="17"/>
                    <a:pt x="38" y="18"/>
                    <a:pt x="38" y="19"/>
                  </a:cubicBezTo>
                  <a:cubicBezTo>
                    <a:pt x="25" y="18"/>
                    <a:pt x="13" y="12"/>
                    <a:pt x="6" y="3"/>
                  </a:cubicBezTo>
                  <a:cubicBezTo>
                    <a:pt x="4" y="5"/>
                    <a:pt x="3" y="8"/>
                    <a:pt x="3" y="10"/>
                  </a:cubicBezTo>
                  <a:cubicBezTo>
                    <a:pt x="3" y="16"/>
                    <a:pt x="6" y="21"/>
                    <a:pt x="10" y="24"/>
                  </a:cubicBezTo>
                  <a:cubicBezTo>
                    <a:pt x="8" y="24"/>
                    <a:pt x="5" y="23"/>
                    <a:pt x="3" y="22"/>
                  </a:cubicBezTo>
                  <a:cubicBezTo>
                    <a:pt x="3" y="22"/>
                    <a:pt x="3" y="22"/>
                    <a:pt x="3" y="22"/>
                  </a:cubicBezTo>
                  <a:cubicBezTo>
                    <a:pt x="3" y="29"/>
                    <a:pt x="9" y="36"/>
                    <a:pt x="16" y="37"/>
                  </a:cubicBezTo>
                  <a:cubicBezTo>
                    <a:pt x="15" y="38"/>
                    <a:pt x="13" y="38"/>
                    <a:pt x="12" y="38"/>
                  </a:cubicBezTo>
                  <a:cubicBezTo>
                    <a:pt x="11" y="38"/>
                    <a:pt x="10" y="38"/>
                    <a:pt x="9" y="38"/>
                  </a:cubicBezTo>
                  <a:cubicBezTo>
                    <a:pt x="11" y="44"/>
                    <a:pt x="17" y="48"/>
                    <a:pt x="24" y="48"/>
                  </a:cubicBezTo>
                  <a:cubicBezTo>
                    <a:pt x="18" y="53"/>
                    <a:pt x="11" y="55"/>
                    <a:pt x="4" y="55"/>
                  </a:cubicBezTo>
                  <a:cubicBezTo>
                    <a:pt x="3" y="55"/>
                    <a:pt x="1" y="55"/>
                    <a:pt x="0" y="55"/>
                  </a:cubicBezTo>
                  <a:cubicBezTo>
                    <a:pt x="7" y="59"/>
                    <a:pt x="15" y="62"/>
                    <a:pt x="24" y="62"/>
                  </a:cubicBezTo>
                  <a:cubicBezTo>
                    <a:pt x="53" y="62"/>
                    <a:pt x="69" y="38"/>
                    <a:pt x="69" y="17"/>
                  </a:cubicBezTo>
                  <a:cubicBezTo>
                    <a:pt x="69" y="17"/>
                    <a:pt x="69" y="16"/>
                    <a:pt x="69" y="15"/>
                  </a:cubicBezTo>
                  <a:cubicBezTo>
                    <a:pt x="72" y="13"/>
                    <a:pt x="75" y="10"/>
                    <a:pt x="77" y="7"/>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84"/>
            <p:cNvSpPr>
              <a:spLocks noEditPoints="1"/>
            </p:cNvSpPr>
            <p:nvPr/>
          </p:nvSpPr>
          <p:spPr bwMode="auto">
            <a:xfrm>
              <a:off x="7634504" y="2277055"/>
              <a:ext cx="184974" cy="184974"/>
            </a:xfrm>
            <a:custGeom>
              <a:avLst/>
              <a:gdLst>
                <a:gd name="T0" fmla="*/ 38 w 77"/>
                <a:gd name="T1" fmla="*/ 0 h 77"/>
                <a:gd name="T2" fmla="*/ 0 w 77"/>
                <a:gd name="T3" fmla="*/ 39 h 77"/>
                <a:gd name="T4" fmla="*/ 38 w 77"/>
                <a:gd name="T5" fmla="*/ 77 h 77"/>
                <a:gd name="T6" fmla="*/ 77 w 77"/>
                <a:gd name="T7" fmla="*/ 39 h 77"/>
                <a:gd name="T8" fmla="*/ 38 w 77"/>
                <a:gd name="T9" fmla="*/ 0 h 77"/>
                <a:gd name="T10" fmla="*/ 24 w 77"/>
                <a:gd name="T11" fmla="*/ 39 h 77"/>
                <a:gd name="T12" fmla="*/ 38 w 77"/>
                <a:gd name="T13" fmla="*/ 24 h 77"/>
                <a:gd name="T14" fmla="*/ 53 w 77"/>
                <a:gd name="T15" fmla="*/ 39 h 77"/>
                <a:gd name="T16" fmla="*/ 38 w 77"/>
                <a:gd name="T17" fmla="*/ 53 h 77"/>
                <a:gd name="T18" fmla="*/ 24 w 77"/>
                <a:gd name="T19" fmla="*/ 39 h 77"/>
                <a:gd name="T20" fmla="*/ 70 w 77"/>
                <a:gd name="T21" fmla="*/ 52 h 77"/>
                <a:gd name="T22" fmla="*/ 70 w 77"/>
                <a:gd name="T23" fmla="*/ 52 h 77"/>
                <a:gd name="T24" fmla="*/ 56 w 77"/>
                <a:gd name="T25" fmla="*/ 46 h 77"/>
                <a:gd name="T26" fmla="*/ 58 w 77"/>
                <a:gd name="T27" fmla="*/ 39 h 77"/>
                <a:gd name="T28" fmla="*/ 56 w 77"/>
                <a:gd name="T29" fmla="*/ 31 h 77"/>
                <a:gd name="T30" fmla="*/ 66 w 77"/>
                <a:gd name="T31" fmla="*/ 27 h 77"/>
                <a:gd name="T32" fmla="*/ 70 w 77"/>
                <a:gd name="T33" fmla="*/ 26 h 77"/>
                <a:gd name="T34" fmla="*/ 72 w 77"/>
                <a:gd name="T35" fmla="*/ 39 h 77"/>
                <a:gd name="T36" fmla="*/ 70 w 77"/>
                <a:gd name="T37" fmla="*/ 52 h 77"/>
                <a:gd name="T38" fmla="*/ 51 w 77"/>
                <a:gd name="T39" fmla="*/ 7 h 77"/>
                <a:gd name="T40" fmla="*/ 51 w 77"/>
                <a:gd name="T41" fmla="*/ 7 h 77"/>
                <a:gd name="T42" fmla="*/ 51 w 77"/>
                <a:gd name="T43" fmla="*/ 7 h 77"/>
                <a:gd name="T44" fmla="*/ 46 w 77"/>
                <a:gd name="T45" fmla="*/ 21 h 77"/>
                <a:gd name="T46" fmla="*/ 38 w 77"/>
                <a:gd name="T47" fmla="*/ 19 h 77"/>
                <a:gd name="T48" fmla="*/ 31 w 77"/>
                <a:gd name="T49" fmla="*/ 21 h 77"/>
                <a:gd name="T50" fmla="*/ 28 w 77"/>
                <a:gd name="T51" fmla="*/ 14 h 77"/>
                <a:gd name="T52" fmla="*/ 25 w 77"/>
                <a:gd name="T53" fmla="*/ 7 h 77"/>
                <a:gd name="T54" fmla="*/ 38 w 77"/>
                <a:gd name="T55" fmla="*/ 5 h 77"/>
                <a:gd name="T56" fmla="*/ 51 w 77"/>
                <a:gd name="T57" fmla="*/ 7 h 77"/>
                <a:gd name="T58" fmla="*/ 7 w 77"/>
                <a:gd name="T59" fmla="*/ 26 h 77"/>
                <a:gd name="T60" fmla="*/ 14 w 77"/>
                <a:gd name="T61" fmla="*/ 29 h 77"/>
                <a:gd name="T62" fmla="*/ 20 w 77"/>
                <a:gd name="T63" fmla="*/ 31 h 77"/>
                <a:gd name="T64" fmla="*/ 19 w 77"/>
                <a:gd name="T65" fmla="*/ 39 h 77"/>
                <a:gd name="T66" fmla="*/ 20 w 77"/>
                <a:gd name="T67" fmla="*/ 46 h 77"/>
                <a:gd name="T68" fmla="*/ 7 w 77"/>
                <a:gd name="T69" fmla="*/ 52 h 77"/>
                <a:gd name="T70" fmla="*/ 4 w 77"/>
                <a:gd name="T71" fmla="*/ 39 h 77"/>
                <a:gd name="T72" fmla="*/ 7 w 77"/>
                <a:gd name="T73" fmla="*/ 26 h 77"/>
                <a:gd name="T74" fmla="*/ 25 w 77"/>
                <a:gd name="T75" fmla="*/ 70 h 77"/>
                <a:gd name="T76" fmla="*/ 27 w 77"/>
                <a:gd name="T77" fmla="*/ 66 h 77"/>
                <a:gd name="T78" fmla="*/ 31 w 77"/>
                <a:gd name="T79" fmla="*/ 57 h 77"/>
                <a:gd name="T80" fmla="*/ 38 w 77"/>
                <a:gd name="T81" fmla="*/ 58 h 77"/>
                <a:gd name="T82" fmla="*/ 46 w 77"/>
                <a:gd name="T83" fmla="*/ 57 h 77"/>
                <a:gd name="T84" fmla="*/ 51 w 77"/>
                <a:gd name="T85" fmla="*/ 70 h 77"/>
                <a:gd name="T86" fmla="*/ 51 w 77"/>
                <a:gd name="T87" fmla="*/ 70 h 77"/>
                <a:gd name="T88" fmla="*/ 51 w 77"/>
                <a:gd name="T89" fmla="*/ 70 h 77"/>
                <a:gd name="T90" fmla="*/ 38 w 77"/>
                <a:gd name="T91" fmla="*/ 73 h 77"/>
                <a:gd name="T92" fmla="*/ 25 w 77"/>
                <a:gd name="T9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 h="77">
                  <a:moveTo>
                    <a:pt x="38" y="0"/>
                  </a:moveTo>
                  <a:cubicBezTo>
                    <a:pt x="17" y="0"/>
                    <a:pt x="0" y="17"/>
                    <a:pt x="0" y="39"/>
                  </a:cubicBezTo>
                  <a:cubicBezTo>
                    <a:pt x="0" y="60"/>
                    <a:pt x="17" y="77"/>
                    <a:pt x="38" y="77"/>
                  </a:cubicBezTo>
                  <a:cubicBezTo>
                    <a:pt x="60" y="77"/>
                    <a:pt x="77" y="60"/>
                    <a:pt x="77" y="39"/>
                  </a:cubicBezTo>
                  <a:cubicBezTo>
                    <a:pt x="77" y="17"/>
                    <a:pt x="60" y="0"/>
                    <a:pt x="38" y="0"/>
                  </a:cubicBezTo>
                  <a:close/>
                  <a:moveTo>
                    <a:pt x="24" y="39"/>
                  </a:moveTo>
                  <a:cubicBezTo>
                    <a:pt x="24" y="31"/>
                    <a:pt x="30" y="24"/>
                    <a:pt x="38" y="24"/>
                  </a:cubicBezTo>
                  <a:cubicBezTo>
                    <a:pt x="46" y="24"/>
                    <a:pt x="53" y="31"/>
                    <a:pt x="53" y="39"/>
                  </a:cubicBezTo>
                  <a:cubicBezTo>
                    <a:pt x="53" y="47"/>
                    <a:pt x="46" y="53"/>
                    <a:pt x="38" y="53"/>
                  </a:cubicBezTo>
                  <a:cubicBezTo>
                    <a:pt x="30" y="53"/>
                    <a:pt x="24" y="47"/>
                    <a:pt x="24" y="39"/>
                  </a:cubicBezTo>
                  <a:close/>
                  <a:moveTo>
                    <a:pt x="70" y="52"/>
                  </a:moveTo>
                  <a:cubicBezTo>
                    <a:pt x="70" y="52"/>
                    <a:pt x="70" y="52"/>
                    <a:pt x="70" y="52"/>
                  </a:cubicBezTo>
                  <a:cubicBezTo>
                    <a:pt x="56" y="46"/>
                    <a:pt x="56" y="46"/>
                    <a:pt x="56" y="46"/>
                  </a:cubicBezTo>
                  <a:cubicBezTo>
                    <a:pt x="57" y="44"/>
                    <a:pt x="58" y="41"/>
                    <a:pt x="58" y="39"/>
                  </a:cubicBezTo>
                  <a:cubicBezTo>
                    <a:pt x="58" y="36"/>
                    <a:pt x="57" y="34"/>
                    <a:pt x="56" y="31"/>
                  </a:cubicBezTo>
                  <a:cubicBezTo>
                    <a:pt x="66" y="27"/>
                    <a:pt x="66" y="27"/>
                    <a:pt x="66" y="27"/>
                  </a:cubicBezTo>
                  <a:cubicBezTo>
                    <a:pt x="70" y="26"/>
                    <a:pt x="70" y="26"/>
                    <a:pt x="70" y="26"/>
                  </a:cubicBezTo>
                  <a:cubicBezTo>
                    <a:pt x="71" y="30"/>
                    <a:pt x="72" y="34"/>
                    <a:pt x="72" y="39"/>
                  </a:cubicBezTo>
                  <a:cubicBezTo>
                    <a:pt x="72" y="43"/>
                    <a:pt x="71" y="48"/>
                    <a:pt x="70" y="52"/>
                  </a:cubicBezTo>
                  <a:close/>
                  <a:moveTo>
                    <a:pt x="51" y="7"/>
                  </a:moveTo>
                  <a:cubicBezTo>
                    <a:pt x="51" y="7"/>
                    <a:pt x="51" y="7"/>
                    <a:pt x="51" y="7"/>
                  </a:cubicBezTo>
                  <a:cubicBezTo>
                    <a:pt x="51" y="7"/>
                    <a:pt x="51" y="7"/>
                    <a:pt x="51" y="7"/>
                  </a:cubicBezTo>
                  <a:cubicBezTo>
                    <a:pt x="46" y="21"/>
                    <a:pt x="46" y="21"/>
                    <a:pt x="46" y="21"/>
                  </a:cubicBezTo>
                  <a:cubicBezTo>
                    <a:pt x="43" y="20"/>
                    <a:pt x="41" y="19"/>
                    <a:pt x="38" y="19"/>
                  </a:cubicBezTo>
                  <a:cubicBezTo>
                    <a:pt x="36" y="19"/>
                    <a:pt x="33" y="20"/>
                    <a:pt x="31" y="21"/>
                  </a:cubicBezTo>
                  <a:cubicBezTo>
                    <a:pt x="28" y="14"/>
                    <a:pt x="28" y="14"/>
                    <a:pt x="28" y="14"/>
                  </a:cubicBezTo>
                  <a:cubicBezTo>
                    <a:pt x="25" y="7"/>
                    <a:pt x="25" y="7"/>
                    <a:pt x="25" y="7"/>
                  </a:cubicBezTo>
                  <a:cubicBezTo>
                    <a:pt x="29" y="6"/>
                    <a:pt x="34" y="5"/>
                    <a:pt x="38" y="5"/>
                  </a:cubicBezTo>
                  <a:cubicBezTo>
                    <a:pt x="43" y="5"/>
                    <a:pt x="47" y="6"/>
                    <a:pt x="51" y="7"/>
                  </a:cubicBezTo>
                  <a:close/>
                  <a:moveTo>
                    <a:pt x="7" y="26"/>
                  </a:moveTo>
                  <a:cubicBezTo>
                    <a:pt x="14" y="29"/>
                    <a:pt x="14" y="29"/>
                    <a:pt x="14" y="29"/>
                  </a:cubicBezTo>
                  <a:cubicBezTo>
                    <a:pt x="20" y="31"/>
                    <a:pt x="20" y="31"/>
                    <a:pt x="20" y="31"/>
                  </a:cubicBezTo>
                  <a:cubicBezTo>
                    <a:pt x="19" y="34"/>
                    <a:pt x="19" y="36"/>
                    <a:pt x="19" y="39"/>
                  </a:cubicBezTo>
                  <a:cubicBezTo>
                    <a:pt x="19" y="41"/>
                    <a:pt x="19" y="44"/>
                    <a:pt x="20" y="46"/>
                  </a:cubicBezTo>
                  <a:cubicBezTo>
                    <a:pt x="7" y="52"/>
                    <a:pt x="7" y="52"/>
                    <a:pt x="7" y="52"/>
                  </a:cubicBezTo>
                  <a:cubicBezTo>
                    <a:pt x="5" y="48"/>
                    <a:pt x="4" y="43"/>
                    <a:pt x="4" y="39"/>
                  </a:cubicBezTo>
                  <a:cubicBezTo>
                    <a:pt x="4" y="34"/>
                    <a:pt x="5" y="30"/>
                    <a:pt x="7" y="26"/>
                  </a:cubicBezTo>
                  <a:close/>
                  <a:moveTo>
                    <a:pt x="25" y="70"/>
                  </a:moveTo>
                  <a:cubicBezTo>
                    <a:pt x="27" y="66"/>
                    <a:pt x="27" y="66"/>
                    <a:pt x="27" y="66"/>
                  </a:cubicBezTo>
                  <a:cubicBezTo>
                    <a:pt x="31" y="57"/>
                    <a:pt x="31" y="57"/>
                    <a:pt x="31" y="57"/>
                  </a:cubicBezTo>
                  <a:cubicBezTo>
                    <a:pt x="33" y="58"/>
                    <a:pt x="36" y="58"/>
                    <a:pt x="38" y="58"/>
                  </a:cubicBezTo>
                  <a:cubicBezTo>
                    <a:pt x="41" y="58"/>
                    <a:pt x="43" y="58"/>
                    <a:pt x="46" y="57"/>
                  </a:cubicBezTo>
                  <a:cubicBezTo>
                    <a:pt x="51" y="70"/>
                    <a:pt x="51" y="70"/>
                    <a:pt x="51" y="70"/>
                  </a:cubicBezTo>
                  <a:cubicBezTo>
                    <a:pt x="51" y="70"/>
                    <a:pt x="51" y="70"/>
                    <a:pt x="51" y="70"/>
                  </a:cubicBezTo>
                  <a:cubicBezTo>
                    <a:pt x="51" y="70"/>
                    <a:pt x="51" y="70"/>
                    <a:pt x="51" y="70"/>
                  </a:cubicBezTo>
                  <a:cubicBezTo>
                    <a:pt x="47" y="72"/>
                    <a:pt x="43" y="73"/>
                    <a:pt x="38" y="73"/>
                  </a:cubicBezTo>
                  <a:cubicBezTo>
                    <a:pt x="34" y="73"/>
                    <a:pt x="29" y="72"/>
                    <a:pt x="25" y="70"/>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87"/>
            <p:cNvSpPr>
              <a:spLocks noEditPoints="1"/>
            </p:cNvSpPr>
            <p:nvPr/>
          </p:nvSpPr>
          <p:spPr bwMode="auto">
            <a:xfrm>
              <a:off x="7161792" y="2428265"/>
              <a:ext cx="158549" cy="129189"/>
            </a:xfrm>
            <a:custGeom>
              <a:avLst/>
              <a:gdLst>
                <a:gd name="T0" fmla="*/ 66 w 66"/>
                <a:gd name="T1" fmla="*/ 29 h 54"/>
                <a:gd name="T2" fmla="*/ 58 w 66"/>
                <a:gd name="T3" fmla="*/ 13 h 54"/>
                <a:gd name="T4" fmla="*/ 46 w 66"/>
                <a:gd name="T5" fmla="*/ 13 h 54"/>
                <a:gd name="T6" fmla="*/ 46 w 66"/>
                <a:gd name="T7" fmla="*/ 4 h 54"/>
                <a:gd name="T8" fmla="*/ 42 w 66"/>
                <a:gd name="T9" fmla="*/ 0 h 54"/>
                <a:gd name="T10" fmla="*/ 4 w 66"/>
                <a:gd name="T11" fmla="*/ 0 h 54"/>
                <a:gd name="T12" fmla="*/ 0 w 66"/>
                <a:gd name="T13" fmla="*/ 4 h 54"/>
                <a:gd name="T14" fmla="*/ 0 w 66"/>
                <a:gd name="T15" fmla="*/ 37 h 54"/>
                <a:gd name="T16" fmla="*/ 4 w 66"/>
                <a:gd name="T17" fmla="*/ 41 h 54"/>
                <a:gd name="T18" fmla="*/ 10 w 66"/>
                <a:gd name="T19" fmla="*/ 41 h 54"/>
                <a:gd name="T20" fmla="*/ 9 w 66"/>
                <a:gd name="T21" fmla="*/ 46 h 54"/>
                <a:gd name="T22" fmla="*/ 17 w 66"/>
                <a:gd name="T23" fmla="*/ 54 h 54"/>
                <a:gd name="T24" fmla="*/ 25 w 66"/>
                <a:gd name="T25" fmla="*/ 46 h 54"/>
                <a:gd name="T26" fmla="*/ 24 w 66"/>
                <a:gd name="T27" fmla="*/ 41 h 54"/>
                <a:gd name="T28" fmla="*/ 47 w 66"/>
                <a:gd name="T29" fmla="*/ 41 h 54"/>
                <a:gd name="T30" fmla="*/ 46 w 66"/>
                <a:gd name="T31" fmla="*/ 46 h 54"/>
                <a:gd name="T32" fmla="*/ 54 w 66"/>
                <a:gd name="T33" fmla="*/ 54 h 54"/>
                <a:gd name="T34" fmla="*/ 62 w 66"/>
                <a:gd name="T35" fmla="*/ 46 h 54"/>
                <a:gd name="T36" fmla="*/ 61 w 66"/>
                <a:gd name="T37" fmla="*/ 41 h 54"/>
                <a:gd name="T38" fmla="*/ 66 w 66"/>
                <a:gd name="T39" fmla="*/ 41 h 54"/>
                <a:gd name="T40" fmla="*/ 66 w 66"/>
                <a:gd name="T41" fmla="*/ 29 h 54"/>
                <a:gd name="T42" fmla="*/ 46 w 66"/>
                <a:gd name="T43" fmla="*/ 29 h 54"/>
                <a:gd name="T44" fmla="*/ 46 w 66"/>
                <a:gd name="T45" fmla="*/ 19 h 54"/>
                <a:gd name="T46" fmla="*/ 54 w 66"/>
                <a:gd name="T47" fmla="*/ 19 h 54"/>
                <a:gd name="T48" fmla="*/ 59 w 66"/>
                <a:gd name="T49" fmla="*/ 29 h 54"/>
                <a:gd name="T50" fmla="*/ 46 w 66"/>
                <a:gd name="T51" fmla="*/ 2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4">
                  <a:moveTo>
                    <a:pt x="66" y="29"/>
                  </a:moveTo>
                  <a:cubicBezTo>
                    <a:pt x="58" y="13"/>
                    <a:pt x="58" y="13"/>
                    <a:pt x="58" y="13"/>
                  </a:cubicBezTo>
                  <a:cubicBezTo>
                    <a:pt x="46" y="13"/>
                    <a:pt x="46" y="13"/>
                    <a:pt x="46" y="13"/>
                  </a:cubicBezTo>
                  <a:cubicBezTo>
                    <a:pt x="46" y="4"/>
                    <a:pt x="46" y="4"/>
                    <a:pt x="46" y="4"/>
                  </a:cubicBezTo>
                  <a:cubicBezTo>
                    <a:pt x="46" y="2"/>
                    <a:pt x="44" y="0"/>
                    <a:pt x="42" y="0"/>
                  </a:cubicBezTo>
                  <a:cubicBezTo>
                    <a:pt x="4" y="0"/>
                    <a:pt x="4" y="0"/>
                    <a:pt x="4" y="0"/>
                  </a:cubicBezTo>
                  <a:cubicBezTo>
                    <a:pt x="2" y="0"/>
                    <a:pt x="0" y="2"/>
                    <a:pt x="0" y="4"/>
                  </a:cubicBezTo>
                  <a:cubicBezTo>
                    <a:pt x="0" y="37"/>
                    <a:pt x="0" y="37"/>
                    <a:pt x="0" y="37"/>
                  </a:cubicBezTo>
                  <a:cubicBezTo>
                    <a:pt x="4" y="41"/>
                    <a:pt x="4" y="41"/>
                    <a:pt x="4" y="41"/>
                  </a:cubicBezTo>
                  <a:cubicBezTo>
                    <a:pt x="10" y="41"/>
                    <a:pt x="10" y="41"/>
                    <a:pt x="10" y="41"/>
                  </a:cubicBezTo>
                  <a:cubicBezTo>
                    <a:pt x="9" y="43"/>
                    <a:pt x="9" y="44"/>
                    <a:pt x="9" y="46"/>
                  </a:cubicBezTo>
                  <a:cubicBezTo>
                    <a:pt x="9" y="50"/>
                    <a:pt x="12" y="54"/>
                    <a:pt x="17" y="54"/>
                  </a:cubicBezTo>
                  <a:cubicBezTo>
                    <a:pt x="21" y="54"/>
                    <a:pt x="25" y="50"/>
                    <a:pt x="25" y="46"/>
                  </a:cubicBezTo>
                  <a:cubicBezTo>
                    <a:pt x="25" y="44"/>
                    <a:pt x="25" y="43"/>
                    <a:pt x="24" y="41"/>
                  </a:cubicBezTo>
                  <a:cubicBezTo>
                    <a:pt x="47" y="41"/>
                    <a:pt x="47" y="41"/>
                    <a:pt x="47" y="41"/>
                  </a:cubicBezTo>
                  <a:cubicBezTo>
                    <a:pt x="46" y="43"/>
                    <a:pt x="46" y="44"/>
                    <a:pt x="46" y="46"/>
                  </a:cubicBezTo>
                  <a:cubicBezTo>
                    <a:pt x="46" y="50"/>
                    <a:pt x="49" y="54"/>
                    <a:pt x="54" y="54"/>
                  </a:cubicBezTo>
                  <a:cubicBezTo>
                    <a:pt x="59" y="54"/>
                    <a:pt x="62" y="50"/>
                    <a:pt x="62" y="46"/>
                  </a:cubicBezTo>
                  <a:cubicBezTo>
                    <a:pt x="62" y="44"/>
                    <a:pt x="62" y="43"/>
                    <a:pt x="61" y="41"/>
                  </a:cubicBezTo>
                  <a:cubicBezTo>
                    <a:pt x="66" y="41"/>
                    <a:pt x="66" y="41"/>
                    <a:pt x="66" y="41"/>
                  </a:cubicBezTo>
                  <a:lnTo>
                    <a:pt x="66" y="29"/>
                  </a:lnTo>
                  <a:close/>
                  <a:moveTo>
                    <a:pt x="46" y="29"/>
                  </a:moveTo>
                  <a:cubicBezTo>
                    <a:pt x="46" y="19"/>
                    <a:pt x="46" y="19"/>
                    <a:pt x="46" y="19"/>
                  </a:cubicBezTo>
                  <a:cubicBezTo>
                    <a:pt x="54" y="19"/>
                    <a:pt x="54" y="19"/>
                    <a:pt x="54" y="19"/>
                  </a:cubicBezTo>
                  <a:cubicBezTo>
                    <a:pt x="59" y="29"/>
                    <a:pt x="59" y="29"/>
                    <a:pt x="59" y="29"/>
                  </a:cubicBezTo>
                  <a:lnTo>
                    <a:pt x="46" y="29"/>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97"/>
            <p:cNvSpPr>
              <a:spLocks noEditPoints="1"/>
            </p:cNvSpPr>
            <p:nvPr/>
          </p:nvSpPr>
          <p:spPr bwMode="auto">
            <a:xfrm>
              <a:off x="6881394" y="1939404"/>
              <a:ext cx="158549" cy="137997"/>
            </a:xfrm>
            <a:custGeom>
              <a:avLst/>
              <a:gdLst>
                <a:gd name="T0" fmla="*/ 66 w 66"/>
                <a:gd name="T1" fmla="*/ 19 h 58"/>
                <a:gd name="T2" fmla="*/ 47 w 66"/>
                <a:gd name="T3" fmla="*/ 0 h 58"/>
                <a:gd name="T4" fmla="*/ 33 w 66"/>
                <a:gd name="T5" fmla="*/ 6 h 58"/>
                <a:gd name="T6" fmla="*/ 19 w 66"/>
                <a:gd name="T7" fmla="*/ 0 h 58"/>
                <a:gd name="T8" fmla="*/ 0 w 66"/>
                <a:gd name="T9" fmla="*/ 19 h 58"/>
                <a:gd name="T10" fmla="*/ 6 w 66"/>
                <a:gd name="T11" fmla="*/ 33 h 58"/>
                <a:gd name="T12" fmla="*/ 6 w 66"/>
                <a:gd name="T13" fmla="*/ 33 h 58"/>
                <a:gd name="T14" fmla="*/ 26 w 66"/>
                <a:gd name="T15" fmla="*/ 54 h 58"/>
                <a:gd name="T16" fmla="*/ 33 w 66"/>
                <a:gd name="T17" fmla="*/ 58 h 58"/>
                <a:gd name="T18" fmla="*/ 39 w 66"/>
                <a:gd name="T19" fmla="*/ 54 h 58"/>
                <a:gd name="T20" fmla="*/ 59 w 66"/>
                <a:gd name="T21" fmla="*/ 33 h 58"/>
                <a:gd name="T22" fmla="*/ 59 w 66"/>
                <a:gd name="T23" fmla="*/ 33 h 58"/>
                <a:gd name="T24" fmla="*/ 66 w 66"/>
                <a:gd name="T25" fmla="*/ 19 h 58"/>
                <a:gd name="T26" fmla="*/ 54 w 66"/>
                <a:gd name="T27" fmla="*/ 27 h 58"/>
                <a:gd name="T28" fmla="*/ 33 w 66"/>
                <a:gd name="T29" fmla="*/ 48 h 58"/>
                <a:gd name="T30" fmla="*/ 33 w 66"/>
                <a:gd name="T31" fmla="*/ 48 h 58"/>
                <a:gd name="T32" fmla="*/ 32 w 66"/>
                <a:gd name="T33" fmla="*/ 48 h 58"/>
                <a:gd name="T34" fmla="*/ 11 w 66"/>
                <a:gd name="T35" fmla="*/ 27 h 58"/>
                <a:gd name="T36" fmla="*/ 8 w 66"/>
                <a:gd name="T37" fmla="*/ 19 h 58"/>
                <a:gd name="T38" fmla="*/ 19 w 66"/>
                <a:gd name="T39" fmla="*/ 8 h 58"/>
                <a:gd name="T40" fmla="*/ 27 w 66"/>
                <a:gd name="T41" fmla="*/ 12 h 58"/>
                <a:gd name="T42" fmla="*/ 33 w 66"/>
                <a:gd name="T43" fmla="*/ 19 h 58"/>
                <a:gd name="T44" fmla="*/ 39 w 66"/>
                <a:gd name="T45" fmla="*/ 12 h 58"/>
                <a:gd name="T46" fmla="*/ 47 w 66"/>
                <a:gd name="T47" fmla="*/ 8 h 58"/>
                <a:gd name="T48" fmla="*/ 57 w 66"/>
                <a:gd name="T49" fmla="*/ 19 h 58"/>
                <a:gd name="T50" fmla="*/ 54 w 66"/>
                <a:gd name="T51"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58">
                  <a:moveTo>
                    <a:pt x="66" y="19"/>
                  </a:moveTo>
                  <a:cubicBezTo>
                    <a:pt x="66" y="9"/>
                    <a:pt x="57" y="0"/>
                    <a:pt x="47" y="0"/>
                  </a:cubicBezTo>
                  <a:cubicBezTo>
                    <a:pt x="41" y="0"/>
                    <a:pt x="36" y="3"/>
                    <a:pt x="33" y="6"/>
                  </a:cubicBezTo>
                  <a:cubicBezTo>
                    <a:pt x="29" y="3"/>
                    <a:pt x="24" y="0"/>
                    <a:pt x="19" y="0"/>
                  </a:cubicBezTo>
                  <a:cubicBezTo>
                    <a:pt x="8" y="0"/>
                    <a:pt x="0" y="9"/>
                    <a:pt x="0" y="19"/>
                  </a:cubicBezTo>
                  <a:cubicBezTo>
                    <a:pt x="0" y="25"/>
                    <a:pt x="2" y="30"/>
                    <a:pt x="6" y="33"/>
                  </a:cubicBezTo>
                  <a:cubicBezTo>
                    <a:pt x="6" y="33"/>
                    <a:pt x="6" y="33"/>
                    <a:pt x="6" y="33"/>
                  </a:cubicBezTo>
                  <a:cubicBezTo>
                    <a:pt x="26" y="54"/>
                    <a:pt x="26" y="54"/>
                    <a:pt x="26" y="54"/>
                  </a:cubicBezTo>
                  <a:cubicBezTo>
                    <a:pt x="28" y="56"/>
                    <a:pt x="31" y="58"/>
                    <a:pt x="33" y="58"/>
                  </a:cubicBezTo>
                  <a:cubicBezTo>
                    <a:pt x="35" y="58"/>
                    <a:pt x="37" y="56"/>
                    <a:pt x="39" y="54"/>
                  </a:cubicBezTo>
                  <a:cubicBezTo>
                    <a:pt x="59" y="33"/>
                    <a:pt x="59" y="33"/>
                    <a:pt x="59" y="33"/>
                  </a:cubicBezTo>
                  <a:cubicBezTo>
                    <a:pt x="59" y="33"/>
                    <a:pt x="59" y="33"/>
                    <a:pt x="59" y="33"/>
                  </a:cubicBezTo>
                  <a:cubicBezTo>
                    <a:pt x="63" y="30"/>
                    <a:pt x="66" y="25"/>
                    <a:pt x="66" y="19"/>
                  </a:cubicBezTo>
                  <a:close/>
                  <a:moveTo>
                    <a:pt x="54" y="27"/>
                  </a:moveTo>
                  <a:cubicBezTo>
                    <a:pt x="33" y="48"/>
                    <a:pt x="33" y="48"/>
                    <a:pt x="33" y="48"/>
                  </a:cubicBezTo>
                  <a:cubicBezTo>
                    <a:pt x="33" y="48"/>
                    <a:pt x="33" y="48"/>
                    <a:pt x="33" y="48"/>
                  </a:cubicBezTo>
                  <a:cubicBezTo>
                    <a:pt x="32" y="48"/>
                    <a:pt x="32" y="48"/>
                    <a:pt x="32" y="48"/>
                  </a:cubicBezTo>
                  <a:cubicBezTo>
                    <a:pt x="11" y="27"/>
                    <a:pt x="11" y="27"/>
                    <a:pt x="11" y="27"/>
                  </a:cubicBezTo>
                  <a:cubicBezTo>
                    <a:pt x="9" y="25"/>
                    <a:pt x="8" y="22"/>
                    <a:pt x="8" y="19"/>
                  </a:cubicBezTo>
                  <a:cubicBezTo>
                    <a:pt x="8" y="13"/>
                    <a:pt x="13" y="8"/>
                    <a:pt x="19" y="8"/>
                  </a:cubicBezTo>
                  <a:cubicBezTo>
                    <a:pt x="22" y="8"/>
                    <a:pt x="24" y="10"/>
                    <a:pt x="27" y="12"/>
                  </a:cubicBezTo>
                  <a:cubicBezTo>
                    <a:pt x="33" y="19"/>
                    <a:pt x="33" y="19"/>
                    <a:pt x="33" y="19"/>
                  </a:cubicBezTo>
                  <a:cubicBezTo>
                    <a:pt x="39" y="12"/>
                    <a:pt x="39" y="12"/>
                    <a:pt x="39" y="12"/>
                  </a:cubicBezTo>
                  <a:cubicBezTo>
                    <a:pt x="41" y="10"/>
                    <a:pt x="44" y="8"/>
                    <a:pt x="47" y="8"/>
                  </a:cubicBezTo>
                  <a:cubicBezTo>
                    <a:pt x="53" y="8"/>
                    <a:pt x="57" y="13"/>
                    <a:pt x="57" y="19"/>
                  </a:cubicBezTo>
                  <a:cubicBezTo>
                    <a:pt x="57" y="22"/>
                    <a:pt x="56" y="25"/>
                    <a:pt x="54" y="27"/>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01"/>
            <p:cNvSpPr/>
            <p:nvPr/>
          </p:nvSpPr>
          <p:spPr bwMode="auto">
            <a:xfrm>
              <a:off x="6554245" y="1853510"/>
              <a:ext cx="148274" cy="143869"/>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224"/>
            <p:cNvSpPr>
              <a:spLocks noEditPoints="1"/>
            </p:cNvSpPr>
            <p:nvPr/>
          </p:nvSpPr>
          <p:spPr bwMode="auto">
            <a:xfrm>
              <a:off x="7278022" y="2026019"/>
              <a:ext cx="113040" cy="113040"/>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65"/>
            <p:cNvSpPr>
              <a:spLocks noEditPoints="1"/>
            </p:cNvSpPr>
            <p:nvPr/>
          </p:nvSpPr>
          <p:spPr bwMode="auto">
            <a:xfrm>
              <a:off x="8343573" y="2682238"/>
              <a:ext cx="177634" cy="199655"/>
            </a:xfrm>
            <a:custGeom>
              <a:avLst/>
              <a:gdLst>
                <a:gd name="T0" fmla="*/ 58 w 74"/>
                <a:gd name="T1" fmla="*/ 25 h 83"/>
                <a:gd name="T2" fmla="*/ 62 w 74"/>
                <a:gd name="T3" fmla="*/ 22 h 83"/>
                <a:gd name="T4" fmla="*/ 68 w 74"/>
                <a:gd name="T5" fmla="*/ 12 h 83"/>
                <a:gd name="T6" fmla="*/ 65 w 74"/>
                <a:gd name="T7" fmla="*/ 3 h 83"/>
                <a:gd name="T8" fmla="*/ 58 w 74"/>
                <a:gd name="T9" fmla="*/ 0 h 83"/>
                <a:gd name="T10" fmla="*/ 46 w 74"/>
                <a:gd name="T11" fmla="*/ 5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6 h 83"/>
                <a:gd name="T28" fmla="*/ 5 w 74"/>
                <a:gd name="T29" fmla="*/ 46 h 83"/>
                <a:gd name="T30" fmla="*/ 5 w 74"/>
                <a:gd name="T31" fmla="*/ 83 h 83"/>
                <a:gd name="T32" fmla="*/ 68 w 74"/>
                <a:gd name="T33" fmla="*/ 83 h 83"/>
                <a:gd name="T34" fmla="*/ 68 w 74"/>
                <a:gd name="T35" fmla="*/ 46 h 83"/>
                <a:gd name="T36" fmla="*/ 74 w 74"/>
                <a:gd name="T37" fmla="*/ 46 h 83"/>
                <a:gd name="T38" fmla="*/ 74 w 74"/>
                <a:gd name="T39" fmla="*/ 25 h 83"/>
                <a:gd name="T40" fmla="*/ 58 w 74"/>
                <a:gd name="T41" fmla="*/ 25 h 83"/>
                <a:gd name="T42" fmla="*/ 50 w 74"/>
                <a:gd name="T43" fmla="*/ 9 h 83"/>
                <a:gd name="T44" fmla="*/ 58 w 74"/>
                <a:gd name="T45" fmla="*/ 6 h 83"/>
                <a:gd name="T46" fmla="*/ 61 w 74"/>
                <a:gd name="T47" fmla="*/ 7 h 83"/>
                <a:gd name="T48" fmla="*/ 58 w 74"/>
                <a:gd name="T49" fmla="*/ 17 h 83"/>
                <a:gd name="T50" fmla="*/ 46 w 74"/>
                <a:gd name="T51" fmla="*/ 25 h 83"/>
                <a:gd name="T52" fmla="*/ 41 w 74"/>
                <a:gd name="T53" fmla="*/ 25 h 83"/>
                <a:gd name="T54" fmla="*/ 50 w 74"/>
                <a:gd name="T55" fmla="*/ 9 h 83"/>
                <a:gd name="T56" fmla="*/ 14 w 74"/>
                <a:gd name="T57" fmla="*/ 12 h 83"/>
                <a:gd name="T58" fmla="*/ 15 w 74"/>
                <a:gd name="T59" fmla="*/ 9 h 83"/>
                <a:gd name="T60" fmla="*/ 18 w 74"/>
                <a:gd name="T61" fmla="*/ 8 h 83"/>
                <a:gd name="T62" fmla="*/ 18 w 74"/>
                <a:gd name="T63" fmla="*/ 8 h 83"/>
                <a:gd name="T64" fmla="*/ 23 w 74"/>
                <a:gd name="T65" fmla="*/ 10 h 83"/>
                <a:gd name="T66" fmla="*/ 29 w 74"/>
                <a:gd name="T67" fmla="*/ 23 h 83"/>
                <a:gd name="T68" fmla="*/ 29 w 74"/>
                <a:gd name="T69" fmla="*/ 23 h 83"/>
                <a:gd name="T70" fmla="*/ 29 w 74"/>
                <a:gd name="T71" fmla="*/ 23 h 83"/>
                <a:gd name="T72" fmla="*/ 16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5 w 74"/>
                <a:gd name="T89" fmla="*/ 41 h 83"/>
                <a:gd name="T90" fmla="*/ 5 w 74"/>
                <a:gd name="T91" fmla="*/ 30 h 83"/>
                <a:gd name="T92" fmla="*/ 32 w 74"/>
                <a:gd name="T93" fmla="*/ 30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8 w 74"/>
                <a:gd name="T107" fmla="*/ 41 h 83"/>
                <a:gd name="T108" fmla="*/ 42 w 74"/>
                <a:gd name="T109" fmla="*/ 41 h 83"/>
                <a:gd name="T110" fmla="*/ 42 w 74"/>
                <a:gd name="T111" fmla="*/ 30 h 83"/>
                <a:gd name="T112" fmla="*/ 68 w 74"/>
                <a:gd name="T113" fmla="*/ 30 h 83"/>
                <a:gd name="T114" fmla="*/ 68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2" y="22"/>
                  </a:cubicBezTo>
                  <a:cubicBezTo>
                    <a:pt x="65" y="19"/>
                    <a:pt x="67" y="15"/>
                    <a:pt x="68" y="12"/>
                  </a:cubicBezTo>
                  <a:cubicBezTo>
                    <a:pt x="68" y="8"/>
                    <a:pt x="67" y="5"/>
                    <a:pt x="65" y="3"/>
                  </a:cubicBezTo>
                  <a:cubicBezTo>
                    <a:pt x="63" y="1"/>
                    <a:pt x="61" y="0"/>
                    <a:pt x="58" y="0"/>
                  </a:cubicBezTo>
                  <a:cubicBezTo>
                    <a:pt x="54" y="0"/>
                    <a:pt x="49" y="2"/>
                    <a:pt x="46" y="5"/>
                  </a:cubicBezTo>
                  <a:cubicBezTo>
                    <a:pt x="41" y="11"/>
                    <a:pt x="37" y="18"/>
                    <a:pt x="36" y="24"/>
                  </a:cubicBezTo>
                  <a:cubicBezTo>
                    <a:pt x="34" y="18"/>
                    <a:pt x="32" y="11"/>
                    <a:pt x="27" y="6"/>
                  </a:cubicBezTo>
                  <a:cubicBezTo>
                    <a:pt x="24" y="3"/>
                    <a:pt x="21" y="2"/>
                    <a:pt x="18" y="2"/>
                  </a:cubicBezTo>
                  <a:cubicBezTo>
                    <a:pt x="15" y="2"/>
                    <a:pt x="13" y="3"/>
                    <a:pt x="11" y="5"/>
                  </a:cubicBezTo>
                  <a:cubicBezTo>
                    <a:pt x="7" y="9"/>
                    <a:pt x="7" y="16"/>
                    <a:pt x="12" y="21"/>
                  </a:cubicBezTo>
                  <a:cubicBezTo>
                    <a:pt x="14" y="22"/>
                    <a:pt x="16" y="24"/>
                    <a:pt x="18" y="25"/>
                  </a:cubicBezTo>
                  <a:cubicBezTo>
                    <a:pt x="0" y="25"/>
                    <a:pt x="0" y="25"/>
                    <a:pt x="0" y="25"/>
                  </a:cubicBezTo>
                  <a:cubicBezTo>
                    <a:pt x="0" y="46"/>
                    <a:pt x="0" y="46"/>
                    <a:pt x="0" y="46"/>
                  </a:cubicBezTo>
                  <a:cubicBezTo>
                    <a:pt x="5" y="46"/>
                    <a:pt x="5" y="46"/>
                    <a:pt x="5" y="46"/>
                  </a:cubicBezTo>
                  <a:cubicBezTo>
                    <a:pt x="5" y="83"/>
                    <a:pt x="5" y="83"/>
                    <a:pt x="5" y="83"/>
                  </a:cubicBezTo>
                  <a:cubicBezTo>
                    <a:pt x="68" y="83"/>
                    <a:pt x="68" y="83"/>
                    <a:pt x="68" y="83"/>
                  </a:cubicBezTo>
                  <a:cubicBezTo>
                    <a:pt x="68" y="46"/>
                    <a:pt x="68" y="46"/>
                    <a:pt x="68" y="46"/>
                  </a:cubicBezTo>
                  <a:cubicBezTo>
                    <a:pt x="74" y="46"/>
                    <a:pt x="74" y="46"/>
                    <a:pt x="74" y="46"/>
                  </a:cubicBezTo>
                  <a:cubicBezTo>
                    <a:pt x="74" y="25"/>
                    <a:pt x="74" y="25"/>
                    <a:pt x="74" y="25"/>
                  </a:cubicBezTo>
                  <a:lnTo>
                    <a:pt x="58" y="25"/>
                  </a:lnTo>
                  <a:close/>
                  <a:moveTo>
                    <a:pt x="50" y="9"/>
                  </a:moveTo>
                  <a:cubicBezTo>
                    <a:pt x="52" y="7"/>
                    <a:pt x="55" y="6"/>
                    <a:pt x="58" y="6"/>
                  </a:cubicBezTo>
                  <a:cubicBezTo>
                    <a:pt x="59" y="6"/>
                    <a:pt x="60" y="6"/>
                    <a:pt x="61" y="7"/>
                  </a:cubicBezTo>
                  <a:cubicBezTo>
                    <a:pt x="63" y="9"/>
                    <a:pt x="62" y="14"/>
                    <a:pt x="58" y="17"/>
                  </a:cubicBezTo>
                  <a:cubicBezTo>
                    <a:pt x="55" y="21"/>
                    <a:pt x="50" y="23"/>
                    <a:pt x="46" y="25"/>
                  </a:cubicBezTo>
                  <a:cubicBezTo>
                    <a:pt x="41" y="25"/>
                    <a:pt x="41" y="25"/>
                    <a:pt x="41" y="25"/>
                  </a:cubicBezTo>
                  <a:cubicBezTo>
                    <a:pt x="43" y="20"/>
                    <a:pt x="46" y="14"/>
                    <a:pt x="50" y="9"/>
                  </a:cubicBezTo>
                  <a:close/>
                  <a:moveTo>
                    <a:pt x="14" y="12"/>
                  </a:moveTo>
                  <a:cubicBezTo>
                    <a:pt x="14" y="11"/>
                    <a:pt x="14" y="10"/>
                    <a:pt x="15" y="9"/>
                  </a:cubicBezTo>
                  <a:cubicBezTo>
                    <a:pt x="16" y="8"/>
                    <a:pt x="17" y="8"/>
                    <a:pt x="18" y="8"/>
                  </a:cubicBezTo>
                  <a:cubicBezTo>
                    <a:pt x="18" y="8"/>
                    <a:pt x="18" y="8"/>
                    <a:pt x="18" y="8"/>
                  </a:cubicBezTo>
                  <a:cubicBezTo>
                    <a:pt x="19" y="8"/>
                    <a:pt x="21" y="9"/>
                    <a:pt x="23" y="10"/>
                  </a:cubicBezTo>
                  <a:cubicBezTo>
                    <a:pt x="25" y="13"/>
                    <a:pt x="28" y="17"/>
                    <a:pt x="29" y="23"/>
                  </a:cubicBezTo>
                  <a:cubicBezTo>
                    <a:pt x="29" y="23"/>
                    <a:pt x="29" y="23"/>
                    <a:pt x="29" y="23"/>
                  </a:cubicBezTo>
                  <a:cubicBezTo>
                    <a:pt x="29" y="23"/>
                    <a:pt x="29" y="23"/>
                    <a:pt x="29" y="23"/>
                  </a:cubicBezTo>
                  <a:cubicBezTo>
                    <a:pt x="23" y="22"/>
                    <a:pt x="19" y="19"/>
                    <a:pt x="16" y="17"/>
                  </a:cubicBezTo>
                  <a:cubicBezTo>
                    <a:pt x="15" y="15"/>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5" y="41"/>
                    <a:pt x="5" y="41"/>
                    <a:pt x="5" y="41"/>
                  </a:cubicBezTo>
                  <a:cubicBezTo>
                    <a:pt x="5" y="30"/>
                    <a:pt x="5" y="30"/>
                    <a:pt x="5" y="30"/>
                  </a:cubicBezTo>
                  <a:cubicBezTo>
                    <a:pt x="32" y="30"/>
                    <a:pt x="32" y="30"/>
                    <a:pt x="32" y="30"/>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8" y="41"/>
                  </a:moveTo>
                  <a:cubicBezTo>
                    <a:pt x="42" y="41"/>
                    <a:pt x="42" y="41"/>
                    <a:pt x="42" y="41"/>
                  </a:cubicBezTo>
                  <a:cubicBezTo>
                    <a:pt x="42" y="30"/>
                    <a:pt x="42" y="30"/>
                    <a:pt x="42" y="30"/>
                  </a:cubicBezTo>
                  <a:cubicBezTo>
                    <a:pt x="68" y="30"/>
                    <a:pt x="68" y="30"/>
                    <a:pt x="68" y="30"/>
                  </a:cubicBezTo>
                  <a:lnTo>
                    <a:pt x="6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70"/>
            <p:cNvSpPr>
              <a:spLocks noEditPoints="1"/>
            </p:cNvSpPr>
            <p:nvPr/>
          </p:nvSpPr>
          <p:spPr bwMode="auto">
            <a:xfrm>
              <a:off x="8262830" y="2246227"/>
              <a:ext cx="227549" cy="198187"/>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8 h 83"/>
                <a:gd name="T16" fmla="*/ 83 w 95"/>
                <a:gd name="T17" fmla="*/ 68 h 83"/>
                <a:gd name="T18" fmla="*/ 83 w 95"/>
                <a:gd name="T19" fmla="*/ 68 h 83"/>
                <a:gd name="T20" fmla="*/ 95 w 95"/>
                <a:gd name="T21" fmla="*/ 34 h 83"/>
                <a:gd name="T22" fmla="*/ 80 w 95"/>
                <a:gd name="T23" fmla="*/ 63 h 83"/>
                <a:gd name="T24" fmla="*/ 78 w 95"/>
                <a:gd name="T25" fmla="*/ 61 h 83"/>
                <a:gd name="T26" fmla="*/ 75 w 95"/>
                <a:gd name="T27" fmla="*/ 55 h 83"/>
                <a:gd name="T28" fmla="*/ 71 w 95"/>
                <a:gd name="T29" fmla="*/ 34 h 83"/>
                <a:gd name="T30" fmla="*/ 75 w 95"/>
                <a:gd name="T31" fmla="*/ 13 h 83"/>
                <a:gd name="T32" fmla="*/ 78 w 95"/>
                <a:gd name="T33" fmla="*/ 7 h 83"/>
                <a:gd name="T34" fmla="*/ 80 w 95"/>
                <a:gd name="T35" fmla="*/ 5 h 83"/>
                <a:gd name="T36" fmla="*/ 83 w 95"/>
                <a:gd name="T37" fmla="*/ 7 h 83"/>
                <a:gd name="T38" fmla="*/ 86 w 95"/>
                <a:gd name="T39" fmla="*/ 13 h 83"/>
                <a:gd name="T40" fmla="*/ 89 w 95"/>
                <a:gd name="T41" fmla="*/ 34 h 83"/>
                <a:gd name="T42" fmla="*/ 86 w 95"/>
                <a:gd name="T43" fmla="*/ 55 h 83"/>
                <a:gd name="T44" fmla="*/ 83 w 95"/>
                <a:gd name="T45" fmla="*/ 61 h 83"/>
                <a:gd name="T46" fmla="*/ 80 w 95"/>
                <a:gd name="T47" fmla="*/ 63 h 83"/>
                <a:gd name="T48" fmla="*/ 24 w 95"/>
                <a:gd name="T49" fmla="*/ 34 h 83"/>
                <a:gd name="T50" fmla="*/ 25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5 w 95"/>
                <a:gd name="T65" fmla="*/ 48 h 83"/>
                <a:gd name="T66" fmla="*/ 24 w 95"/>
                <a:gd name="T67" fmla="*/ 34 h 83"/>
                <a:gd name="T68" fmla="*/ 34 w 95"/>
                <a:gd name="T69" fmla="*/ 54 h 83"/>
                <a:gd name="T70" fmla="*/ 23 w 95"/>
                <a:gd name="T71" fmla="*/ 51 h 83"/>
                <a:gd name="T72" fmla="*/ 30 w 95"/>
                <a:gd name="T73" fmla="*/ 81 h 83"/>
                <a:gd name="T74" fmla="*/ 34 w 95"/>
                <a:gd name="T75" fmla="*/ 83 h 83"/>
                <a:gd name="T76" fmla="*/ 44 w 95"/>
                <a:gd name="T77" fmla="*/ 78 h 83"/>
                <a:gd name="T78" fmla="*/ 46 w 95"/>
                <a:gd name="T79" fmla="*/ 75 h 83"/>
                <a:gd name="T80" fmla="*/ 34 w 95"/>
                <a:gd name="T81" fmla="*/ 54 h 83"/>
                <a:gd name="T82" fmla="*/ 80 w 95"/>
                <a:gd name="T83" fmla="*/ 45 h 83"/>
                <a:gd name="T84" fmla="*/ 79 w 95"/>
                <a:gd name="T85" fmla="*/ 45 h 83"/>
                <a:gd name="T86" fmla="*/ 78 w 95"/>
                <a:gd name="T87" fmla="*/ 42 h 83"/>
                <a:gd name="T88" fmla="*/ 77 w 95"/>
                <a:gd name="T89" fmla="*/ 34 h 83"/>
                <a:gd name="T90" fmla="*/ 78 w 95"/>
                <a:gd name="T91" fmla="*/ 26 h 83"/>
                <a:gd name="T92" fmla="*/ 79 w 95"/>
                <a:gd name="T93" fmla="*/ 24 h 83"/>
                <a:gd name="T94" fmla="*/ 80 w 95"/>
                <a:gd name="T95" fmla="*/ 23 h 83"/>
                <a:gd name="T96" fmla="*/ 81 w 95"/>
                <a:gd name="T97" fmla="*/ 24 h 83"/>
                <a:gd name="T98" fmla="*/ 82 w 95"/>
                <a:gd name="T99" fmla="*/ 26 h 83"/>
                <a:gd name="T100" fmla="*/ 84 w 95"/>
                <a:gd name="T101" fmla="*/ 34 h 83"/>
                <a:gd name="T102" fmla="*/ 82 w 95"/>
                <a:gd name="T103" fmla="*/ 42 h 83"/>
                <a:gd name="T104" fmla="*/ 81 w 95"/>
                <a:gd name="T105" fmla="*/ 45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90" y="0"/>
                    <a:pt x="83" y="0"/>
                  </a:cubicBezTo>
                  <a:cubicBezTo>
                    <a:pt x="83" y="0"/>
                    <a:pt x="83" y="0"/>
                    <a:pt x="83" y="0"/>
                  </a:cubicBezTo>
                  <a:cubicBezTo>
                    <a:pt x="75" y="0"/>
                    <a:pt x="75" y="0"/>
                    <a:pt x="75" y="0"/>
                  </a:cubicBezTo>
                  <a:cubicBezTo>
                    <a:pt x="75" y="0"/>
                    <a:pt x="57" y="14"/>
                    <a:pt x="31" y="19"/>
                  </a:cubicBezTo>
                  <a:cubicBezTo>
                    <a:pt x="31" y="23"/>
                    <a:pt x="30" y="28"/>
                    <a:pt x="30" y="34"/>
                  </a:cubicBezTo>
                  <a:cubicBezTo>
                    <a:pt x="30" y="40"/>
                    <a:pt x="31" y="45"/>
                    <a:pt x="31" y="49"/>
                  </a:cubicBezTo>
                  <a:cubicBezTo>
                    <a:pt x="57" y="54"/>
                    <a:pt x="75" y="68"/>
                    <a:pt x="75" y="68"/>
                  </a:cubicBezTo>
                  <a:cubicBezTo>
                    <a:pt x="83" y="68"/>
                    <a:pt x="83" y="68"/>
                    <a:pt x="83" y="68"/>
                  </a:cubicBezTo>
                  <a:cubicBezTo>
                    <a:pt x="83" y="68"/>
                    <a:pt x="83" y="68"/>
                    <a:pt x="83" y="68"/>
                  </a:cubicBezTo>
                  <a:cubicBezTo>
                    <a:pt x="90" y="68"/>
                    <a:pt x="95" y="53"/>
                    <a:pt x="95" y="34"/>
                  </a:cubicBezTo>
                  <a:close/>
                  <a:moveTo>
                    <a:pt x="80" y="63"/>
                  </a:moveTo>
                  <a:cubicBezTo>
                    <a:pt x="79" y="63"/>
                    <a:pt x="78" y="62"/>
                    <a:pt x="78" y="61"/>
                  </a:cubicBezTo>
                  <a:cubicBezTo>
                    <a:pt x="77" y="60"/>
                    <a:pt x="76" y="58"/>
                    <a:pt x="75" y="55"/>
                  </a:cubicBezTo>
                  <a:cubicBezTo>
                    <a:pt x="73" y="50"/>
                    <a:pt x="71" y="42"/>
                    <a:pt x="71" y="34"/>
                  </a:cubicBezTo>
                  <a:cubicBezTo>
                    <a:pt x="71" y="26"/>
                    <a:pt x="73" y="18"/>
                    <a:pt x="75" y="13"/>
                  </a:cubicBezTo>
                  <a:cubicBezTo>
                    <a:pt x="76" y="10"/>
                    <a:pt x="77" y="8"/>
                    <a:pt x="78" y="7"/>
                  </a:cubicBezTo>
                  <a:cubicBezTo>
                    <a:pt x="78" y="6"/>
                    <a:pt x="79" y="5"/>
                    <a:pt x="80" y="5"/>
                  </a:cubicBezTo>
                  <a:cubicBezTo>
                    <a:pt x="81" y="5"/>
                    <a:pt x="82" y="6"/>
                    <a:pt x="83" y="7"/>
                  </a:cubicBezTo>
                  <a:cubicBezTo>
                    <a:pt x="84" y="8"/>
                    <a:pt x="85" y="10"/>
                    <a:pt x="86" y="13"/>
                  </a:cubicBezTo>
                  <a:cubicBezTo>
                    <a:pt x="88" y="18"/>
                    <a:pt x="89" y="26"/>
                    <a:pt x="89" y="34"/>
                  </a:cubicBezTo>
                  <a:cubicBezTo>
                    <a:pt x="89" y="42"/>
                    <a:pt x="88" y="50"/>
                    <a:pt x="86" y="55"/>
                  </a:cubicBezTo>
                  <a:cubicBezTo>
                    <a:pt x="85" y="58"/>
                    <a:pt x="84" y="60"/>
                    <a:pt x="83" y="61"/>
                  </a:cubicBezTo>
                  <a:cubicBezTo>
                    <a:pt x="82" y="62"/>
                    <a:pt x="81" y="63"/>
                    <a:pt x="80" y="63"/>
                  </a:cubicBezTo>
                  <a:close/>
                  <a:moveTo>
                    <a:pt x="24" y="34"/>
                  </a:moveTo>
                  <a:cubicBezTo>
                    <a:pt x="24" y="29"/>
                    <a:pt x="24" y="25"/>
                    <a:pt x="25"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5" y="48"/>
                  </a:cubicBezTo>
                  <a:cubicBezTo>
                    <a:pt x="24" y="43"/>
                    <a:pt x="24" y="39"/>
                    <a:pt x="24" y="34"/>
                  </a:cubicBezTo>
                  <a:close/>
                  <a:moveTo>
                    <a:pt x="34" y="54"/>
                  </a:moveTo>
                  <a:cubicBezTo>
                    <a:pt x="23" y="51"/>
                    <a:pt x="23" y="51"/>
                    <a:pt x="23" y="51"/>
                  </a:cubicBezTo>
                  <a:cubicBezTo>
                    <a:pt x="30" y="81"/>
                    <a:pt x="30" y="81"/>
                    <a:pt x="30" y="81"/>
                  </a:cubicBezTo>
                  <a:cubicBezTo>
                    <a:pt x="31" y="83"/>
                    <a:pt x="32" y="83"/>
                    <a:pt x="34" y="83"/>
                  </a:cubicBezTo>
                  <a:cubicBezTo>
                    <a:pt x="44" y="78"/>
                    <a:pt x="44" y="78"/>
                    <a:pt x="44" y="78"/>
                  </a:cubicBezTo>
                  <a:cubicBezTo>
                    <a:pt x="46" y="78"/>
                    <a:pt x="47" y="76"/>
                    <a:pt x="46" y="75"/>
                  </a:cubicBezTo>
                  <a:lnTo>
                    <a:pt x="34" y="54"/>
                  </a:lnTo>
                  <a:close/>
                  <a:moveTo>
                    <a:pt x="80" y="45"/>
                  </a:moveTo>
                  <a:cubicBezTo>
                    <a:pt x="80" y="45"/>
                    <a:pt x="80" y="45"/>
                    <a:pt x="79" y="45"/>
                  </a:cubicBezTo>
                  <a:cubicBezTo>
                    <a:pt x="79" y="44"/>
                    <a:pt x="79" y="43"/>
                    <a:pt x="78" y="42"/>
                  </a:cubicBezTo>
                  <a:cubicBezTo>
                    <a:pt x="77" y="40"/>
                    <a:pt x="77" y="37"/>
                    <a:pt x="77" y="34"/>
                  </a:cubicBezTo>
                  <a:cubicBezTo>
                    <a:pt x="77" y="31"/>
                    <a:pt x="77" y="28"/>
                    <a:pt x="78" y="26"/>
                  </a:cubicBezTo>
                  <a:cubicBezTo>
                    <a:pt x="79" y="25"/>
                    <a:pt x="79" y="24"/>
                    <a:pt x="79" y="24"/>
                  </a:cubicBezTo>
                  <a:cubicBezTo>
                    <a:pt x="80" y="23"/>
                    <a:pt x="80" y="23"/>
                    <a:pt x="80" y="23"/>
                  </a:cubicBezTo>
                  <a:cubicBezTo>
                    <a:pt x="81" y="23"/>
                    <a:pt x="81" y="23"/>
                    <a:pt x="81" y="24"/>
                  </a:cubicBezTo>
                  <a:cubicBezTo>
                    <a:pt x="82" y="24"/>
                    <a:pt x="82" y="25"/>
                    <a:pt x="82" y="26"/>
                  </a:cubicBezTo>
                  <a:cubicBezTo>
                    <a:pt x="83" y="28"/>
                    <a:pt x="84" y="31"/>
                    <a:pt x="84" y="34"/>
                  </a:cubicBezTo>
                  <a:cubicBezTo>
                    <a:pt x="84" y="37"/>
                    <a:pt x="83" y="40"/>
                    <a:pt x="82" y="42"/>
                  </a:cubicBezTo>
                  <a:cubicBezTo>
                    <a:pt x="82" y="43"/>
                    <a:pt x="82" y="44"/>
                    <a:pt x="81" y="45"/>
                  </a:cubicBezTo>
                  <a:cubicBezTo>
                    <a:pt x="81" y="45"/>
                    <a:pt x="81"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173"/>
            <p:cNvSpPr/>
            <p:nvPr/>
          </p:nvSpPr>
          <p:spPr bwMode="auto">
            <a:xfrm>
              <a:off x="8013261" y="2550113"/>
              <a:ext cx="177634" cy="177634"/>
            </a:xfrm>
            <a:custGeom>
              <a:avLst/>
              <a:gdLst>
                <a:gd name="T0" fmla="*/ 60 w 121"/>
                <a:gd name="T1" fmla="*/ 121 h 121"/>
                <a:gd name="T2" fmla="*/ 121 w 121"/>
                <a:gd name="T3" fmla="*/ 61 h 121"/>
                <a:gd name="T4" fmla="*/ 83 w 121"/>
                <a:gd name="T5" fmla="*/ 61 h 121"/>
                <a:gd name="T6" fmla="*/ 83 w 121"/>
                <a:gd name="T7" fmla="*/ 0 h 121"/>
                <a:gd name="T8" fmla="*/ 37 w 121"/>
                <a:gd name="T9" fmla="*/ 0 h 121"/>
                <a:gd name="T10" fmla="*/ 37 w 121"/>
                <a:gd name="T11" fmla="*/ 61 h 121"/>
                <a:gd name="T12" fmla="*/ 0 w 121"/>
                <a:gd name="T13" fmla="*/ 61 h 121"/>
                <a:gd name="T14" fmla="*/ 60 w 121"/>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1">
                  <a:moveTo>
                    <a:pt x="60" y="121"/>
                  </a:moveTo>
                  <a:lnTo>
                    <a:pt x="121" y="61"/>
                  </a:lnTo>
                  <a:lnTo>
                    <a:pt x="83" y="61"/>
                  </a:lnTo>
                  <a:lnTo>
                    <a:pt x="83" y="0"/>
                  </a:lnTo>
                  <a:lnTo>
                    <a:pt x="37" y="0"/>
                  </a:lnTo>
                  <a:lnTo>
                    <a:pt x="37" y="61"/>
                  </a:lnTo>
                  <a:lnTo>
                    <a:pt x="0" y="61"/>
                  </a:lnTo>
                  <a:lnTo>
                    <a:pt x="6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76"/>
            <p:cNvSpPr>
              <a:spLocks noEditPoints="1"/>
            </p:cNvSpPr>
            <p:nvPr/>
          </p:nvSpPr>
          <p:spPr bwMode="auto">
            <a:xfrm>
              <a:off x="7616888" y="3699598"/>
              <a:ext cx="154146" cy="114508"/>
            </a:xfrm>
            <a:custGeom>
              <a:avLst/>
              <a:gdLst>
                <a:gd name="T0" fmla="*/ 56 w 64"/>
                <a:gd name="T1" fmla="*/ 8 h 48"/>
                <a:gd name="T2" fmla="*/ 56 w 64"/>
                <a:gd name="T3" fmla="*/ 0 h 48"/>
                <a:gd name="T4" fmla="*/ 0 w 64"/>
                <a:gd name="T5" fmla="*/ 0 h 48"/>
                <a:gd name="T6" fmla="*/ 0 w 64"/>
                <a:gd name="T7" fmla="*/ 44 h 48"/>
                <a:gd name="T8" fmla="*/ 4 w 64"/>
                <a:gd name="T9" fmla="*/ 48 h 48"/>
                <a:gd name="T10" fmla="*/ 58 w 64"/>
                <a:gd name="T11" fmla="*/ 48 h 48"/>
                <a:gd name="T12" fmla="*/ 64 w 64"/>
                <a:gd name="T13" fmla="*/ 42 h 48"/>
                <a:gd name="T14" fmla="*/ 64 w 64"/>
                <a:gd name="T15" fmla="*/ 8 h 48"/>
                <a:gd name="T16" fmla="*/ 56 w 64"/>
                <a:gd name="T17" fmla="*/ 8 h 48"/>
                <a:gd name="T18" fmla="*/ 52 w 64"/>
                <a:gd name="T19" fmla="*/ 44 h 48"/>
                <a:gd name="T20" fmla="*/ 4 w 64"/>
                <a:gd name="T21" fmla="*/ 44 h 48"/>
                <a:gd name="T22" fmla="*/ 4 w 64"/>
                <a:gd name="T23" fmla="*/ 4 h 48"/>
                <a:gd name="T24" fmla="*/ 52 w 64"/>
                <a:gd name="T25" fmla="*/ 4 h 48"/>
                <a:gd name="T26" fmla="*/ 52 w 64"/>
                <a:gd name="T27" fmla="*/ 44 h 48"/>
                <a:gd name="T28" fmla="*/ 8 w 64"/>
                <a:gd name="T29" fmla="*/ 12 h 48"/>
                <a:gd name="T30" fmla="*/ 48 w 64"/>
                <a:gd name="T31" fmla="*/ 12 h 48"/>
                <a:gd name="T32" fmla="*/ 48 w 64"/>
                <a:gd name="T33" fmla="*/ 16 h 48"/>
                <a:gd name="T34" fmla="*/ 8 w 64"/>
                <a:gd name="T35" fmla="*/ 16 h 48"/>
                <a:gd name="T36" fmla="*/ 8 w 64"/>
                <a:gd name="T37" fmla="*/ 12 h 48"/>
                <a:gd name="T38" fmla="*/ 32 w 64"/>
                <a:gd name="T39" fmla="*/ 20 h 48"/>
                <a:gd name="T40" fmla="*/ 48 w 64"/>
                <a:gd name="T41" fmla="*/ 20 h 48"/>
                <a:gd name="T42" fmla="*/ 48 w 64"/>
                <a:gd name="T43" fmla="*/ 24 h 48"/>
                <a:gd name="T44" fmla="*/ 32 w 64"/>
                <a:gd name="T45" fmla="*/ 24 h 48"/>
                <a:gd name="T46" fmla="*/ 32 w 64"/>
                <a:gd name="T47" fmla="*/ 20 h 48"/>
                <a:gd name="T48" fmla="*/ 32 w 64"/>
                <a:gd name="T49" fmla="*/ 28 h 48"/>
                <a:gd name="T50" fmla="*/ 48 w 64"/>
                <a:gd name="T51" fmla="*/ 28 h 48"/>
                <a:gd name="T52" fmla="*/ 48 w 64"/>
                <a:gd name="T53" fmla="*/ 32 h 48"/>
                <a:gd name="T54" fmla="*/ 32 w 64"/>
                <a:gd name="T55" fmla="*/ 32 h 48"/>
                <a:gd name="T56" fmla="*/ 32 w 64"/>
                <a:gd name="T57" fmla="*/ 28 h 48"/>
                <a:gd name="T58" fmla="*/ 32 w 64"/>
                <a:gd name="T59" fmla="*/ 36 h 48"/>
                <a:gd name="T60" fmla="*/ 44 w 64"/>
                <a:gd name="T61" fmla="*/ 36 h 48"/>
                <a:gd name="T62" fmla="*/ 44 w 64"/>
                <a:gd name="T63" fmla="*/ 40 h 48"/>
                <a:gd name="T64" fmla="*/ 32 w 64"/>
                <a:gd name="T65" fmla="*/ 40 h 48"/>
                <a:gd name="T66" fmla="*/ 32 w 64"/>
                <a:gd name="T67" fmla="*/ 36 h 48"/>
                <a:gd name="T68" fmla="*/ 8 w 64"/>
                <a:gd name="T69" fmla="*/ 20 h 48"/>
                <a:gd name="T70" fmla="*/ 28 w 64"/>
                <a:gd name="T71" fmla="*/ 20 h 48"/>
                <a:gd name="T72" fmla="*/ 28 w 64"/>
                <a:gd name="T73" fmla="*/ 40 h 48"/>
                <a:gd name="T74" fmla="*/ 8 w 64"/>
                <a:gd name="T75" fmla="*/ 40 h 48"/>
                <a:gd name="T76" fmla="*/ 8 w 64"/>
                <a:gd name="T77"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48">
                  <a:moveTo>
                    <a:pt x="56" y="8"/>
                  </a:moveTo>
                  <a:cubicBezTo>
                    <a:pt x="56" y="0"/>
                    <a:pt x="56" y="0"/>
                    <a:pt x="56" y="0"/>
                  </a:cubicBezTo>
                  <a:cubicBezTo>
                    <a:pt x="0" y="0"/>
                    <a:pt x="0" y="0"/>
                    <a:pt x="0" y="0"/>
                  </a:cubicBezTo>
                  <a:cubicBezTo>
                    <a:pt x="0" y="44"/>
                    <a:pt x="0" y="44"/>
                    <a:pt x="0" y="44"/>
                  </a:cubicBezTo>
                  <a:cubicBezTo>
                    <a:pt x="0" y="46"/>
                    <a:pt x="2" y="48"/>
                    <a:pt x="4" y="48"/>
                  </a:cubicBezTo>
                  <a:cubicBezTo>
                    <a:pt x="58" y="48"/>
                    <a:pt x="58" y="48"/>
                    <a:pt x="58" y="48"/>
                  </a:cubicBezTo>
                  <a:cubicBezTo>
                    <a:pt x="61" y="48"/>
                    <a:pt x="64" y="45"/>
                    <a:pt x="64" y="42"/>
                  </a:cubicBezTo>
                  <a:cubicBezTo>
                    <a:pt x="64" y="8"/>
                    <a:pt x="64" y="8"/>
                    <a:pt x="64" y="8"/>
                  </a:cubicBezTo>
                  <a:lnTo>
                    <a:pt x="56" y="8"/>
                  </a:lnTo>
                  <a:close/>
                  <a:moveTo>
                    <a:pt x="52" y="44"/>
                  </a:moveTo>
                  <a:cubicBezTo>
                    <a:pt x="4" y="44"/>
                    <a:pt x="4" y="44"/>
                    <a:pt x="4" y="44"/>
                  </a:cubicBezTo>
                  <a:cubicBezTo>
                    <a:pt x="4" y="4"/>
                    <a:pt x="4" y="4"/>
                    <a:pt x="4" y="4"/>
                  </a:cubicBezTo>
                  <a:cubicBezTo>
                    <a:pt x="52" y="4"/>
                    <a:pt x="52" y="4"/>
                    <a:pt x="52" y="4"/>
                  </a:cubicBezTo>
                  <a:lnTo>
                    <a:pt x="52" y="44"/>
                  </a:lnTo>
                  <a:close/>
                  <a:moveTo>
                    <a:pt x="8" y="12"/>
                  </a:moveTo>
                  <a:cubicBezTo>
                    <a:pt x="48" y="12"/>
                    <a:pt x="48" y="12"/>
                    <a:pt x="48" y="12"/>
                  </a:cubicBezTo>
                  <a:cubicBezTo>
                    <a:pt x="48" y="16"/>
                    <a:pt x="48" y="16"/>
                    <a:pt x="48" y="16"/>
                  </a:cubicBezTo>
                  <a:cubicBezTo>
                    <a:pt x="8" y="16"/>
                    <a:pt x="8" y="16"/>
                    <a:pt x="8" y="16"/>
                  </a:cubicBezTo>
                  <a:lnTo>
                    <a:pt x="8" y="12"/>
                  </a:lnTo>
                  <a:close/>
                  <a:moveTo>
                    <a:pt x="32" y="20"/>
                  </a:moveTo>
                  <a:cubicBezTo>
                    <a:pt x="48" y="20"/>
                    <a:pt x="48" y="20"/>
                    <a:pt x="48" y="20"/>
                  </a:cubicBezTo>
                  <a:cubicBezTo>
                    <a:pt x="48" y="24"/>
                    <a:pt x="48" y="24"/>
                    <a:pt x="48" y="24"/>
                  </a:cubicBezTo>
                  <a:cubicBezTo>
                    <a:pt x="32" y="24"/>
                    <a:pt x="32" y="24"/>
                    <a:pt x="32" y="24"/>
                  </a:cubicBezTo>
                  <a:lnTo>
                    <a:pt x="32" y="20"/>
                  </a:lnTo>
                  <a:close/>
                  <a:moveTo>
                    <a:pt x="32" y="28"/>
                  </a:moveTo>
                  <a:cubicBezTo>
                    <a:pt x="48" y="28"/>
                    <a:pt x="48" y="28"/>
                    <a:pt x="48" y="28"/>
                  </a:cubicBezTo>
                  <a:cubicBezTo>
                    <a:pt x="48" y="32"/>
                    <a:pt x="48" y="32"/>
                    <a:pt x="48" y="32"/>
                  </a:cubicBezTo>
                  <a:cubicBezTo>
                    <a:pt x="32" y="32"/>
                    <a:pt x="32" y="32"/>
                    <a:pt x="32" y="32"/>
                  </a:cubicBezTo>
                  <a:lnTo>
                    <a:pt x="32" y="28"/>
                  </a:lnTo>
                  <a:close/>
                  <a:moveTo>
                    <a:pt x="32" y="36"/>
                  </a:moveTo>
                  <a:cubicBezTo>
                    <a:pt x="44" y="36"/>
                    <a:pt x="44" y="36"/>
                    <a:pt x="44" y="36"/>
                  </a:cubicBezTo>
                  <a:cubicBezTo>
                    <a:pt x="44" y="40"/>
                    <a:pt x="44" y="40"/>
                    <a:pt x="44" y="40"/>
                  </a:cubicBezTo>
                  <a:cubicBezTo>
                    <a:pt x="32" y="40"/>
                    <a:pt x="32" y="40"/>
                    <a:pt x="32" y="40"/>
                  </a:cubicBezTo>
                  <a:lnTo>
                    <a:pt x="32" y="36"/>
                  </a:lnTo>
                  <a:close/>
                  <a:moveTo>
                    <a:pt x="8" y="20"/>
                  </a:moveTo>
                  <a:cubicBezTo>
                    <a:pt x="28" y="20"/>
                    <a:pt x="28" y="20"/>
                    <a:pt x="28" y="20"/>
                  </a:cubicBezTo>
                  <a:cubicBezTo>
                    <a:pt x="28" y="40"/>
                    <a:pt x="28" y="40"/>
                    <a:pt x="28" y="40"/>
                  </a:cubicBezTo>
                  <a:cubicBezTo>
                    <a:pt x="8" y="40"/>
                    <a:pt x="8" y="40"/>
                    <a:pt x="8" y="40"/>
                  </a:cubicBezTo>
                  <a:lnTo>
                    <a:pt x="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180"/>
            <p:cNvSpPr>
              <a:spLocks noEditPoints="1"/>
            </p:cNvSpPr>
            <p:nvPr/>
          </p:nvSpPr>
          <p:spPr bwMode="auto">
            <a:xfrm>
              <a:off x="8240809" y="1736813"/>
              <a:ext cx="184974" cy="184974"/>
            </a:xfrm>
            <a:custGeom>
              <a:avLst/>
              <a:gdLst>
                <a:gd name="T0" fmla="*/ 64 w 77"/>
                <a:gd name="T1" fmla="*/ 0 h 77"/>
                <a:gd name="T2" fmla="*/ 13 w 77"/>
                <a:gd name="T3" fmla="*/ 0 h 77"/>
                <a:gd name="T4" fmla="*/ 0 w 77"/>
                <a:gd name="T5" fmla="*/ 13 h 77"/>
                <a:gd name="T6" fmla="*/ 0 w 77"/>
                <a:gd name="T7" fmla="*/ 64 h 77"/>
                <a:gd name="T8" fmla="*/ 13 w 77"/>
                <a:gd name="T9" fmla="*/ 77 h 77"/>
                <a:gd name="T10" fmla="*/ 64 w 77"/>
                <a:gd name="T11" fmla="*/ 77 h 77"/>
                <a:gd name="T12" fmla="*/ 77 w 77"/>
                <a:gd name="T13" fmla="*/ 64 h 77"/>
                <a:gd name="T14" fmla="*/ 77 w 77"/>
                <a:gd name="T15" fmla="*/ 13 h 77"/>
                <a:gd name="T16" fmla="*/ 64 w 77"/>
                <a:gd name="T17" fmla="*/ 0 h 77"/>
                <a:gd name="T18" fmla="*/ 25 w 77"/>
                <a:gd name="T19" fmla="*/ 34 h 77"/>
                <a:gd name="T20" fmla="*/ 52 w 77"/>
                <a:gd name="T21" fmla="*/ 34 h 77"/>
                <a:gd name="T22" fmla="*/ 53 w 77"/>
                <a:gd name="T23" fmla="*/ 38 h 77"/>
                <a:gd name="T24" fmla="*/ 39 w 77"/>
                <a:gd name="T25" fmla="*/ 53 h 77"/>
                <a:gd name="T26" fmla="*/ 24 w 77"/>
                <a:gd name="T27" fmla="*/ 38 h 77"/>
                <a:gd name="T28" fmla="*/ 25 w 77"/>
                <a:gd name="T29" fmla="*/ 34 h 77"/>
                <a:gd name="T30" fmla="*/ 67 w 77"/>
                <a:gd name="T31" fmla="*/ 33 h 77"/>
                <a:gd name="T32" fmla="*/ 67 w 77"/>
                <a:gd name="T33" fmla="*/ 53 h 77"/>
                <a:gd name="T34" fmla="*/ 67 w 77"/>
                <a:gd name="T35" fmla="*/ 62 h 77"/>
                <a:gd name="T36" fmla="*/ 63 w 77"/>
                <a:gd name="T37" fmla="*/ 67 h 77"/>
                <a:gd name="T38" fmla="*/ 15 w 77"/>
                <a:gd name="T39" fmla="*/ 67 h 77"/>
                <a:gd name="T40" fmla="*/ 10 w 77"/>
                <a:gd name="T41" fmla="*/ 63 h 77"/>
                <a:gd name="T42" fmla="*/ 10 w 77"/>
                <a:gd name="T43" fmla="*/ 53 h 77"/>
                <a:gd name="T44" fmla="*/ 10 w 77"/>
                <a:gd name="T45" fmla="*/ 34 h 77"/>
                <a:gd name="T46" fmla="*/ 10 w 77"/>
                <a:gd name="T47" fmla="*/ 34 h 77"/>
                <a:gd name="T48" fmla="*/ 17 w 77"/>
                <a:gd name="T49" fmla="*/ 34 h 77"/>
                <a:gd name="T50" fmla="*/ 17 w 77"/>
                <a:gd name="T51" fmla="*/ 39 h 77"/>
                <a:gd name="T52" fmla="*/ 39 w 77"/>
                <a:gd name="T53" fmla="*/ 60 h 77"/>
                <a:gd name="T54" fmla="*/ 60 w 77"/>
                <a:gd name="T55" fmla="*/ 38 h 77"/>
                <a:gd name="T56" fmla="*/ 60 w 77"/>
                <a:gd name="T57" fmla="*/ 33 h 77"/>
                <a:gd name="T58" fmla="*/ 67 w 77"/>
                <a:gd name="T59" fmla="*/ 33 h 77"/>
                <a:gd name="T60" fmla="*/ 67 w 77"/>
                <a:gd name="T61" fmla="*/ 17 h 77"/>
                <a:gd name="T62" fmla="*/ 65 w 77"/>
                <a:gd name="T63" fmla="*/ 19 h 77"/>
                <a:gd name="T64" fmla="*/ 60 w 77"/>
                <a:gd name="T65" fmla="*/ 19 h 77"/>
                <a:gd name="T66" fmla="*/ 58 w 77"/>
                <a:gd name="T67" fmla="*/ 17 h 77"/>
                <a:gd name="T68" fmla="*/ 58 w 77"/>
                <a:gd name="T69" fmla="*/ 12 h 77"/>
                <a:gd name="T70" fmla="*/ 60 w 77"/>
                <a:gd name="T71" fmla="*/ 10 h 77"/>
                <a:gd name="T72" fmla="*/ 65 w 77"/>
                <a:gd name="T73" fmla="*/ 10 h 77"/>
                <a:gd name="T74" fmla="*/ 67 w 77"/>
                <a:gd name="T75" fmla="*/ 12 h 77"/>
                <a:gd name="T76" fmla="*/ 67 w 77"/>
                <a:gd name="T77"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77">
                  <a:moveTo>
                    <a:pt x="64" y="0"/>
                  </a:moveTo>
                  <a:cubicBezTo>
                    <a:pt x="13" y="0"/>
                    <a:pt x="13" y="0"/>
                    <a:pt x="13" y="0"/>
                  </a:cubicBezTo>
                  <a:cubicBezTo>
                    <a:pt x="6" y="0"/>
                    <a:pt x="0" y="6"/>
                    <a:pt x="0" y="13"/>
                  </a:cubicBezTo>
                  <a:cubicBezTo>
                    <a:pt x="0" y="64"/>
                    <a:pt x="0" y="64"/>
                    <a:pt x="0" y="64"/>
                  </a:cubicBezTo>
                  <a:cubicBezTo>
                    <a:pt x="1" y="71"/>
                    <a:pt x="6" y="77"/>
                    <a:pt x="13" y="77"/>
                  </a:cubicBezTo>
                  <a:cubicBezTo>
                    <a:pt x="64" y="77"/>
                    <a:pt x="64" y="77"/>
                    <a:pt x="64" y="77"/>
                  </a:cubicBezTo>
                  <a:cubicBezTo>
                    <a:pt x="71" y="76"/>
                    <a:pt x="77" y="71"/>
                    <a:pt x="77" y="64"/>
                  </a:cubicBezTo>
                  <a:cubicBezTo>
                    <a:pt x="77" y="13"/>
                    <a:pt x="77" y="13"/>
                    <a:pt x="77" y="13"/>
                  </a:cubicBezTo>
                  <a:cubicBezTo>
                    <a:pt x="77" y="6"/>
                    <a:pt x="71" y="0"/>
                    <a:pt x="64" y="0"/>
                  </a:cubicBezTo>
                  <a:close/>
                  <a:moveTo>
                    <a:pt x="25" y="34"/>
                  </a:moveTo>
                  <a:cubicBezTo>
                    <a:pt x="52" y="34"/>
                    <a:pt x="52" y="34"/>
                    <a:pt x="52" y="34"/>
                  </a:cubicBezTo>
                  <a:cubicBezTo>
                    <a:pt x="53" y="35"/>
                    <a:pt x="53" y="37"/>
                    <a:pt x="53" y="38"/>
                  </a:cubicBezTo>
                  <a:cubicBezTo>
                    <a:pt x="53" y="46"/>
                    <a:pt x="47" y="53"/>
                    <a:pt x="39" y="53"/>
                  </a:cubicBezTo>
                  <a:cubicBezTo>
                    <a:pt x="31" y="53"/>
                    <a:pt x="24" y="47"/>
                    <a:pt x="24" y="38"/>
                  </a:cubicBezTo>
                  <a:cubicBezTo>
                    <a:pt x="24" y="37"/>
                    <a:pt x="24" y="35"/>
                    <a:pt x="25" y="34"/>
                  </a:cubicBezTo>
                  <a:close/>
                  <a:moveTo>
                    <a:pt x="67" y="33"/>
                  </a:moveTo>
                  <a:cubicBezTo>
                    <a:pt x="67" y="53"/>
                    <a:pt x="67" y="53"/>
                    <a:pt x="67" y="53"/>
                  </a:cubicBezTo>
                  <a:cubicBezTo>
                    <a:pt x="67" y="62"/>
                    <a:pt x="67" y="62"/>
                    <a:pt x="67" y="62"/>
                  </a:cubicBezTo>
                  <a:cubicBezTo>
                    <a:pt x="67" y="65"/>
                    <a:pt x="65" y="67"/>
                    <a:pt x="63" y="67"/>
                  </a:cubicBezTo>
                  <a:cubicBezTo>
                    <a:pt x="15" y="67"/>
                    <a:pt x="15" y="67"/>
                    <a:pt x="15" y="67"/>
                  </a:cubicBezTo>
                  <a:cubicBezTo>
                    <a:pt x="12" y="67"/>
                    <a:pt x="10" y="65"/>
                    <a:pt x="10" y="63"/>
                  </a:cubicBezTo>
                  <a:cubicBezTo>
                    <a:pt x="10" y="53"/>
                    <a:pt x="10" y="53"/>
                    <a:pt x="10" y="53"/>
                  </a:cubicBezTo>
                  <a:cubicBezTo>
                    <a:pt x="10" y="34"/>
                    <a:pt x="10" y="34"/>
                    <a:pt x="10" y="34"/>
                  </a:cubicBezTo>
                  <a:cubicBezTo>
                    <a:pt x="10" y="34"/>
                    <a:pt x="10" y="34"/>
                    <a:pt x="10" y="34"/>
                  </a:cubicBezTo>
                  <a:cubicBezTo>
                    <a:pt x="17" y="34"/>
                    <a:pt x="17" y="34"/>
                    <a:pt x="17" y="34"/>
                  </a:cubicBezTo>
                  <a:cubicBezTo>
                    <a:pt x="17" y="35"/>
                    <a:pt x="17" y="37"/>
                    <a:pt x="17" y="39"/>
                  </a:cubicBezTo>
                  <a:cubicBezTo>
                    <a:pt x="17" y="51"/>
                    <a:pt x="27" y="60"/>
                    <a:pt x="39" y="60"/>
                  </a:cubicBezTo>
                  <a:cubicBezTo>
                    <a:pt x="51" y="60"/>
                    <a:pt x="60" y="50"/>
                    <a:pt x="60" y="38"/>
                  </a:cubicBezTo>
                  <a:cubicBezTo>
                    <a:pt x="60" y="37"/>
                    <a:pt x="60" y="35"/>
                    <a:pt x="60" y="33"/>
                  </a:cubicBezTo>
                  <a:cubicBezTo>
                    <a:pt x="67" y="33"/>
                    <a:pt x="67" y="33"/>
                    <a:pt x="67" y="33"/>
                  </a:cubicBezTo>
                  <a:close/>
                  <a:moveTo>
                    <a:pt x="67" y="17"/>
                  </a:moveTo>
                  <a:cubicBezTo>
                    <a:pt x="67" y="18"/>
                    <a:pt x="66" y="19"/>
                    <a:pt x="65" y="19"/>
                  </a:cubicBezTo>
                  <a:cubicBezTo>
                    <a:pt x="60" y="19"/>
                    <a:pt x="60" y="19"/>
                    <a:pt x="60" y="19"/>
                  </a:cubicBezTo>
                  <a:cubicBezTo>
                    <a:pt x="59" y="19"/>
                    <a:pt x="58" y="18"/>
                    <a:pt x="58" y="17"/>
                  </a:cubicBezTo>
                  <a:cubicBezTo>
                    <a:pt x="58" y="12"/>
                    <a:pt x="58" y="12"/>
                    <a:pt x="58" y="12"/>
                  </a:cubicBezTo>
                  <a:cubicBezTo>
                    <a:pt x="58" y="11"/>
                    <a:pt x="59" y="10"/>
                    <a:pt x="60" y="10"/>
                  </a:cubicBezTo>
                  <a:cubicBezTo>
                    <a:pt x="65" y="10"/>
                    <a:pt x="65" y="10"/>
                    <a:pt x="65" y="10"/>
                  </a:cubicBezTo>
                  <a:cubicBezTo>
                    <a:pt x="66" y="9"/>
                    <a:pt x="67" y="11"/>
                    <a:pt x="67" y="12"/>
                  </a:cubicBezTo>
                  <a:lnTo>
                    <a:pt x="6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181"/>
            <p:cNvSpPr>
              <a:spLocks noEditPoints="1"/>
            </p:cNvSpPr>
            <p:nvPr/>
          </p:nvSpPr>
          <p:spPr bwMode="auto">
            <a:xfrm>
              <a:off x="7892881" y="2011339"/>
              <a:ext cx="189379" cy="143869"/>
            </a:xfrm>
            <a:custGeom>
              <a:avLst/>
              <a:gdLst>
                <a:gd name="T0" fmla="*/ 76 w 79"/>
                <a:gd name="T1" fmla="*/ 3 h 60"/>
                <a:gd name="T2" fmla="*/ 40 w 79"/>
                <a:gd name="T3" fmla="*/ 0 h 60"/>
                <a:gd name="T4" fmla="*/ 4 w 79"/>
                <a:gd name="T5" fmla="*/ 3 h 60"/>
                <a:gd name="T6" fmla="*/ 0 w 79"/>
                <a:gd name="T7" fmla="*/ 30 h 60"/>
                <a:gd name="T8" fmla="*/ 4 w 79"/>
                <a:gd name="T9" fmla="*/ 57 h 60"/>
                <a:gd name="T10" fmla="*/ 40 w 79"/>
                <a:gd name="T11" fmla="*/ 60 h 60"/>
                <a:gd name="T12" fmla="*/ 76 w 79"/>
                <a:gd name="T13" fmla="*/ 57 h 60"/>
                <a:gd name="T14" fmla="*/ 79 w 79"/>
                <a:gd name="T15" fmla="*/ 30 h 60"/>
                <a:gd name="T16" fmla="*/ 76 w 79"/>
                <a:gd name="T17" fmla="*/ 3 h 60"/>
                <a:gd name="T18" fmla="*/ 30 w 79"/>
                <a:gd name="T19" fmla="*/ 45 h 60"/>
                <a:gd name="T20" fmla="*/ 30 w 79"/>
                <a:gd name="T21" fmla="*/ 15 h 60"/>
                <a:gd name="T22" fmla="*/ 55 w 79"/>
                <a:gd name="T23" fmla="*/ 30 h 60"/>
                <a:gd name="T24" fmla="*/ 30 w 79"/>
                <a:gd name="T25"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60">
                  <a:moveTo>
                    <a:pt x="76" y="3"/>
                  </a:moveTo>
                  <a:cubicBezTo>
                    <a:pt x="65" y="1"/>
                    <a:pt x="53" y="0"/>
                    <a:pt x="40" y="0"/>
                  </a:cubicBezTo>
                  <a:cubicBezTo>
                    <a:pt x="27" y="0"/>
                    <a:pt x="15" y="1"/>
                    <a:pt x="4" y="3"/>
                  </a:cubicBezTo>
                  <a:cubicBezTo>
                    <a:pt x="2" y="11"/>
                    <a:pt x="0" y="20"/>
                    <a:pt x="0" y="30"/>
                  </a:cubicBezTo>
                  <a:cubicBezTo>
                    <a:pt x="0" y="40"/>
                    <a:pt x="2" y="49"/>
                    <a:pt x="4" y="57"/>
                  </a:cubicBezTo>
                  <a:cubicBezTo>
                    <a:pt x="15" y="59"/>
                    <a:pt x="27" y="60"/>
                    <a:pt x="40" y="60"/>
                  </a:cubicBezTo>
                  <a:cubicBezTo>
                    <a:pt x="53" y="60"/>
                    <a:pt x="65" y="59"/>
                    <a:pt x="76" y="57"/>
                  </a:cubicBezTo>
                  <a:cubicBezTo>
                    <a:pt x="78" y="49"/>
                    <a:pt x="79" y="40"/>
                    <a:pt x="79" y="30"/>
                  </a:cubicBezTo>
                  <a:cubicBezTo>
                    <a:pt x="79" y="20"/>
                    <a:pt x="78" y="11"/>
                    <a:pt x="76" y="3"/>
                  </a:cubicBezTo>
                  <a:close/>
                  <a:moveTo>
                    <a:pt x="30" y="45"/>
                  </a:moveTo>
                  <a:cubicBezTo>
                    <a:pt x="30" y="15"/>
                    <a:pt x="30" y="15"/>
                    <a:pt x="30" y="15"/>
                  </a:cubicBezTo>
                  <a:cubicBezTo>
                    <a:pt x="55" y="30"/>
                    <a:pt x="55" y="30"/>
                    <a:pt x="55" y="30"/>
                  </a:cubicBezTo>
                  <a:lnTo>
                    <a:pt x="3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83"/>
            <p:cNvSpPr>
              <a:spLocks noEditPoints="1"/>
            </p:cNvSpPr>
            <p:nvPr/>
          </p:nvSpPr>
          <p:spPr bwMode="auto">
            <a:xfrm>
              <a:off x="7700566" y="2745365"/>
              <a:ext cx="164422" cy="162953"/>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1 h 68"/>
                <a:gd name="T12" fmla="*/ 7 w 68"/>
                <a:gd name="T13" fmla="*/ 34 h 68"/>
                <a:gd name="T14" fmla="*/ 34 w 68"/>
                <a:gd name="T15" fmla="*/ 6 h 68"/>
                <a:gd name="T16" fmla="*/ 62 w 68"/>
                <a:gd name="T17" fmla="*/ 34 h 68"/>
                <a:gd name="T18" fmla="*/ 34 w 68"/>
                <a:gd name="T19" fmla="*/ 61 h 68"/>
                <a:gd name="T20" fmla="*/ 21 w 68"/>
                <a:gd name="T21" fmla="*/ 21 h 68"/>
                <a:gd name="T22" fmla="*/ 47 w 68"/>
                <a:gd name="T23" fmla="*/ 21 h 68"/>
                <a:gd name="T24" fmla="*/ 47 w 68"/>
                <a:gd name="T25" fmla="*/ 46 h 68"/>
                <a:gd name="T26" fmla="*/ 21 w 68"/>
                <a:gd name="T27" fmla="*/ 46 h 68"/>
                <a:gd name="T28" fmla="*/ 21 w 68"/>
                <a:gd name="T2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68">
                  <a:moveTo>
                    <a:pt x="34" y="0"/>
                  </a:moveTo>
                  <a:cubicBezTo>
                    <a:pt x="15" y="0"/>
                    <a:pt x="0" y="15"/>
                    <a:pt x="0" y="34"/>
                  </a:cubicBezTo>
                  <a:cubicBezTo>
                    <a:pt x="0" y="52"/>
                    <a:pt x="15" y="68"/>
                    <a:pt x="34" y="68"/>
                  </a:cubicBezTo>
                  <a:cubicBezTo>
                    <a:pt x="53" y="68"/>
                    <a:pt x="68" y="52"/>
                    <a:pt x="68" y="34"/>
                  </a:cubicBezTo>
                  <a:cubicBezTo>
                    <a:pt x="68" y="15"/>
                    <a:pt x="53" y="0"/>
                    <a:pt x="34" y="0"/>
                  </a:cubicBezTo>
                  <a:close/>
                  <a:moveTo>
                    <a:pt x="34" y="61"/>
                  </a:moveTo>
                  <a:cubicBezTo>
                    <a:pt x="19" y="61"/>
                    <a:pt x="7" y="49"/>
                    <a:pt x="7" y="34"/>
                  </a:cubicBezTo>
                  <a:cubicBezTo>
                    <a:pt x="7" y="18"/>
                    <a:pt x="19" y="6"/>
                    <a:pt x="34" y="6"/>
                  </a:cubicBezTo>
                  <a:cubicBezTo>
                    <a:pt x="49" y="6"/>
                    <a:pt x="62" y="18"/>
                    <a:pt x="62" y="34"/>
                  </a:cubicBezTo>
                  <a:cubicBezTo>
                    <a:pt x="62" y="49"/>
                    <a:pt x="49" y="61"/>
                    <a:pt x="34" y="61"/>
                  </a:cubicBezTo>
                  <a:close/>
                  <a:moveTo>
                    <a:pt x="21" y="21"/>
                  </a:moveTo>
                  <a:cubicBezTo>
                    <a:pt x="47" y="21"/>
                    <a:pt x="47" y="21"/>
                    <a:pt x="47" y="21"/>
                  </a:cubicBezTo>
                  <a:cubicBezTo>
                    <a:pt x="47" y="46"/>
                    <a:pt x="47" y="46"/>
                    <a:pt x="47" y="46"/>
                  </a:cubicBezTo>
                  <a:cubicBezTo>
                    <a:pt x="21" y="46"/>
                    <a:pt x="21" y="46"/>
                    <a:pt x="21" y="46"/>
                  </a:cubicBezTo>
                  <a:lnTo>
                    <a:pt x="21"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188"/>
            <p:cNvSpPr>
              <a:spLocks noEditPoints="1"/>
            </p:cNvSpPr>
            <p:nvPr/>
          </p:nvSpPr>
          <p:spPr bwMode="auto">
            <a:xfrm>
              <a:off x="7130962" y="3413328"/>
              <a:ext cx="171762" cy="173230"/>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57 w 72"/>
                <a:gd name="T11" fmla="*/ 31 h 72"/>
                <a:gd name="T12" fmla="*/ 38 w 72"/>
                <a:gd name="T13" fmla="*/ 59 h 72"/>
                <a:gd name="T14" fmla="*/ 29 w 72"/>
                <a:gd name="T15" fmla="*/ 55 h 72"/>
                <a:gd name="T16" fmla="*/ 21 w 72"/>
                <a:gd name="T17" fmla="*/ 33 h 72"/>
                <a:gd name="T18" fmla="*/ 16 w 72"/>
                <a:gd name="T19" fmla="*/ 35 h 72"/>
                <a:gd name="T20" fmla="*/ 15 w 72"/>
                <a:gd name="T21" fmla="*/ 32 h 72"/>
                <a:gd name="T22" fmla="*/ 28 w 72"/>
                <a:gd name="T23" fmla="*/ 23 h 72"/>
                <a:gd name="T24" fmla="*/ 35 w 72"/>
                <a:gd name="T25" fmla="*/ 37 h 72"/>
                <a:gd name="T26" fmla="*/ 38 w 72"/>
                <a:gd name="T27" fmla="*/ 46 h 72"/>
                <a:gd name="T28" fmla="*/ 44 w 72"/>
                <a:gd name="T29" fmla="*/ 38 h 72"/>
                <a:gd name="T30" fmla="*/ 39 w 72"/>
                <a:gd name="T31" fmla="*/ 32 h 72"/>
                <a:gd name="T32" fmla="*/ 57 w 72"/>
                <a:gd name="T33" fmla="*/ 3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36" y="0"/>
                  </a:moveTo>
                  <a:cubicBezTo>
                    <a:pt x="16" y="0"/>
                    <a:pt x="0" y="17"/>
                    <a:pt x="0" y="36"/>
                  </a:cubicBezTo>
                  <a:cubicBezTo>
                    <a:pt x="0" y="56"/>
                    <a:pt x="16" y="72"/>
                    <a:pt x="36" y="72"/>
                  </a:cubicBezTo>
                  <a:cubicBezTo>
                    <a:pt x="56" y="72"/>
                    <a:pt x="72" y="56"/>
                    <a:pt x="72" y="36"/>
                  </a:cubicBezTo>
                  <a:cubicBezTo>
                    <a:pt x="72" y="17"/>
                    <a:pt x="56" y="0"/>
                    <a:pt x="36" y="0"/>
                  </a:cubicBezTo>
                  <a:close/>
                  <a:moveTo>
                    <a:pt x="57" y="31"/>
                  </a:moveTo>
                  <a:cubicBezTo>
                    <a:pt x="55" y="45"/>
                    <a:pt x="42" y="56"/>
                    <a:pt x="38" y="59"/>
                  </a:cubicBezTo>
                  <a:cubicBezTo>
                    <a:pt x="34" y="61"/>
                    <a:pt x="30" y="58"/>
                    <a:pt x="29" y="55"/>
                  </a:cubicBezTo>
                  <a:cubicBezTo>
                    <a:pt x="27" y="52"/>
                    <a:pt x="22" y="35"/>
                    <a:pt x="21" y="33"/>
                  </a:cubicBezTo>
                  <a:cubicBezTo>
                    <a:pt x="20" y="32"/>
                    <a:pt x="16" y="35"/>
                    <a:pt x="16" y="35"/>
                  </a:cubicBezTo>
                  <a:cubicBezTo>
                    <a:pt x="15" y="32"/>
                    <a:pt x="15" y="32"/>
                    <a:pt x="15" y="32"/>
                  </a:cubicBezTo>
                  <a:cubicBezTo>
                    <a:pt x="15" y="32"/>
                    <a:pt x="22" y="24"/>
                    <a:pt x="28" y="23"/>
                  </a:cubicBezTo>
                  <a:cubicBezTo>
                    <a:pt x="33" y="22"/>
                    <a:pt x="33" y="32"/>
                    <a:pt x="35" y="37"/>
                  </a:cubicBezTo>
                  <a:cubicBezTo>
                    <a:pt x="36" y="43"/>
                    <a:pt x="37" y="46"/>
                    <a:pt x="38" y="46"/>
                  </a:cubicBezTo>
                  <a:cubicBezTo>
                    <a:pt x="39" y="46"/>
                    <a:pt x="42" y="43"/>
                    <a:pt x="44" y="38"/>
                  </a:cubicBezTo>
                  <a:cubicBezTo>
                    <a:pt x="47" y="34"/>
                    <a:pt x="44" y="29"/>
                    <a:pt x="39" y="32"/>
                  </a:cubicBezTo>
                  <a:cubicBezTo>
                    <a:pt x="41" y="21"/>
                    <a:pt x="60" y="18"/>
                    <a:pt x="57" y="31"/>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189"/>
            <p:cNvSpPr>
              <a:spLocks noEditPoints="1"/>
            </p:cNvSpPr>
            <p:nvPr/>
          </p:nvSpPr>
          <p:spPr bwMode="auto">
            <a:xfrm>
              <a:off x="6582423" y="2883055"/>
              <a:ext cx="113040" cy="113040"/>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5 w 47"/>
                <a:gd name="T11" fmla="*/ 24 h 47"/>
                <a:gd name="T12" fmla="*/ 23 w 47"/>
                <a:gd name="T13" fmla="*/ 6 h 47"/>
                <a:gd name="T14" fmla="*/ 23 w 47"/>
                <a:gd name="T15" fmla="*/ 42 h 47"/>
                <a:gd name="T16" fmla="*/ 5 w 47"/>
                <a:gd name="T17"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5" y="24"/>
                  </a:moveTo>
                  <a:cubicBezTo>
                    <a:pt x="5" y="14"/>
                    <a:pt x="13" y="6"/>
                    <a:pt x="23" y="6"/>
                  </a:cubicBezTo>
                  <a:cubicBezTo>
                    <a:pt x="23" y="42"/>
                    <a:pt x="23" y="42"/>
                    <a:pt x="23" y="42"/>
                  </a:cubicBezTo>
                  <a:cubicBezTo>
                    <a:pt x="13" y="42"/>
                    <a:pt x="5" y="34"/>
                    <a:pt x="5" y="2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90"/>
            <p:cNvSpPr>
              <a:spLocks noEditPoints="1"/>
            </p:cNvSpPr>
            <p:nvPr/>
          </p:nvSpPr>
          <p:spPr bwMode="auto">
            <a:xfrm>
              <a:off x="6624997" y="2292898"/>
              <a:ext cx="161485" cy="149742"/>
            </a:xfrm>
            <a:custGeom>
              <a:avLst/>
              <a:gdLst>
                <a:gd name="T0" fmla="*/ 34 w 67"/>
                <a:gd name="T1" fmla="*/ 8 h 62"/>
                <a:gd name="T2" fmla="*/ 23 w 67"/>
                <a:gd name="T3" fmla="*/ 10 h 62"/>
                <a:gd name="T4" fmla="*/ 15 w 67"/>
                <a:gd name="T5" fmla="*/ 14 h 62"/>
                <a:gd name="T6" fmla="*/ 8 w 67"/>
                <a:gd name="T7" fmla="*/ 27 h 62"/>
                <a:gd name="T8" fmla="*/ 11 w 67"/>
                <a:gd name="T9" fmla="*/ 35 h 62"/>
                <a:gd name="T10" fmla="*/ 17 w 67"/>
                <a:gd name="T11" fmla="*/ 41 h 62"/>
                <a:gd name="T12" fmla="*/ 21 w 67"/>
                <a:gd name="T13" fmla="*/ 47 h 62"/>
                <a:gd name="T14" fmla="*/ 21 w 67"/>
                <a:gd name="T15" fmla="*/ 49 h 62"/>
                <a:gd name="T16" fmla="*/ 22 w 67"/>
                <a:gd name="T17" fmla="*/ 48 h 62"/>
                <a:gd name="T18" fmla="*/ 28 w 67"/>
                <a:gd name="T19" fmla="*/ 45 h 62"/>
                <a:gd name="T20" fmla="*/ 29 w 67"/>
                <a:gd name="T21" fmla="*/ 46 h 62"/>
                <a:gd name="T22" fmla="*/ 34 w 67"/>
                <a:gd name="T23" fmla="*/ 46 h 62"/>
                <a:gd name="T24" fmla="*/ 44 w 67"/>
                <a:gd name="T25" fmla="*/ 44 h 62"/>
                <a:gd name="T26" fmla="*/ 52 w 67"/>
                <a:gd name="T27" fmla="*/ 40 h 62"/>
                <a:gd name="T28" fmla="*/ 59 w 67"/>
                <a:gd name="T29" fmla="*/ 27 h 62"/>
                <a:gd name="T30" fmla="*/ 52 w 67"/>
                <a:gd name="T31" fmla="*/ 14 h 62"/>
                <a:gd name="T32" fmla="*/ 44 w 67"/>
                <a:gd name="T33" fmla="*/ 10 h 62"/>
                <a:gd name="T34" fmla="*/ 34 w 67"/>
                <a:gd name="T35" fmla="*/ 8 h 62"/>
                <a:gd name="T36" fmla="*/ 34 w 67"/>
                <a:gd name="T37" fmla="*/ 0 h 62"/>
                <a:gd name="T38" fmla="*/ 34 w 67"/>
                <a:gd name="T39" fmla="*/ 0 h 62"/>
                <a:gd name="T40" fmla="*/ 67 w 67"/>
                <a:gd name="T41" fmla="*/ 27 h 62"/>
                <a:gd name="T42" fmla="*/ 34 w 67"/>
                <a:gd name="T43" fmla="*/ 54 h 62"/>
                <a:gd name="T44" fmla="*/ 28 w 67"/>
                <a:gd name="T45" fmla="*/ 54 h 62"/>
                <a:gd name="T46" fmla="*/ 4 w 67"/>
                <a:gd name="T47" fmla="*/ 62 h 62"/>
                <a:gd name="T48" fmla="*/ 4 w 67"/>
                <a:gd name="T49" fmla="*/ 61 h 62"/>
                <a:gd name="T50" fmla="*/ 13 w 67"/>
                <a:gd name="T51" fmla="*/ 50 h 62"/>
                <a:gd name="T52" fmla="*/ 12 w 67"/>
                <a:gd name="T53" fmla="*/ 48 h 62"/>
                <a:gd name="T54" fmla="*/ 0 w 67"/>
                <a:gd name="T55" fmla="*/ 27 h 62"/>
                <a:gd name="T56" fmla="*/ 34 w 67"/>
                <a:gd name="T5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62">
                  <a:moveTo>
                    <a:pt x="34" y="8"/>
                  </a:moveTo>
                  <a:cubicBezTo>
                    <a:pt x="30" y="8"/>
                    <a:pt x="26" y="9"/>
                    <a:pt x="23" y="10"/>
                  </a:cubicBezTo>
                  <a:cubicBezTo>
                    <a:pt x="20" y="11"/>
                    <a:pt x="17" y="12"/>
                    <a:pt x="15" y="14"/>
                  </a:cubicBezTo>
                  <a:cubicBezTo>
                    <a:pt x="11" y="18"/>
                    <a:pt x="8" y="22"/>
                    <a:pt x="8" y="27"/>
                  </a:cubicBezTo>
                  <a:cubicBezTo>
                    <a:pt x="8" y="30"/>
                    <a:pt x="9" y="32"/>
                    <a:pt x="11" y="35"/>
                  </a:cubicBezTo>
                  <a:cubicBezTo>
                    <a:pt x="12" y="37"/>
                    <a:pt x="14" y="39"/>
                    <a:pt x="17" y="41"/>
                  </a:cubicBezTo>
                  <a:cubicBezTo>
                    <a:pt x="19" y="42"/>
                    <a:pt x="20" y="45"/>
                    <a:pt x="21" y="47"/>
                  </a:cubicBezTo>
                  <a:cubicBezTo>
                    <a:pt x="21" y="48"/>
                    <a:pt x="21" y="48"/>
                    <a:pt x="21" y="49"/>
                  </a:cubicBezTo>
                  <a:cubicBezTo>
                    <a:pt x="21" y="49"/>
                    <a:pt x="22" y="48"/>
                    <a:pt x="22" y="48"/>
                  </a:cubicBezTo>
                  <a:cubicBezTo>
                    <a:pt x="24" y="46"/>
                    <a:pt x="26" y="45"/>
                    <a:pt x="28" y="45"/>
                  </a:cubicBezTo>
                  <a:cubicBezTo>
                    <a:pt x="29" y="45"/>
                    <a:pt x="29" y="45"/>
                    <a:pt x="29" y="46"/>
                  </a:cubicBezTo>
                  <a:cubicBezTo>
                    <a:pt x="31" y="46"/>
                    <a:pt x="32" y="46"/>
                    <a:pt x="34" y="46"/>
                  </a:cubicBezTo>
                  <a:cubicBezTo>
                    <a:pt x="37" y="46"/>
                    <a:pt x="41" y="45"/>
                    <a:pt x="44" y="44"/>
                  </a:cubicBezTo>
                  <a:cubicBezTo>
                    <a:pt x="47" y="43"/>
                    <a:pt x="50" y="42"/>
                    <a:pt x="52" y="40"/>
                  </a:cubicBezTo>
                  <a:cubicBezTo>
                    <a:pt x="56" y="36"/>
                    <a:pt x="59" y="32"/>
                    <a:pt x="59" y="27"/>
                  </a:cubicBezTo>
                  <a:cubicBezTo>
                    <a:pt x="59" y="22"/>
                    <a:pt x="56" y="18"/>
                    <a:pt x="52" y="14"/>
                  </a:cubicBezTo>
                  <a:cubicBezTo>
                    <a:pt x="50" y="12"/>
                    <a:pt x="47" y="11"/>
                    <a:pt x="44" y="10"/>
                  </a:cubicBezTo>
                  <a:cubicBezTo>
                    <a:pt x="41" y="9"/>
                    <a:pt x="37" y="8"/>
                    <a:pt x="34" y="8"/>
                  </a:cubicBezTo>
                  <a:close/>
                  <a:moveTo>
                    <a:pt x="34" y="0"/>
                  </a:moveTo>
                  <a:cubicBezTo>
                    <a:pt x="34" y="0"/>
                    <a:pt x="34" y="0"/>
                    <a:pt x="34" y="0"/>
                  </a:cubicBezTo>
                  <a:cubicBezTo>
                    <a:pt x="52" y="0"/>
                    <a:pt x="67" y="12"/>
                    <a:pt x="67" y="27"/>
                  </a:cubicBezTo>
                  <a:cubicBezTo>
                    <a:pt x="67" y="42"/>
                    <a:pt x="52" y="54"/>
                    <a:pt x="34" y="54"/>
                  </a:cubicBezTo>
                  <a:cubicBezTo>
                    <a:pt x="32" y="54"/>
                    <a:pt x="30" y="54"/>
                    <a:pt x="28" y="54"/>
                  </a:cubicBezTo>
                  <a:cubicBezTo>
                    <a:pt x="21" y="61"/>
                    <a:pt x="13" y="62"/>
                    <a:pt x="4" y="62"/>
                  </a:cubicBezTo>
                  <a:cubicBezTo>
                    <a:pt x="4" y="61"/>
                    <a:pt x="4" y="61"/>
                    <a:pt x="4" y="61"/>
                  </a:cubicBezTo>
                  <a:cubicBezTo>
                    <a:pt x="9" y="59"/>
                    <a:pt x="13" y="55"/>
                    <a:pt x="13" y="50"/>
                  </a:cubicBezTo>
                  <a:cubicBezTo>
                    <a:pt x="13" y="49"/>
                    <a:pt x="13" y="49"/>
                    <a:pt x="12" y="48"/>
                  </a:cubicBezTo>
                  <a:cubicBezTo>
                    <a:pt x="5" y="43"/>
                    <a:pt x="0" y="36"/>
                    <a:pt x="0" y="27"/>
                  </a:cubicBezTo>
                  <a:cubicBezTo>
                    <a:pt x="0" y="12"/>
                    <a:pt x="15" y="0"/>
                    <a:pt x="34" y="0"/>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91"/>
            <p:cNvSpPr>
              <a:spLocks noEditPoints="1"/>
            </p:cNvSpPr>
            <p:nvPr/>
          </p:nvSpPr>
          <p:spPr bwMode="auto">
            <a:xfrm>
              <a:off x="6934244" y="2881893"/>
              <a:ext cx="155614" cy="152677"/>
            </a:xfrm>
            <a:custGeom>
              <a:avLst/>
              <a:gdLst>
                <a:gd name="T0" fmla="*/ 62 w 65"/>
                <a:gd name="T1" fmla="*/ 36 h 64"/>
                <a:gd name="T2" fmla="*/ 62 w 65"/>
                <a:gd name="T3" fmla="*/ 32 h 64"/>
                <a:gd name="T4" fmla="*/ 33 w 65"/>
                <a:gd name="T5" fmla="*/ 3 h 64"/>
                <a:gd name="T6" fmla="*/ 28 w 65"/>
                <a:gd name="T7" fmla="*/ 3 h 64"/>
                <a:gd name="T8" fmla="*/ 18 w 65"/>
                <a:gd name="T9" fmla="*/ 0 h 64"/>
                <a:gd name="T10" fmla="*/ 0 w 65"/>
                <a:gd name="T11" fmla="*/ 18 h 64"/>
                <a:gd name="T12" fmla="*/ 3 w 65"/>
                <a:gd name="T13" fmla="*/ 28 h 64"/>
                <a:gd name="T14" fmla="*/ 3 w 65"/>
                <a:gd name="T15" fmla="*/ 32 h 64"/>
                <a:gd name="T16" fmla="*/ 33 w 65"/>
                <a:gd name="T17" fmla="*/ 62 h 64"/>
                <a:gd name="T18" fmla="*/ 38 w 65"/>
                <a:gd name="T19" fmla="*/ 62 h 64"/>
                <a:gd name="T20" fmla="*/ 47 w 65"/>
                <a:gd name="T21" fmla="*/ 64 h 64"/>
                <a:gd name="T22" fmla="*/ 65 w 65"/>
                <a:gd name="T23" fmla="*/ 46 h 64"/>
                <a:gd name="T24" fmla="*/ 62 w 65"/>
                <a:gd name="T25" fmla="*/ 36 h 64"/>
                <a:gd name="T26" fmla="*/ 35 w 65"/>
                <a:gd name="T27" fmla="*/ 54 h 64"/>
                <a:gd name="T28" fmla="*/ 17 w 65"/>
                <a:gd name="T29" fmla="*/ 49 h 64"/>
                <a:gd name="T30" fmla="*/ 18 w 65"/>
                <a:gd name="T31" fmla="*/ 39 h 64"/>
                <a:gd name="T32" fmla="*/ 26 w 65"/>
                <a:gd name="T33" fmla="*/ 45 h 64"/>
                <a:gd name="T34" fmla="*/ 40 w 65"/>
                <a:gd name="T35" fmla="*/ 44 h 64"/>
                <a:gd name="T36" fmla="*/ 32 w 65"/>
                <a:gd name="T37" fmla="*/ 36 h 64"/>
                <a:gd name="T38" fmla="*/ 15 w 65"/>
                <a:gd name="T39" fmla="*/ 23 h 64"/>
                <a:gd name="T40" fmla="*/ 28 w 65"/>
                <a:gd name="T41" fmla="*/ 10 h 64"/>
                <a:gd name="T42" fmla="*/ 46 w 65"/>
                <a:gd name="T43" fmla="*/ 15 h 64"/>
                <a:gd name="T44" fmla="*/ 45 w 65"/>
                <a:gd name="T45" fmla="*/ 24 h 64"/>
                <a:gd name="T46" fmla="*/ 32 w 65"/>
                <a:gd name="T47" fmla="*/ 17 h 64"/>
                <a:gd name="T48" fmla="*/ 29 w 65"/>
                <a:gd name="T49" fmla="*/ 27 h 64"/>
                <a:gd name="T50" fmla="*/ 50 w 65"/>
                <a:gd name="T51" fmla="*/ 37 h 64"/>
                <a:gd name="T52" fmla="*/ 35 w 65"/>
                <a:gd name="T53"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64">
                  <a:moveTo>
                    <a:pt x="62" y="36"/>
                  </a:moveTo>
                  <a:cubicBezTo>
                    <a:pt x="62" y="35"/>
                    <a:pt x="62" y="34"/>
                    <a:pt x="62" y="32"/>
                  </a:cubicBezTo>
                  <a:cubicBezTo>
                    <a:pt x="62" y="16"/>
                    <a:pt x="49" y="3"/>
                    <a:pt x="33" y="3"/>
                  </a:cubicBezTo>
                  <a:cubicBezTo>
                    <a:pt x="31" y="3"/>
                    <a:pt x="29" y="3"/>
                    <a:pt x="28" y="3"/>
                  </a:cubicBezTo>
                  <a:cubicBezTo>
                    <a:pt x="25" y="1"/>
                    <a:pt x="22" y="0"/>
                    <a:pt x="18" y="0"/>
                  </a:cubicBezTo>
                  <a:cubicBezTo>
                    <a:pt x="8" y="0"/>
                    <a:pt x="0" y="8"/>
                    <a:pt x="0" y="18"/>
                  </a:cubicBezTo>
                  <a:cubicBezTo>
                    <a:pt x="0" y="21"/>
                    <a:pt x="1" y="25"/>
                    <a:pt x="3" y="28"/>
                  </a:cubicBezTo>
                  <a:cubicBezTo>
                    <a:pt x="3" y="29"/>
                    <a:pt x="3" y="31"/>
                    <a:pt x="3" y="32"/>
                  </a:cubicBezTo>
                  <a:cubicBezTo>
                    <a:pt x="3" y="49"/>
                    <a:pt x="16" y="62"/>
                    <a:pt x="33" y="62"/>
                  </a:cubicBezTo>
                  <a:cubicBezTo>
                    <a:pt x="34" y="62"/>
                    <a:pt x="36" y="62"/>
                    <a:pt x="38" y="62"/>
                  </a:cubicBezTo>
                  <a:cubicBezTo>
                    <a:pt x="41" y="63"/>
                    <a:pt x="44" y="64"/>
                    <a:pt x="47" y="64"/>
                  </a:cubicBezTo>
                  <a:cubicBezTo>
                    <a:pt x="57" y="64"/>
                    <a:pt x="65" y="56"/>
                    <a:pt x="65" y="46"/>
                  </a:cubicBezTo>
                  <a:cubicBezTo>
                    <a:pt x="65" y="43"/>
                    <a:pt x="64" y="39"/>
                    <a:pt x="62" y="36"/>
                  </a:cubicBezTo>
                  <a:close/>
                  <a:moveTo>
                    <a:pt x="35" y="54"/>
                  </a:moveTo>
                  <a:cubicBezTo>
                    <a:pt x="26" y="55"/>
                    <a:pt x="21" y="53"/>
                    <a:pt x="17" y="49"/>
                  </a:cubicBezTo>
                  <a:cubicBezTo>
                    <a:pt x="13" y="45"/>
                    <a:pt x="15" y="40"/>
                    <a:pt x="18" y="39"/>
                  </a:cubicBezTo>
                  <a:cubicBezTo>
                    <a:pt x="22" y="39"/>
                    <a:pt x="24" y="44"/>
                    <a:pt x="26" y="45"/>
                  </a:cubicBezTo>
                  <a:cubicBezTo>
                    <a:pt x="28" y="46"/>
                    <a:pt x="36" y="49"/>
                    <a:pt x="40" y="44"/>
                  </a:cubicBezTo>
                  <a:cubicBezTo>
                    <a:pt x="44" y="39"/>
                    <a:pt x="37" y="37"/>
                    <a:pt x="32" y="36"/>
                  </a:cubicBezTo>
                  <a:cubicBezTo>
                    <a:pt x="24" y="35"/>
                    <a:pt x="14" y="31"/>
                    <a:pt x="15" y="23"/>
                  </a:cubicBezTo>
                  <a:cubicBezTo>
                    <a:pt x="16" y="15"/>
                    <a:pt x="22" y="11"/>
                    <a:pt x="28" y="10"/>
                  </a:cubicBezTo>
                  <a:cubicBezTo>
                    <a:pt x="37" y="9"/>
                    <a:pt x="42" y="11"/>
                    <a:pt x="46" y="15"/>
                  </a:cubicBezTo>
                  <a:cubicBezTo>
                    <a:pt x="51" y="19"/>
                    <a:pt x="48" y="24"/>
                    <a:pt x="45" y="24"/>
                  </a:cubicBezTo>
                  <a:cubicBezTo>
                    <a:pt x="42" y="24"/>
                    <a:pt x="39" y="17"/>
                    <a:pt x="32" y="17"/>
                  </a:cubicBezTo>
                  <a:cubicBezTo>
                    <a:pt x="25" y="17"/>
                    <a:pt x="20" y="24"/>
                    <a:pt x="29" y="27"/>
                  </a:cubicBezTo>
                  <a:cubicBezTo>
                    <a:pt x="37" y="29"/>
                    <a:pt x="47" y="30"/>
                    <a:pt x="50" y="37"/>
                  </a:cubicBezTo>
                  <a:cubicBezTo>
                    <a:pt x="53" y="45"/>
                    <a:pt x="45" y="54"/>
                    <a:pt x="35" y="54"/>
                  </a:cubicBez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195"/>
            <p:cNvSpPr>
              <a:spLocks noEditPoints="1"/>
            </p:cNvSpPr>
            <p:nvPr/>
          </p:nvSpPr>
          <p:spPr bwMode="auto">
            <a:xfrm>
              <a:off x="6067137" y="2322259"/>
              <a:ext cx="196719" cy="211399"/>
            </a:xfrm>
            <a:custGeom>
              <a:avLst/>
              <a:gdLst>
                <a:gd name="T0" fmla="*/ 78 w 82"/>
                <a:gd name="T1" fmla="*/ 22 h 88"/>
                <a:gd name="T2" fmla="*/ 50 w 82"/>
                <a:gd name="T3" fmla="*/ 2 h 88"/>
                <a:gd name="T4" fmla="*/ 40 w 82"/>
                <a:gd name="T5" fmla="*/ 4 h 88"/>
                <a:gd name="T6" fmla="*/ 3 w 82"/>
                <a:gd name="T7" fmla="*/ 55 h 88"/>
                <a:gd name="T8" fmla="*/ 4 w 82"/>
                <a:gd name="T9" fmla="*/ 65 h 88"/>
                <a:gd name="T10" fmla="*/ 32 w 82"/>
                <a:gd name="T11" fmla="*/ 85 h 88"/>
                <a:gd name="T12" fmla="*/ 42 w 82"/>
                <a:gd name="T13" fmla="*/ 84 h 88"/>
                <a:gd name="T14" fmla="*/ 80 w 82"/>
                <a:gd name="T15" fmla="*/ 33 h 88"/>
                <a:gd name="T16" fmla="*/ 78 w 82"/>
                <a:gd name="T17" fmla="*/ 22 h 88"/>
                <a:gd name="T18" fmla="*/ 54 w 82"/>
                <a:gd name="T19" fmla="*/ 9 h 88"/>
                <a:gd name="T20" fmla="*/ 70 w 82"/>
                <a:gd name="T21" fmla="*/ 21 h 88"/>
                <a:gd name="T22" fmla="*/ 68 w 82"/>
                <a:gd name="T23" fmla="*/ 23 h 88"/>
                <a:gd name="T24" fmla="*/ 53 w 82"/>
                <a:gd name="T25" fmla="*/ 11 h 88"/>
                <a:gd name="T26" fmla="*/ 54 w 82"/>
                <a:gd name="T27" fmla="*/ 9 h 88"/>
                <a:gd name="T28" fmla="*/ 21 w 82"/>
                <a:gd name="T29" fmla="*/ 71 h 88"/>
                <a:gd name="T30" fmla="*/ 20 w 82"/>
                <a:gd name="T31" fmla="*/ 64 h 88"/>
                <a:gd name="T32" fmla="*/ 27 w 82"/>
                <a:gd name="T33" fmla="*/ 63 h 88"/>
                <a:gd name="T34" fmla="*/ 28 w 82"/>
                <a:gd name="T35" fmla="*/ 70 h 88"/>
                <a:gd name="T36" fmla="*/ 21 w 82"/>
                <a:gd name="T37" fmla="*/ 71 h 88"/>
                <a:gd name="T38" fmla="*/ 45 w 82"/>
                <a:gd name="T39" fmla="*/ 71 h 88"/>
                <a:gd name="T40" fmla="*/ 14 w 82"/>
                <a:gd name="T41" fmla="*/ 48 h 88"/>
                <a:gd name="T42" fmla="*/ 43 w 82"/>
                <a:gd name="T43" fmla="*/ 9 h 88"/>
                <a:gd name="T44" fmla="*/ 74 w 82"/>
                <a:gd name="T45" fmla="*/ 32 h 88"/>
                <a:gd name="T46" fmla="*/ 45 w 82"/>
                <a:gd name="T47" fmla="*/ 7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88">
                  <a:moveTo>
                    <a:pt x="78" y="22"/>
                  </a:moveTo>
                  <a:cubicBezTo>
                    <a:pt x="50" y="2"/>
                    <a:pt x="50" y="2"/>
                    <a:pt x="50" y="2"/>
                  </a:cubicBezTo>
                  <a:cubicBezTo>
                    <a:pt x="47" y="0"/>
                    <a:pt x="43" y="1"/>
                    <a:pt x="40" y="4"/>
                  </a:cubicBezTo>
                  <a:cubicBezTo>
                    <a:pt x="3" y="55"/>
                    <a:pt x="3" y="55"/>
                    <a:pt x="3" y="55"/>
                  </a:cubicBezTo>
                  <a:cubicBezTo>
                    <a:pt x="0" y="58"/>
                    <a:pt x="1" y="63"/>
                    <a:pt x="4" y="65"/>
                  </a:cubicBezTo>
                  <a:cubicBezTo>
                    <a:pt x="32" y="85"/>
                    <a:pt x="32" y="85"/>
                    <a:pt x="32" y="85"/>
                  </a:cubicBezTo>
                  <a:cubicBezTo>
                    <a:pt x="35" y="88"/>
                    <a:pt x="40" y="87"/>
                    <a:pt x="42" y="84"/>
                  </a:cubicBezTo>
                  <a:cubicBezTo>
                    <a:pt x="80" y="33"/>
                    <a:pt x="80" y="33"/>
                    <a:pt x="80" y="33"/>
                  </a:cubicBezTo>
                  <a:cubicBezTo>
                    <a:pt x="82" y="29"/>
                    <a:pt x="81" y="25"/>
                    <a:pt x="78" y="22"/>
                  </a:cubicBezTo>
                  <a:close/>
                  <a:moveTo>
                    <a:pt x="54" y="9"/>
                  </a:moveTo>
                  <a:cubicBezTo>
                    <a:pt x="70" y="21"/>
                    <a:pt x="70" y="21"/>
                    <a:pt x="70" y="21"/>
                  </a:cubicBezTo>
                  <a:cubicBezTo>
                    <a:pt x="68" y="23"/>
                    <a:pt x="68" y="23"/>
                    <a:pt x="68" y="23"/>
                  </a:cubicBezTo>
                  <a:cubicBezTo>
                    <a:pt x="53" y="11"/>
                    <a:pt x="53" y="11"/>
                    <a:pt x="53" y="11"/>
                  </a:cubicBezTo>
                  <a:lnTo>
                    <a:pt x="54" y="9"/>
                  </a:lnTo>
                  <a:close/>
                  <a:moveTo>
                    <a:pt x="21" y="71"/>
                  </a:moveTo>
                  <a:cubicBezTo>
                    <a:pt x="19" y="70"/>
                    <a:pt x="18" y="67"/>
                    <a:pt x="20" y="64"/>
                  </a:cubicBezTo>
                  <a:cubicBezTo>
                    <a:pt x="22" y="62"/>
                    <a:pt x="25" y="62"/>
                    <a:pt x="27" y="63"/>
                  </a:cubicBezTo>
                  <a:cubicBezTo>
                    <a:pt x="29" y="65"/>
                    <a:pt x="29" y="68"/>
                    <a:pt x="28" y="70"/>
                  </a:cubicBezTo>
                  <a:cubicBezTo>
                    <a:pt x="26" y="72"/>
                    <a:pt x="23" y="73"/>
                    <a:pt x="21" y="71"/>
                  </a:cubicBezTo>
                  <a:close/>
                  <a:moveTo>
                    <a:pt x="45" y="71"/>
                  </a:moveTo>
                  <a:cubicBezTo>
                    <a:pt x="14" y="48"/>
                    <a:pt x="14" y="48"/>
                    <a:pt x="14" y="48"/>
                  </a:cubicBezTo>
                  <a:cubicBezTo>
                    <a:pt x="43" y="9"/>
                    <a:pt x="43" y="9"/>
                    <a:pt x="43" y="9"/>
                  </a:cubicBezTo>
                  <a:cubicBezTo>
                    <a:pt x="74" y="32"/>
                    <a:pt x="74" y="32"/>
                    <a:pt x="74" y="32"/>
                  </a:cubicBezTo>
                  <a:lnTo>
                    <a:pt x="45" y="71"/>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05"/>
            <p:cNvSpPr>
              <a:spLocks noEditPoints="1"/>
            </p:cNvSpPr>
            <p:nvPr/>
          </p:nvSpPr>
          <p:spPr bwMode="auto">
            <a:xfrm>
              <a:off x="5810228" y="2934436"/>
              <a:ext cx="102764" cy="114508"/>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223"/>
            <p:cNvSpPr>
              <a:spLocks noEditPoints="1"/>
            </p:cNvSpPr>
            <p:nvPr/>
          </p:nvSpPr>
          <p:spPr bwMode="auto">
            <a:xfrm>
              <a:off x="6434241" y="3197739"/>
              <a:ext cx="170294" cy="149742"/>
            </a:xfrm>
            <a:custGeom>
              <a:avLst/>
              <a:gdLst>
                <a:gd name="T0" fmla="*/ 76 w 116"/>
                <a:gd name="T1" fmla="*/ 15 h 102"/>
                <a:gd name="T2" fmla="*/ 40 w 116"/>
                <a:gd name="T3" fmla="*/ 0 h 102"/>
                <a:gd name="T4" fmla="*/ 0 w 116"/>
                <a:gd name="T5" fmla="*/ 15 h 102"/>
                <a:gd name="T6" fmla="*/ 0 w 116"/>
                <a:gd name="T7" fmla="*/ 102 h 102"/>
                <a:gd name="T8" fmla="*/ 40 w 116"/>
                <a:gd name="T9" fmla="*/ 87 h 102"/>
                <a:gd name="T10" fmla="*/ 76 w 116"/>
                <a:gd name="T11" fmla="*/ 102 h 102"/>
                <a:gd name="T12" fmla="*/ 116 w 116"/>
                <a:gd name="T13" fmla="*/ 87 h 102"/>
                <a:gd name="T14" fmla="*/ 116 w 116"/>
                <a:gd name="T15" fmla="*/ 0 h 102"/>
                <a:gd name="T16" fmla="*/ 76 w 116"/>
                <a:gd name="T17" fmla="*/ 15 h 102"/>
                <a:gd name="T18" fmla="*/ 44 w 116"/>
                <a:gd name="T19" fmla="*/ 9 h 102"/>
                <a:gd name="T20" fmla="*/ 73 w 116"/>
                <a:gd name="T21" fmla="*/ 22 h 102"/>
                <a:gd name="T22" fmla="*/ 73 w 116"/>
                <a:gd name="T23" fmla="*/ 92 h 102"/>
                <a:gd name="T24" fmla="*/ 44 w 116"/>
                <a:gd name="T25" fmla="*/ 80 h 102"/>
                <a:gd name="T26" fmla="*/ 44 w 116"/>
                <a:gd name="T27" fmla="*/ 9 h 102"/>
                <a:gd name="T28" fmla="*/ 8 w 116"/>
                <a:gd name="T29" fmla="*/ 20 h 102"/>
                <a:gd name="T30" fmla="*/ 37 w 116"/>
                <a:gd name="T31" fmla="*/ 9 h 102"/>
                <a:gd name="T32" fmla="*/ 37 w 116"/>
                <a:gd name="T33" fmla="*/ 80 h 102"/>
                <a:gd name="T34" fmla="*/ 8 w 116"/>
                <a:gd name="T35" fmla="*/ 92 h 102"/>
                <a:gd name="T36" fmla="*/ 8 w 116"/>
                <a:gd name="T37" fmla="*/ 20 h 102"/>
                <a:gd name="T38" fmla="*/ 109 w 116"/>
                <a:gd name="T39" fmla="*/ 82 h 102"/>
                <a:gd name="T40" fmla="*/ 80 w 116"/>
                <a:gd name="T41" fmla="*/ 92 h 102"/>
                <a:gd name="T42" fmla="*/ 80 w 116"/>
                <a:gd name="T43" fmla="*/ 22 h 102"/>
                <a:gd name="T44" fmla="*/ 109 w 116"/>
                <a:gd name="T45" fmla="*/ 10 h 102"/>
                <a:gd name="T46" fmla="*/ 109 w 116"/>
                <a:gd name="T47" fmla="*/ 8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02">
                  <a:moveTo>
                    <a:pt x="76" y="15"/>
                  </a:moveTo>
                  <a:lnTo>
                    <a:pt x="40" y="0"/>
                  </a:lnTo>
                  <a:lnTo>
                    <a:pt x="0" y="15"/>
                  </a:lnTo>
                  <a:lnTo>
                    <a:pt x="0" y="102"/>
                  </a:lnTo>
                  <a:lnTo>
                    <a:pt x="40" y="87"/>
                  </a:lnTo>
                  <a:lnTo>
                    <a:pt x="76" y="102"/>
                  </a:lnTo>
                  <a:lnTo>
                    <a:pt x="116" y="87"/>
                  </a:lnTo>
                  <a:lnTo>
                    <a:pt x="116" y="0"/>
                  </a:lnTo>
                  <a:lnTo>
                    <a:pt x="76" y="15"/>
                  </a:lnTo>
                  <a:close/>
                  <a:moveTo>
                    <a:pt x="44" y="9"/>
                  </a:moveTo>
                  <a:lnTo>
                    <a:pt x="73" y="22"/>
                  </a:lnTo>
                  <a:lnTo>
                    <a:pt x="73" y="92"/>
                  </a:lnTo>
                  <a:lnTo>
                    <a:pt x="44" y="80"/>
                  </a:lnTo>
                  <a:lnTo>
                    <a:pt x="44" y="9"/>
                  </a:lnTo>
                  <a:close/>
                  <a:moveTo>
                    <a:pt x="8" y="20"/>
                  </a:moveTo>
                  <a:lnTo>
                    <a:pt x="37" y="9"/>
                  </a:lnTo>
                  <a:lnTo>
                    <a:pt x="37" y="80"/>
                  </a:lnTo>
                  <a:lnTo>
                    <a:pt x="8" y="92"/>
                  </a:lnTo>
                  <a:lnTo>
                    <a:pt x="8" y="20"/>
                  </a:lnTo>
                  <a:close/>
                  <a:moveTo>
                    <a:pt x="109" y="82"/>
                  </a:moveTo>
                  <a:lnTo>
                    <a:pt x="80" y="92"/>
                  </a:lnTo>
                  <a:lnTo>
                    <a:pt x="80" y="22"/>
                  </a:lnTo>
                  <a:lnTo>
                    <a:pt x="109" y="10"/>
                  </a:lnTo>
                  <a:lnTo>
                    <a:pt x="109" y="82"/>
                  </a:lnTo>
                  <a:close/>
                </a:path>
              </a:pathLst>
            </a:custGeom>
            <a:grpFill/>
            <a:ln>
              <a:noFill/>
            </a:ln>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55"/>
            <p:cNvSpPr>
              <a:spLocks noEditPoints="1"/>
            </p:cNvSpPr>
            <p:nvPr/>
          </p:nvSpPr>
          <p:spPr bwMode="auto">
            <a:xfrm>
              <a:off x="11003681" y="3774469"/>
              <a:ext cx="256909" cy="239292"/>
            </a:xfrm>
            <a:custGeom>
              <a:avLst/>
              <a:gdLst>
                <a:gd name="T0" fmla="*/ 53 w 107"/>
                <a:gd name="T1" fmla="*/ 13 h 100"/>
                <a:gd name="T2" fmla="*/ 37 w 107"/>
                <a:gd name="T3" fmla="*/ 16 h 100"/>
                <a:gd name="T4" fmla="*/ 24 w 107"/>
                <a:gd name="T5" fmla="*/ 23 h 100"/>
                <a:gd name="T6" fmla="*/ 13 w 107"/>
                <a:gd name="T7" fmla="*/ 43 h 100"/>
                <a:gd name="T8" fmla="*/ 17 w 107"/>
                <a:gd name="T9" fmla="*/ 55 h 100"/>
                <a:gd name="T10" fmla="*/ 27 w 107"/>
                <a:gd name="T11" fmla="*/ 66 h 100"/>
                <a:gd name="T12" fmla="*/ 33 w 107"/>
                <a:gd name="T13" fmla="*/ 75 h 100"/>
                <a:gd name="T14" fmla="*/ 33 w 107"/>
                <a:gd name="T15" fmla="*/ 79 h 100"/>
                <a:gd name="T16" fmla="*/ 36 w 107"/>
                <a:gd name="T17" fmla="*/ 77 h 100"/>
                <a:gd name="T18" fmla="*/ 45 w 107"/>
                <a:gd name="T19" fmla="*/ 73 h 100"/>
                <a:gd name="T20" fmla="*/ 47 w 107"/>
                <a:gd name="T21" fmla="*/ 73 h 100"/>
                <a:gd name="T22" fmla="*/ 53 w 107"/>
                <a:gd name="T23" fmla="*/ 73 h 100"/>
                <a:gd name="T24" fmla="*/ 70 w 107"/>
                <a:gd name="T25" fmla="*/ 71 h 100"/>
                <a:gd name="T26" fmla="*/ 83 w 107"/>
                <a:gd name="T27" fmla="*/ 64 h 100"/>
                <a:gd name="T28" fmla="*/ 93 w 107"/>
                <a:gd name="T29" fmla="*/ 43 h 100"/>
                <a:gd name="T30" fmla="*/ 83 w 107"/>
                <a:gd name="T31" fmla="*/ 23 h 100"/>
                <a:gd name="T32" fmla="*/ 70 w 107"/>
                <a:gd name="T33" fmla="*/ 16 h 100"/>
                <a:gd name="T34" fmla="*/ 53 w 107"/>
                <a:gd name="T35" fmla="*/ 13 h 100"/>
                <a:gd name="T36" fmla="*/ 53 w 107"/>
                <a:gd name="T37" fmla="*/ 0 h 100"/>
                <a:gd name="T38" fmla="*/ 53 w 107"/>
                <a:gd name="T39" fmla="*/ 0 h 100"/>
                <a:gd name="T40" fmla="*/ 107 w 107"/>
                <a:gd name="T41" fmla="*/ 43 h 100"/>
                <a:gd name="T42" fmla="*/ 53 w 107"/>
                <a:gd name="T43" fmla="*/ 87 h 100"/>
                <a:gd name="T44" fmla="*/ 45 w 107"/>
                <a:gd name="T45" fmla="*/ 86 h 100"/>
                <a:gd name="T46" fmla="*/ 7 w 107"/>
                <a:gd name="T47" fmla="*/ 100 h 100"/>
                <a:gd name="T48" fmla="*/ 7 w 107"/>
                <a:gd name="T49" fmla="*/ 97 h 100"/>
                <a:gd name="T50" fmla="*/ 20 w 107"/>
                <a:gd name="T51" fmla="*/ 80 h 100"/>
                <a:gd name="T52" fmla="*/ 20 w 107"/>
                <a:gd name="T53" fmla="*/ 77 h 100"/>
                <a:gd name="T54" fmla="*/ 0 w 107"/>
                <a:gd name="T55" fmla="*/ 43 h 100"/>
                <a:gd name="T56" fmla="*/ 53 w 107"/>
                <a:gd name="T5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00">
                  <a:moveTo>
                    <a:pt x="53" y="13"/>
                  </a:moveTo>
                  <a:cubicBezTo>
                    <a:pt x="48" y="13"/>
                    <a:pt x="42" y="14"/>
                    <a:pt x="37" y="16"/>
                  </a:cubicBezTo>
                  <a:cubicBezTo>
                    <a:pt x="32" y="18"/>
                    <a:pt x="28" y="20"/>
                    <a:pt x="24" y="23"/>
                  </a:cubicBezTo>
                  <a:cubicBezTo>
                    <a:pt x="17" y="29"/>
                    <a:pt x="13" y="36"/>
                    <a:pt x="13" y="43"/>
                  </a:cubicBezTo>
                  <a:cubicBezTo>
                    <a:pt x="13" y="48"/>
                    <a:pt x="14" y="52"/>
                    <a:pt x="17" y="55"/>
                  </a:cubicBezTo>
                  <a:cubicBezTo>
                    <a:pt x="19" y="59"/>
                    <a:pt x="23" y="63"/>
                    <a:pt x="27" y="66"/>
                  </a:cubicBezTo>
                  <a:cubicBezTo>
                    <a:pt x="30" y="68"/>
                    <a:pt x="32" y="71"/>
                    <a:pt x="33" y="75"/>
                  </a:cubicBezTo>
                  <a:cubicBezTo>
                    <a:pt x="33" y="76"/>
                    <a:pt x="33" y="78"/>
                    <a:pt x="33" y="79"/>
                  </a:cubicBezTo>
                  <a:cubicBezTo>
                    <a:pt x="34" y="78"/>
                    <a:pt x="35" y="78"/>
                    <a:pt x="36" y="77"/>
                  </a:cubicBezTo>
                  <a:cubicBezTo>
                    <a:pt x="38" y="74"/>
                    <a:pt x="42" y="73"/>
                    <a:pt x="45" y="73"/>
                  </a:cubicBezTo>
                  <a:cubicBezTo>
                    <a:pt x="46" y="73"/>
                    <a:pt x="46" y="73"/>
                    <a:pt x="47" y="73"/>
                  </a:cubicBezTo>
                  <a:cubicBezTo>
                    <a:pt x="49" y="73"/>
                    <a:pt x="51" y="73"/>
                    <a:pt x="53" y="73"/>
                  </a:cubicBezTo>
                  <a:cubicBezTo>
                    <a:pt x="59" y="73"/>
                    <a:pt x="65" y="73"/>
                    <a:pt x="70" y="71"/>
                  </a:cubicBezTo>
                  <a:cubicBezTo>
                    <a:pt x="75" y="69"/>
                    <a:pt x="79" y="67"/>
                    <a:pt x="83" y="64"/>
                  </a:cubicBezTo>
                  <a:cubicBezTo>
                    <a:pt x="90" y="58"/>
                    <a:pt x="93" y="51"/>
                    <a:pt x="93" y="43"/>
                  </a:cubicBezTo>
                  <a:cubicBezTo>
                    <a:pt x="93" y="36"/>
                    <a:pt x="90" y="29"/>
                    <a:pt x="83" y="23"/>
                  </a:cubicBezTo>
                  <a:cubicBezTo>
                    <a:pt x="79" y="20"/>
                    <a:pt x="75" y="18"/>
                    <a:pt x="70" y="16"/>
                  </a:cubicBezTo>
                  <a:cubicBezTo>
                    <a:pt x="65" y="14"/>
                    <a:pt x="59" y="13"/>
                    <a:pt x="53" y="13"/>
                  </a:cubicBezTo>
                  <a:close/>
                  <a:moveTo>
                    <a:pt x="53" y="0"/>
                  </a:moveTo>
                  <a:cubicBezTo>
                    <a:pt x="53" y="0"/>
                    <a:pt x="53" y="0"/>
                    <a:pt x="53" y="0"/>
                  </a:cubicBezTo>
                  <a:cubicBezTo>
                    <a:pt x="83" y="0"/>
                    <a:pt x="107" y="19"/>
                    <a:pt x="107" y="43"/>
                  </a:cubicBezTo>
                  <a:cubicBezTo>
                    <a:pt x="107" y="67"/>
                    <a:pt x="83" y="87"/>
                    <a:pt x="53" y="87"/>
                  </a:cubicBezTo>
                  <a:cubicBezTo>
                    <a:pt x="51" y="87"/>
                    <a:pt x="48" y="87"/>
                    <a:pt x="45" y="86"/>
                  </a:cubicBezTo>
                  <a:cubicBezTo>
                    <a:pt x="34" y="98"/>
                    <a:pt x="20" y="100"/>
                    <a:pt x="7" y="100"/>
                  </a:cubicBezTo>
                  <a:cubicBezTo>
                    <a:pt x="7" y="97"/>
                    <a:pt x="7" y="97"/>
                    <a:pt x="7" y="97"/>
                  </a:cubicBezTo>
                  <a:cubicBezTo>
                    <a:pt x="14" y="94"/>
                    <a:pt x="20" y="87"/>
                    <a:pt x="20" y="80"/>
                  </a:cubicBezTo>
                  <a:cubicBezTo>
                    <a:pt x="20" y="79"/>
                    <a:pt x="20" y="78"/>
                    <a:pt x="20" y="77"/>
                  </a:cubicBezTo>
                  <a:cubicBezTo>
                    <a:pt x="8" y="69"/>
                    <a:pt x="0" y="57"/>
                    <a:pt x="0" y="43"/>
                  </a:cubicBezTo>
                  <a:cubicBezTo>
                    <a:pt x="0" y="19"/>
                    <a:pt x="24"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56"/>
            <p:cNvSpPr>
              <a:spLocks noEditPoints="1"/>
            </p:cNvSpPr>
            <p:nvPr/>
          </p:nvSpPr>
          <p:spPr bwMode="auto">
            <a:xfrm>
              <a:off x="10826047" y="3905125"/>
              <a:ext cx="161485" cy="161486"/>
            </a:xfrm>
            <a:custGeom>
              <a:avLst/>
              <a:gdLst>
                <a:gd name="T0" fmla="*/ 62 w 67"/>
                <a:gd name="T1" fmla="*/ 17 h 67"/>
                <a:gd name="T2" fmla="*/ 67 w 67"/>
                <a:gd name="T3" fmla="*/ 13 h 67"/>
                <a:gd name="T4" fmla="*/ 67 w 67"/>
                <a:gd name="T5" fmla="*/ 5 h 67"/>
                <a:gd name="T6" fmla="*/ 58 w 67"/>
                <a:gd name="T7" fmla="*/ 5 h 67"/>
                <a:gd name="T8" fmla="*/ 58 w 67"/>
                <a:gd name="T9" fmla="*/ 0 h 67"/>
                <a:gd name="T10" fmla="*/ 4 w 67"/>
                <a:gd name="T11" fmla="*/ 0 h 67"/>
                <a:gd name="T12" fmla="*/ 0 w 67"/>
                <a:gd name="T13" fmla="*/ 5 h 67"/>
                <a:gd name="T14" fmla="*/ 0 w 67"/>
                <a:gd name="T15" fmla="*/ 63 h 67"/>
                <a:gd name="T16" fmla="*/ 4 w 67"/>
                <a:gd name="T17" fmla="*/ 67 h 67"/>
                <a:gd name="T18" fmla="*/ 58 w 67"/>
                <a:gd name="T19" fmla="*/ 67 h 67"/>
                <a:gd name="T20" fmla="*/ 58 w 67"/>
                <a:gd name="T21" fmla="*/ 50 h 67"/>
                <a:gd name="T22" fmla="*/ 62 w 67"/>
                <a:gd name="T23" fmla="*/ 50 h 67"/>
                <a:gd name="T24" fmla="*/ 67 w 67"/>
                <a:gd name="T25" fmla="*/ 46 h 67"/>
                <a:gd name="T26" fmla="*/ 67 w 67"/>
                <a:gd name="T27" fmla="*/ 38 h 67"/>
                <a:gd name="T28" fmla="*/ 58 w 67"/>
                <a:gd name="T29" fmla="*/ 38 h 67"/>
                <a:gd name="T30" fmla="*/ 58 w 67"/>
                <a:gd name="T31" fmla="*/ 34 h 67"/>
                <a:gd name="T32" fmla="*/ 62 w 67"/>
                <a:gd name="T33" fmla="*/ 34 h 67"/>
                <a:gd name="T34" fmla="*/ 67 w 67"/>
                <a:gd name="T35" fmla="*/ 30 h 67"/>
                <a:gd name="T36" fmla="*/ 67 w 67"/>
                <a:gd name="T37" fmla="*/ 21 h 67"/>
                <a:gd name="T38" fmla="*/ 58 w 67"/>
                <a:gd name="T39" fmla="*/ 21 h 67"/>
                <a:gd name="T40" fmla="*/ 58 w 67"/>
                <a:gd name="T41" fmla="*/ 17 h 67"/>
                <a:gd name="T42" fmla="*/ 62 w 67"/>
                <a:gd name="T43" fmla="*/ 17 h 67"/>
                <a:gd name="T44" fmla="*/ 37 w 67"/>
                <a:gd name="T45" fmla="*/ 17 h 67"/>
                <a:gd name="T46" fmla="*/ 46 w 67"/>
                <a:gd name="T47" fmla="*/ 25 h 67"/>
                <a:gd name="T48" fmla="*/ 37 w 67"/>
                <a:gd name="T49" fmla="*/ 34 h 67"/>
                <a:gd name="T50" fmla="*/ 29 w 67"/>
                <a:gd name="T51" fmla="*/ 25 h 67"/>
                <a:gd name="T52" fmla="*/ 37 w 67"/>
                <a:gd name="T53" fmla="*/ 17 h 67"/>
                <a:gd name="T54" fmla="*/ 16 w 67"/>
                <a:gd name="T55" fmla="*/ 63 h 67"/>
                <a:gd name="T56" fmla="*/ 12 w 67"/>
                <a:gd name="T57" fmla="*/ 63 h 67"/>
                <a:gd name="T58" fmla="*/ 12 w 67"/>
                <a:gd name="T59" fmla="*/ 5 h 67"/>
                <a:gd name="T60" fmla="*/ 16 w 67"/>
                <a:gd name="T61" fmla="*/ 5 h 67"/>
                <a:gd name="T62" fmla="*/ 16 w 67"/>
                <a:gd name="T63" fmla="*/ 63 h 67"/>
                <a:gd name="T64" fmla="*/ 50 w 67"/>
                <a:gd name="T65" fmla="*/ 50 h 67"/>
                <a:gd name="T66" fmla="*/ 25 w 67"/>
                <a:gd name="T67" fmla="*/ 50 h 67"/>
                <a:gd name="T68" fmla="*/ 25 w 67"/>
                <a:gd name="T69" fmla="*/ 46 h 67"/>
                <a:gd name="T70" fmla="*/ 33 w 67"/>
                <a:gd name="T71" fmla="*/ 38 h 67"/>
                <a:gd name="T72" fmla="*/ 33 w 67"/>
                <a:gd name="T73" fmla="*/ 38 h 67"/>
                <a:gd name="T74" fmla="*/ 41 w 67"/>
                <a:gd name="T75" fmla="*/ 38 h 67"/>
                <a:gd name="T76" fmla="*/ 50 w 67"/>
                <a:gd name="T77" fmla="*/ 46 h 67"/>
                <a:gd name="T78" fmla="*/ 50 w 67"/>
                <a:gd name="T7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7" h="67">
                  <a:moveTo>
                    <a:pt x="62" y="17"/>
                  </a:moveTo>
                  <a:cubicBezTo>
                    <a:pt x="65" y="17"/>
                    <a:pt x="67" y="15"/>
                    <a:pt x="67" y="13"/>
                  </a:cubicBezTo>
                  <a:cubicBezTo>
                    <a:pt x="67" y="5"/>
                    <a:pt x="67" y="5"/>
                    <a:pt x="67" y="5"/>
                  </a:cubicBezTo>
                  <a:cubicBezTo>
                    <a:pt x="58" y="5"/>
                    <a:pt x="58" y="5"/>
                    <a:pt x="58" y="5"/>
                  </a:cubicBezTo>
                  <a:cubicBezTo>
                    <a:pt x="58" y="0"/>
                    <a:pt x="58" y="0"/>
                    <a:pt x="58" y="0"/>
                  </a:cubicBezTo>
                  <a:cubicBezTo>
                    <a:pt x="4" y="0"/>
                    <a:pt x="4" y="0"/>
                    <a:pt x="4" y="0"/>
                  </a:cubicBezTo>
                  <a:cubicBezTo>
                    <a:pt x="2" y="0"/>
                    <a:pt x="0" y="2"/>
                    <a:pt x="0" y="5"/>
                  </a:cubicBezTo>
                  <a:cubicBezTo>
                    <a:pt x="0" y="63"/>
                    <a:pt x="0" y="63"/>
                    <a:pt x="0" y="63"/>
                  </a:cubicBezTo>
                  <a:cubicBezTo>
                    <a:pt x="0" y="65"/>
                    <a:pt x="2" y="67"/>
                    <a:pt x="4" y="67"/>
                  </a:cubicBezTo>
                  <a:cubicBezTo>
                    <a:pt x="58" y="67"/>
                    <a:pt x="58" y="67"/>
                    <a:pt x="58" y="67"/>
                  </a:cubicBezTo>
                  <a:cubicBezTo>
                    <a:pt x="58" y="50"/>
                    <a:pt x="58" y="50"/>
                    <a:pt x="58" y="50"/>
                  </a:cubicBezTo>
                  <a:cubicBezTo>
                    <a:pt x="62" y="50"/>
                    <a:pt x="62" y="50"/>
                    <a:pt x="62" y="50"/>
                  </a:cubicBezTo>
                  <a:cubicBezTo>
                    <a:pt x="65" y="50"/>
                    <a:pt x="67" y="49"/>
                    <a:pt x="67" y="46"/>
                  </a:cubicBezTo>
                  <a:cubicBezTo>
                    <a:pt x="67" y="38"/>
                    <a:pt x="67" y="38"/>
                    <a:pt x="67" y="38"/>
                  </a:cubicBezTo>
                  <a:cubicBezTo>
                    <a:pt x="58" y="38"/>
                    <a:pt x="58" y="38"/>
                    <a:pt x="58" y="38"/>
                  </a:cubicBezTo>
                  <a:cubicBezTo>
                    <a:pt x="58" y="34"/>
                    <a:pt x="58" y="34"/>
                    <a:pt x="58" y="34"/>
                  </a:cubicBezTo>
                  <a:cubicBezTo>
                    <a:pt x="62" y="34"/>
                    <a:pt x="62" y="34"/>
                    <a:pt x="62" y="34"/>
                  </a:cubicBezTo>
                  <a:cubicBezTo>
                    <a:pt x="65" y="34"/>
                    <a:pt x="67" y="32"/>
                    <a:pt x="67" y="30"/>
                  </a:cubicBezTo>
                  <a:cubicBezTo>
                    <a:pt x="67" y="21"/>
                    <a:pt x="67" y="21"/>
                    <a:pt x="67" y="21"/>
                  </a:cubicBezTo>
                  <a:cubicBezTo>
                    <a:pt x="58" y="21"/>
                    <a:pt x="58" y="21"/>
                    <a:pt x="58" y="21"/>
                  </a:cubicBezTo>
                  <a:cubicBezTo>
                    <a:pt x="58" y="17"/>
                    <a:pt x="58" y="17"/>
                    <a:pt x="58" y="17"/>
                  </a:cubicBezTo>
                  <a:lnTo>
                    <a:pt x="62" y="17"/>
                  </a:lnTo>
                  <a:close/>
                  <a:moveTo>
                    <a:pt x="37" y="17"/>
                  </a:moveTo>
                  <a:cubicBezTo>
                    <a:pt x="42" y="17"/>
                    <a:pt x="46" y="21"/>
                    <a:pt x="46" y="25"/>
                  </a:cubicBezTo>
                  <a:cubicBezTo>
                    <a:pt x="46" y="30"/>
                    <a:pt x="42" y="34"/>
                    <a:pt x="37" y="34"/>
                  </a:cubicBezTo>
                  <a:cubicBezTo>
                    <a:pt x="33" y="34"/>
                    <a:pt x="29" y="30"/>
                    <a:pt x="29" y="25"/>
                  </a:cubicBezTo>
                  <a:cubicBezTo>
                    <a:pt x="29" y="21"/>
                    <a:pt x="33" y="17"/>
                    <a:pt x="37" y="17"/>
                  </a:cubicBezTo>
                  <a:close/>
                  <a:moveTo>
                    <a:pt x="16" y="63"/>
                  </a:moveTo>
                  <a:cubicBezTo>
                    <a:pt x="12" y="63"/>
                    <a:pt x="12" y="63"/>
                    <a:pt x="12" y="63"/>
                  </a:cubicBezTo>
                  <a:cubicBezTo>
                    <a:pt x="12" y="5"/>
                    <a:pt x="12" y="5"/>
                    <a:pt x="12" y="5"/>
                  </a:cubicBezTo>
                  <a:cubicBezTo>
                    <a:pt x="16" y="5"/>
                    <a:pt x="16" y="5"/>
                    <a:pt x="16" y="5"/>
                  </a:cubicBezTo>
                  <a:lnTo>
                    <a:pt x="16" y="63"/>
                  </a:lnTo>
                  <a:close/>
                  <a:moveTo>
                    <a:pt x="50" y="50"/>
                  </a:moveTo>
                  <a:cubicBezTo>
                    <a:pt x="25" y="50"/>
                    <a:pt x="25" y="50"/>
                    <a:pt x="25" y="50"/>
                  </a:cubicBezTo>
                  <a:cubicBezTo>
                    <a:pt x="25" y="46"/>
                    <a:pt x="25" y="46"/>
                    <a:pt x="25" y="46"/>
                  </a:cubicBezTo>
                  <a:cubicBezTo>
                    <a:pt x="25" y="42"/>
                    <a:pt x="28" y="38"/>
                    <a:pt x="33" y="38"/>
                  </a:cubicBezTo>
                  <a:cubicBezTo>
                    <a:pt x="33" y="38"/>
                    <a:pt x="33" y="38"/>
                    <a:pt x="33" y="38"/>
                  </a:cubicBezTo>
                  <a:cubicBezTo>
                    <a:pt x="41" y="38"/>
                    <a:pt x="41" y="38"/>
                    <a:pt x="41" y="38"/>
                  </a:cubicBezTo>
                  <a:cubicBezTo>
                    <a:pt x="46" y="38"/>
                    <a:pt x="50" y="42"/>
                    <a:pt x="50" y="46"/>
                  </a:cubicBezTo>
                  <a:lnTo>
                    <a:pt x="5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57"/>
            <p:cNvSpPr>
              <a:spLocks noEditPoints="1"/>
            </p:cNvSpPr>
            <p:nvPr/>
          </p:nvSpPr>
          <p:spPr bwMode="auto">
            <a:xfrm>
              <a:off x="11102040" y="3464710"/>
              <a:ext cx="139465" cy="136528"/>
            </a:xfrm>
            <a:custGeom>
              <a:avLst/>
              <a:gdLst>
                <a:gd name="T0" fmla="*/ 58 w 58"/>
                <a:gd name="T1" fmla="*/ 29 h 57"/>
                <a:gd name="T2" fmla="*/ 29 w 58"/>
                <a:gd name="T3" fmla="*/ 57 h 57"/>
                <a:gd name="T4" fmla="*/ 0 w 58"/>
                <a:gd name="T5" fmla="*/ 29 h 57"/>
                <a:gd name="T6" fmla="*/ 29 w 58"/>
                <a:gd name="T7" fmla="*/ 0 h 57"/>
                <a:gd name="T8" fmla="*/ 58 w 58"/>
                <a:gd name="T9" fmla="*/ 29 h 57"/>
                <a:gd name="T10" fmla="*/ 6 w 58"/>
                <a:gd name="T11" fmla="*/ 29 h 57"/>
                <a:gd name="T12" fmla="*/ 29 w 58"/>
                <a:gd name="T13" fmla="*/ 52 h 57"/>
                <a:gd name="T14" fmla="*/ 52 w 58"/>
                <a:gd name="T15" fmla="*/ 29 h 57"/>
                <a:gd name="T16" fmla="*/ 29 w 58"/>
                <a:gd name="T17" fmla="*/ 6 h 57"/>
                <a:gd name="T18" fmla="*/ 6 w 58"/>
                <a:gd name="T19" fmla="*/ 29 h 57"/>
                <a:gd name="T20" fmla="*/ 32 w 58"/>
                <a:gd name="T21" fmla="*/ 12 h 57"/>
                <a:gd name="T22" fmla="*/ 46 w 58"/>
                <a:gd name="T23" fmla="*/ 26 h 57"/>
                <a:gd name="T24" fmla="*/ 46 w 58"/>
                <a:gd name="T25" fmla="*/ 31 h 57"/>
                <a:gd name="T26" fmla="*/ 41 w 58"/>
                <a:gd name="T27" fmla="*/ 31 h 57"/>
                <a:gd name="T28" fmla="*/ 33 w 58"/>
                <a:gd name="T29" fmla="*/ 23 h 57"/>
                <a:gd name="T30" fmla="*/ 33 w 58"/>
                <a:gd name="T31" fmla="*/ 43 h 57"/>
                <a:gd name="T32" fmla="*/ 29 w 58"/>
                <a:gd name="T33" fmla="*/ 47 h 57"/>
                <a:gd name="T34" fmla="*/ 25 w 58"/>
                <a:gd name="T35" fmla="*/ 43 h 57"/>
                <a:gd name="T36" fmla="*/ 25 w 58"/>
                <a:gd name="T37" fmla="*/ 23 h 57"/>
                <a:gd name="T38" fmla="*/ 17 w 58"/>
                <a:gd name="T39" fmla="*/ 31 h 57"/>
                <a:gd name="T40" fmla="*/ 12 w 58"/>
                <a:gd name="T41" fmla="*/ 31 h 57"/>
                <a:gd name="T42" fmla="*/ 11 w 58"/>
                <a:gd name="T43" fmla="*/ 29 h 57"/>
                <a:gd name="T44" fmla="*/ 12 w 58"/>
                <a:gd name="T45" fmla="*/ 26 h 57"/>
                <a:gd name="T46" fmla="*/ 27 w 58"/>
                <a:gd name="T47" fmla="*/ 12 h 57"/>
                <a:gd name="T48" fmla="*/ 32 w 58"/>
                <a:gd name="T4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6" y="29"/>
                  </a:moveTo>
                  <a:cubicBezTo>
                    <a:pt x="6" y="42"/>
                    <a:pt x="16" y="52"/>
                    <a:pt x="29" y="52"/>
                  </a:cubicBezTo>
                  <a:cubicBezTo>
                    <a:pt x="42" y="52"/>
                    <a:pt x="52" y="42"/>
                    <a:pt x="52" y="29"/>
                  </a:cubicBezTo>
                  <a:cubicBezTo>
                    <a:pt x="52" y="16"/>
                    <a:pt x="42" y="6"/>
                    <a:pt x="29" y="6"/>
                  </a:cubicBezTo>
                  <a:cubicBezTo>
                    <a:pt x="16" y="6"/>
                    <a:pt x="6" y="16"/>
                    <a:pt x="6" y="29"/>
                  </a:cubicBezTo>
                  <a:close/>
                  <a:moveTo>
                    <a:pt x="32" y="12"/>
                  </a:moveTo>
                  <a:cubicBezTo>
                    <a:pt x="46" y="26"/>
                    <a:pt x="46" y="26"/>
                    <a:pt x="46" y="26"/>
                  </a:cubicBezTo>
                  <a:cubicBezTo>
                    <a:pt x="47" y="28"/>
                    <a:pt x="47" y="30"/>
                    <a:pt x="46" y="31"/>
                  </a:cubicBezTo>
                  <a:cubicBezTo>
                    <a:pt x="45" y="33"/>
                    <a:pt x="42" y="33"/>
                    <a:pt x="41" y="31"/>
                  </a:cubicBezTo>
                  <a:cubicBezTo>
                    <a:pt x="33" y="23"/>
                    <a:pt x="33" y="23"/>
                    <a:pt x="33" y="23"/>
                  </a:cubicBezTo>
                  <a:cubicBezTo>
                    <a:pt x="33" y="43"/>
                    <a:pt x="33" y="43"/>
                    <a:pt x="33" y="43"/>
                  </a:cubicBezTo>
                  <a:cubicBezTo>
                    <a:pt x="33" y="45"/>
                    <a:pt x="31" y="47"/>
                    <a:pt x="29" y="47"/>
                  </a:cubicBezTo>
                  <a:cubicBezTo>
                    <a:pt x="27" y="47"/>
                    <a:pt x="25" y="45"/>
                    <a:pt x="25" y="43"/>
                  </a:cubicBezTo>
                  <a:cubicBezTo>
                    <a:pt x="25" y="23"/>
                    <a:pt x="25" y="23"/>
                    <a:pt x="25" y="23"/>
                  </a:cubicBezTo>
                  <a:cubicBezTo>
                    <a:pt x="17" y="31"/>
                    <a:pt x="17" y="31"/>
                    <a:pt x="17" y="31"/>
                  </a:cubicBezTo>
                  <a:cubicBezTo>
                    <a:pt x="16" y="33"/>
                    <a:pt x="14" y="33"/>
                    <a:pt x="12" y="31"/>
                  </a:cubicBezTo>
                  <a:cubicBezTo>
                    <a:pt x="12" y="31"/>
                    <a:pt x="11" y="30"/>
                    <a:pt x="11" y="29"/>
                  </a:cubicBezTo>
                  <a:cubicBezTo>
                    <a:pt x="11" y="28"/>
                    <a:pt x="12" y="27"/>
                    <a:pt x="12" y="26"/>
                  </a:cubicBezTo>
                  <a:cubicBezTo>
                    <a:pt x="27" y="12"/>
                    <a:pt x="27" y="12"/>
                    <a:pt x="27" y="12"/>
                  </a:cubicBezTo>
                  <a:cubicBezTo>
                    <a:pt x="28" y="11"/>
                    <a:pt x="30" y="11"/>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58"/>
            <p:cNvSpPr>
              <a:spLocks noEditPoints="1"/>
            </p:cNvSpPr>
            <p:nvPr/>
          </p:nvSpPr>
          <p:spPr bwMode="auto">
            <a:xfrm>
              <a:off x="11078552" y="3635004"/>
              <a:ext cx="110104" cy="110103"/>
            </a:xfrm>
            <a:custGeom>
              <a:avLst/>
              <a:gdLst>
                <a:gd name="T0" fmla="*/ 3 w 46"/>
                <a:gd name="T1" fmla="*/ 0 h 46"/>
                <a:gd name="T2" fmla="*/ 20 w 46"/>
                <a:gd name="T3" fmla="*/ 0 h 46"/>
                <a:gd name="T4" fmla="*/ 20 w 46"/>
                <a:gd name="T5" fmla="*/ 3 h 46"/>
                <a:gd name="T6" fmla="*/ 3 w 46"/>
                <a:gd name="T7" fmla="*/ 3 h 46"/>
                <a:gd name="T8" fmla="*/ 3 w 46"/>
                <a:gd name="T9" fmla="*/ 0 h 46"/>
                <a:gd name="T10" fmla="*/ 26 w 46"/>
                <a:gd name="T11" fmla="*/ 0 h 46"/>
                <a:gd name="T12" fmla="*/ 43 w 46"/>
                <a:gd name="T13" fmla="*/ 0 h 46"/>
                <a:gd name="T14" fmla="*/ 43 w 46"/>
                <a:gd name="T15" fmla="*/ 3 h 46"/>
                <a:gd name="T16" fmla="*/ 26 w 46"/>
                <a:gd name="T17" fmla="*/ 3 h 46"/>
                <a:gd name="T18" fmla="*/ 26 w 46"/>
                <a:gd name="T19" fmla="*/ 0 h 46"/>
                <a:gd name="T20" fmla="*/ 43 w 46"/>
                <a:gd name="T21" fmla="*/ 14 h 46"/>
                <a:gd name="T22" fmla="*/ 41 w 46"/>
                <a:gd name="T23" fmla="*/ 14 h 46"/>
                <a:gd name="T24" fmla="*/ 41 w 46"/>
                <a:gd name="T25" fmla="*/ 3 h 46"/>
                <a:gd name="T26" fmla="*/ 29 w 46"/>
                <a:gd name="T27" fmla="*/ 3 h 46"/>
                <a:gd name="T28" fmla="*/ 29 w 46"/>
                <a:gd name="T29" fmla="*/ 14 h 46"/>
                <a:gd name="T30" fmla="*/ 17 w 46"/>
                <a:gd name="T31" fmla="*/ 14 h 46"/>
                <a:gd name="T32" fmla="*/ 17 w 46"/>
                <a:gd name="T33" fmla="*/ 3 h 46"/>
                <a:gd name="T34" fmla="*/ 6 w 46"/>
                <a:gd name="T35" fmla="*/ 3 h 46"/>
                <a:gd name="T36" fmla="*/ 6 w 46"/>
                <a:gd name="T37" fmla="*/ 14 h 46"/>
                <a:gd name="T38" fmla="*/ 3 w 46"/>
                <a:gd name="T39" fmla="*/ 14 h 46"/>
                <a:gd name="T40" fmla="*/ 0 w 46"/>
                <a:gd name="T41" fmla="*/ 18 h 46"/>
                <a:gd name="T42" fmla="*/ 0 w 46"/>
                <a:gd name="T43" fmla="*/ 43 h 46"/>
                <a:gd name="T44" fmla="*/ 3 w 46"/>
                <a:gd name="T45" fmla="*/ 46 h 46"/>
                <a:gd name="T46" fmla="*/ 17 w 46"/>
                <a:gd name="T47" fmla="*/ 46 h 46"/>
                <a:gd name="T48" fmla="*/ 20 w 46"/>
                <a:gd name="T49" fmla="*/ 43 h 46"/>
                <a:gd name="T50" fmla="*/ 20 w 46"/>
                <a:gd name="T51" fmla="*/ 26 h 46"/>
                <a:gd name="T52" fmla="*/ 26 w 46"/>
                <a:gd name="T53" fmla="*/ 26 h 46"/>
                <a:gd name="T54" fmla="*/ 26 w 46"/>
                <a:gd name="T55" fmla="*/ 43 h 46"/>
                <a:gd name="T56" fmla="*/ 29 w 46"/>
                <a:gd name="T57" fmla="*/ 46 h 46"/>
                <a:gd name="T58" fmla="*/ 43 w 46"/>
                <a:gd name="T59" fmla="*/ 46 h 46"/>
                <a:gd name="T60" fmla="*/ 46 w 46"/>
                <a:gd name="T61" fmla="*/ 43 h 46"/>
                <a:gd name="T62" fmla="*/ 46 w 46"/>
                <a:gd name="T63" fmla="*/ 18 h 46"/>
                <a:gd name="T64" fmla="*/ 43 w 46"/>
                <a:gd name="T65" fmla="*/ 14 h 46"/>
                <a:gd name="T66" fmla="*/ 16 w 46"/>
                <a:gd name="T67" fmla="*/ 43 h 46"/>
                <a:gd name="T68" fmla="*/ 5 w 46"/>
                <a:gd name="T69" fmla="*/ 43 h 46"/>
                <a:gd name="T70" fmla="*/ 3 w 46"/>
                <a:gd name="T71" fmla="*/ 42 h 46"/>
                <a:gd name="T72" fmla="*/ 5 w 46"/>
                <a:gd name="T73" fmla="*/ 40 h 46"/>
                <a:gd name="T74" fmla="*/ 16 w 46"/>
                <a:gd name="T75" fmla="*/ 40 h 46"/>
                <a:gd name="T76" fmla="*/ 17 w 46"/>
                <a:gd name="T77" fmla="*/ 42 h 46"/>
                <a:gd name="T78" fmla="*/ 16 w 46"/>
                <a:gd name="T79" fmla="*/ 43 h 46"/>
                <a:gd name="T80" fmla="*/ 25 w 46"/>
                <a:gd name="T81" fmla="*/ 23 h 46"/>
                <a:gd name="T82" fmla="*/ 22 w 46"/>
                <a:gd name="T83" fmla="*/ 23 h 46"/>
                <a:gd name="T84" fmla="*/ 20 w 46"/>
                <a:gd name="T85" fmla="*/ 22 h 46"/>
                <a:gd name="T86" fmla="*/ 22 w 46"/>
                <a:gd name="T87" fmla="*/ 20 h 46"/>
                <a:gd name="T88" fmla="*/ 25 w 46"/>
                <a:gd name="T89" fmla="*/ 20 h 46"/>
                <a:gd name="T90" fmla="*/ 26 w 46"/>
                <a:gd name="T91" fmla="*/ 22 h 46"/>
                <a:gd name="T92" fmla="*/ 25 w 46"/>
                <a:gd name="T93" fmla="*/ 23 h 46"/>
                <a:gd name="T94" fmla="*/ 42 w 46"/>
                <a:gd name="T95" fmla="*/ 43 h 46"/>
                <a:gd name="T96" fmla="*/ 31 w 46"/>
                <a:gd name="T97" fmla="*/ 43 h 46"/>
                <a:gd name="T98" fmla="*/ 29 w 46"/>
                <a:gd name="T99" fmla="*/ 42 h 46"/>
                <a:gd name="T100" fmla="*/ 31 w 46"/>
                <a:gd name="T101" fmla="*/ 40 h 46"/>
                <a:gd name="T102" fmla="*/ 42 w 46"/>
                <a:gd name="T103" fmla="*/ 40 h 46"/>
                <a:gd name="T104" fmla="*/ 43 w 46"/>
                <a:gd name="T105" fmla="*/ 42 h 46"/>
                <a:gd name="T106" fmla="*/ 42 w 46"/>
                <a:gd name="T107" fmla="*/ 4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6">
                  <a:moveTo>
                    <a:pt x="3" y="0"/>
                  </a:moveTo>
                  <a:cubicBezTo>
                    <a:pt x="20" y="0"/>
                    <a:pt x="20" y="0"/>
                    <a:pt x="20" y="0"/>
                  </a:cubicBezTo>
                  <a:cubicBezTo>
                    <a:pt x="20" y="3"/>
                    <a:pt x="20" y="3"/>
                    <a:pt x="20" y="3"/>
                  </a:cubicBezTo>
                  <a:cubicBezTo>
                    <a:pt x="3" y="3"/>
                    <a:pt x="3" y="3"/>
                    <a:pt x="3" y="3"/>
                  </a:cubicBezTo>
                  <a:lnTo>
                    <a:pt x="3" y="0"/>
                  </a:lnTo>
                  <a:close/>
                  <a:moveTo>
                    <a:pt x="26" y="0"/>
                  </a:moveTo>
                  <a:cubicBezTo>
                    <a:pt x="43" y="0"/>
                    <a:pt x="43" y="0"/>
                    <a:pt x="43" y="0"/>
                  </a:cubicBezTo>
                  <a:cubicBezTo>
                    <a:pt x="43" y="3"/>
                    <a:pt x="43" y="3"/>
                    <a:pt x="43" y="3"/>
                  </a:cubicBezTo>
                  <a:cubicBezTo>
                    <a:pt x="26" y="3"/>
                    <a:pt x="26" y="3"/>
                    <a:pt x="26" y="3"/>
                  </a:cubicBezTo>
                  <a:lnTo>
                    <a:pt x="26" y="0"/>
                  </a:lnTo>
                  <a:close/>
                  <a:moveTo>
                    <a:pt x="43" y="14"/>
                  </a:moveTo>
                  <a:cubicBezTo>
                    <a:pt x="41" y="14"/>
                    <a:pt x="41" y="14"/>
                    <a:pt x="41" y="14"/>
                  </a:cubicBezTo>
                  <a:cubicBezTo>
                    <a:pt x="41" y="3"/>
                    <a:pt x="41" y="3"/>
                    <a:pt x="41" y="3"/>
                  </a:cubicBezTo>
                  <a:cubicBezTo>
                    <a:pt x="29" y="3"/>
                    <a:pt x="29" y="3"/>
                    <a:pt x="29" y="3"/>
                  </a:cubicBezTo>
                  <a:cubicBezTo>
                    <a:pt x="29" y="14"/>
                    <a:pt x="29" y="14"/>
                    <a:pt x="29" y="14"/>
                  </a:cubicBezTo>
                  <a:cubicBezTo>
                    <a:pt x="17" y="14"/>
                    <a:pt x="17" y="14"/>
                    <a:pt x="17" y="14"/>
                  </a:cubicBezTo>
                  <a:cubicBezTo>
                    <a:pt x="17" y="3"/>
                    <a:pt x="17" y="3"/>
                    <a:pt x="17" y="3"/>
                  </a:cubicBezTo>
                  <a:cubicBezTo>
                    <a:pt x="6" y="3"/>
                    <a:pt x="6" y="3"/>
                    <a:pt x="6" y="3"/>
                  </a:cubicBezTo>
                  <a:cubicBezTo>
                    <a:pt x="6" y="14"/>
                    <a:pt x="6" y="14"/>
                    <a:pt x="6" y="14"/>
                  </a:cubicBezTo>
                  <a:cubicBezTo>
                    <a:pt x="3" y="14"/>
                    <a:pt x="3" y="14"/>
                    <a:pt x="3" y="14"/>
                  </a:cubicBezTo>
                  <a:cubicBezTo>
                    <a:pt x="2" y="14"/>
                    <a:pt x="0" y="16"/>
                    <a:pt x="0" y="18"/>
                  </a:cubicBezTo>
                  <a:cubicBezTo>
                    <a:pt x="0" y="43"/>
                    <a:pt x="0" y="43"/>
                    <a:pt x="0" y="43"/>
                  </a:cubicBezTo>
                  <a:cubicBezTo>
                    <a:pt x="0" y="45"/>
                    <a:pt x="2" y="46"/>
                    <a:pt x="3" y="46"/>
                  </a:cubicBezTo>
                  <a:cubicBezTo>
                    <a:pt x="17" y="46"/>
                    <a:pt x="17" y="46"/>
                    <a:pt x="17" y="46"/>
                  </a:cubicBezTo>
                  <a:cubicBezTo>
                    <a:pt x="19" y="46"/>
                    <a:pt x="20" y="45"/>
                    <a:pt x="20" y="43"/>
                  </a:cubicBezTo>
                  <a:cubicBezTo>
                    <a:pt x="20" y="26"/>
                    <a:pt x="20" y="26"/>
                    <a:pt x="20" y="26"/>
                  </a:cubicBezTo>
                  <a:cubicBezTo>
                    <a:pt x="26" y="26"/>
                    <a:pt x="26" y="26"/>
                    <a:pt x="26" y="26"/>
                  </a:cubicBezTo>
                  <a:cubicBezTo>
                    <a:pt x="26" y="43"/>
                    <a:pt x="26" y="43"/>
                    <a:pt x="26" y="43"/>
                  </a:cubicBezTo>
                  <a:cubicBezTo>
                    <a:pt x="26" y="45"/>
                    <a:pt x="28" y="46"/>
                    <a:pt x="29" y="46"/>
                  </a:cubicBezTo>
                  <a:cubicBezTo>
                    <a:pt x="43" y="46"/>
                    <a:pt x="43" y="46"/>
                    <a:pt x="43" y="46"/>
                  </a:cubicBezTo>
                  <a:cubicBezTo>
                    <a:pt x="45" y="46"/>
                    <a:pt x="46" y="45"/>
                    <a:pt x="46" y="43"/>
                  </a:cubicBezTo>
                  <a:cubicBezTo>
                    <a:pt x="46" y="18"/>
                    <a:pt x="46" y="18"/>
                    <a:pt x="46" y="18"/>
                  </a:cubicBezTo>
                  <a:cubicBezTo>
                    <a:pt x="46" y="16"/>
                    <a:pt x="45" y="14"/>
                    <a:pt x="43" y="14"/>
                  </a:cubicBezTo>
                  <a:close/>
                  <a:moveTo>
                    <a:pt x="16" y="43"/>
                  </a:moveTo>
                  <a:cubicBezTo>
                    <a:pt x="5" y="43"/>
                    <a:pt x="5" y="43"/>
                    <a:pt x="5" y="43"/>
                  </a:cubicBezTo>
                  <a:cubicBezTo>
                    <a:pt x="4" y="43"/>
                    <a:pt x="3" y="43"/>
                    <a:pt x="3" y="42"/>
                  </a:cubicBezTo>
                  <a:cubicBezTo>
                    <a:pt x="3" y="41"/>
                    <a:pt x="4" y="40"/>
                    <a:pt x="5" y="40"/>
                  </a:cubicBezTo>
                  <a:cubicBezTo>
                    <a:pt x="16" y="40"/>
                    <a:pt x="16" y="40"/>
                    <a:pt x="16" y="40"/>
                  </a:cubicBezTo>
                  <a:cubicBezTo>
                    <a:pt x="17" y="40"/>
                    <a:pt x="17" y="41"/>
                    <a:pt x="17" y="42"/>
                  </a:cubicBezTo>
                  <a:cubicBezTo>
                    <a:pt x="17" y="43"/>
                    <a:pt x="17" y="43"/>
                    <a:pt x="16" y="43"/>
                  </a:cubicBezTo>
                  <a:close/>
                  <a:moveTo>
                    <a:pt x="25" y="23"/>
                  </a:moveTo>
                  <a:cubicBezTo>
                    <a:pt x="22" y="23"/>
                    <a:pt x="22" y="23"/>
                    <a:pt x="22" y="23"/>
                  </a:cubicBezTo>
                  <a:cubicBezTo>
                    <a:pt x="21" y="23"/>
                    <a:pt x="20" y="22"/>
                    <a:pt x="20" y="22"/>
                  </a:cubicBezTo>
                  <a:cubicBezTo>
                    <a:pt x="20" y="21"/>
                    <a:pt x="21" y="20"/>
                    <a:pt x="22" y="20"/>
                  </a:cubicBezTo>
                  <a:cubicBezTo>
                    <a:pt x="25" y="20"/>
                    <a:pt x="25" y="20"/>
                    <a:pt x="25" y="20"/>
                  </a:cubicBezTo>
                  <a:cubicBezTo>
                    <a:pt x="25" y="20"/>
                    <a:pt x="26" y="21"/>
                    <a:pt x="26" y="22"/>
                  </a:cubicBezTo>
                  <a:cubicBezTo>
                    <a:pt x="26" y="22"/>
                    <a:pt x="25" y="23"/>
                    <a:pt x="25" y="23"/>
                  </a:cubicBezTo>
                  <a:close/>
                  <a:moveTo>
                    <a:pt x="42" y="43"/>
                  </a:moveTo>
                  <a:cubicBezTo>
                    <a:pt x="31" y="43"/>
                    <a:pt x="31" y="43"/>
                    <a:pt x="31" y="43"/>
                  </a:cubicBezTo>
                  <a:cubicBezTo>
                    <a:pt x="30" y="43"/>
                    <a:pt x="29" y="43"/>
                    <a:pt x="29" y="42"/>
                  </a:cubicBezTo>
                  <a:cubicBezTo>
                    <a:pt x="29" y="41"/>
                    <a:pt x="30" y="40"/>
                    <a:pt x="31" y="40"/>
                  </a:cubicBezTo>
                  <a:cubicBezTo>
                    <a:pt x="42" y="40"/>
                    <a:pt x="42" y="40"/>
                    <a:pt x="42" y="40"/>
                  </a:cubicBezTo>
                  <a:cubicBezTo>
                    <a:pt x="43" y="40"/>
                    <a:pt x="43" y="41"/>
                    <a:pt x="43" y="42"/>
                  </a:cubicBezTo>
                  <a:cubicBezTo>
                    <a:pt x="43" y="43"/>
                    <a:pt x="43" y="43"/>
                    <a:pt x="4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59"/>
            <p:cNvSpPr/>
            <p:nvPr/>
          </p:nvSpPr>
          <p:spPr bwMode="auto">
            <a:xfrm>
              <a:off x="10878897" y="3657024"/>
              <a:ext cx="177634" cy="179102"/>
            </a:xfrm>
            <a:custGeom>
              <a:avLst/>
              <a:gdLst>
                <a:gd name="T0" fmla="*/ 61 w 121"/>
                <a:gd name="T1" fmla="*/ 122 h 122"/>
                <a:gd name="T2" fmla="*/ 121 w 121"/>
                <a:gd name="T3" fmla="*/ 62 h 122"/>
                <a:gd name="T4" fmla="*/ 84 w 121"/>
                <a:gd name="T5" fmla="*/ 62 h 122"/>
                <a:gd name="T6" fmla="*/ 84 w 121"/>
                <a:gd name="T7" fmla="*/ 0 h 122"/>
                <a:gd name="T8" fmla="*/ 38 w 121"/>
                <a:gd name="T9" fmla="*/ 0 h 122"/>
                <a:gd name="T10" fmla="*/ 38 w 121"/>
                <a:gd name="T11" fmla="*/ 62 h 122"/>
                <a:gd name="T12" fmla="*/ 0 w 121"/>
                <a:gd name="T13" fmla="*/ 62 h 122"/>
                <a:gd name="T14" fmla="*/ 61 w 121"/>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2">
                  <a:moveTo>
                    <a:pt x="61" y="122"/>
                  </a:moveTo>
                  <a:lnTo>
                    <a:pt x="121" y="62"/>
                  </a:lnTo>
                  <a:lnTo>
                    <a:pt x="84" y="62"/>
                  </a:lnTo>
                  <a:lnTo>
                    <a:pt x="84" y="0"/>
                  </a:lnTo>
                  <a:lnTo>
                    <a:pt x="38" y="0"/>
                  </a:lnTo>
                  <a:lnTo>
                    <a:pt x="38" y="62"/>
                  </a:lnTo>
                  <a:lnTo>
                    <a:pt x="0" y="62"/>
                  </a:lnTo>
                  <a:lnTo>
                    <a:pt x="61"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0"/>
            <p:cNvSpPr>
              <a:spLocks noEditPoints="1"/>
            </p:cNvSpPr>
            <p:nvPr/>
          </p:nvSpPr>
          <p:spPr bwMode="auto">
            <a:xfrm>
              <a:off x="11085891" y="3260651"/>
              <a:ext cx="148274" cy="148273"/>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57 w 62"/>
                <a:gd name="T11" fmla="*/ 35 h 62"/>
                <a:gd name="T12" fmla="*/ 41 w 62"/>
                <a:gd name="T13" fmla="*/ 34 h 62"/>
                <a:gd name="T14" fmla="*/ 46 w 62"/>
                <a:gd name="T15" fmla="*/ 53 h 62"/>
                <a:gd name="T16" fmla="*/ 57 w 62"/>
                <a:gd name="T17" fmla="*/ 35 h 62"/>
                <a:gd name="T18" fmla="*/ 41 w 62"/>
                <a:gd name="T19" fmla="*/ 55 h 62"/>
                <a:gd name="T20" fmla="*/ 36 w 62"/>
                <a:gd name="T21" fmla="*/ 35 h 62"/>
                <a:gd name="T22" fmla="*/ 35 w 62"/>
                <a:gd name="T23" fmla="*/ 35 h 62"/>
                <a:gd name="T24" fmla="*/ 15 w 62"/>
                <a:gd name="T25" fmla="*/ 52 h 62"/>
                <a:gd name="T26" fmla="*/ 31 w 62"/>
                <a:gd name="T27" fmla="*/ 57 h 62"/>
                <a:gd name="T28" fmla="*/ 41 w 62"/>
                <a:gd name="T29" fmla="*/ 55 h 62"/>
                <a:gd name="T30" fmla="*/ 11 w 62"/>
                <a:gd name="T31" fmla="*/ 48 h 62"/>
                <a:gd name="T32" fmla="*/ 33 w 62"/>
                <a:gd name="T33" fmla="*/ 31 h 62"/>
                <a:gd name="T34" fmla="*/ 34 w 62"/>
                <a:gd name="T35" fmla="*/ 31 h 62"/>
                <a:gd name="T36" fmla="*/ 32 w 62"/>
                <a:gd name="T37" fmla="*/ 26 h 62"/>
                <a:gd name="T38" fmla="*/ 4 w 62"/>
                <a:gd name="T39" fmla="*/ 30 h 62"/>
                <a:gd name="T40" fmla="*/ 4 w 62"/>
                <a:gd name="T41" fmla="*/ 31 h 62"/>
                <a:gd name="T42" fmla="*/ 11 w 62"/>
                <a:gd name="T43" fmla="*/ 48 h 62"/>
                <a:gd name="T44" fmla="*/ 5 w 62"/>
                <a:gd name="T45" fmla="*/ 25 h 62"/>
                <a:gd name="T46" fmla="*/ 29 w 62"/>
                <a:gd name="T47" fmla="*/ 22 h 62"/>
                <a:gd name="T48" fmla="*/ 20 w 62"/>
                <a:gd name="T49" fmla="*/ 7 h 62"/>
                <a:gd name="T50" fmla="*/ 5 w 62"/>
                <a:gd name="T51" fmla="*/ 25 h 62"/>
                <a:gd name="T52" fmla="*/ 25 w 62"/>
                <a:gd name="T53" fmla="*/ 5 h 62"/>
                <a:gd name="T54" fmla="*/ 35 w 62"/>
                <a:gd name="T55" fmla="*/ 20 h 62"/>
                <a:gd name="T56" fmla="*/ 49 w 62"/>
                <a:gd name="T57" fmla="*/ 11 h 62"/>
                <a:gd name="T58" fmla="*/ 31 w 62"/>
                <a:gd name="T59" fmla="*/ 4 h 62"/>
                <a:gd name="T60" fmla="*/ 25 w 62"/>
                <a:gd name="T61" fmla="*/ 5 h 62"/>
                <a:gd name="T62" fmla="*/ 51 w 62"/>
                <a:gd name="T63" fmla="*/ 14 h 62"/>
                <a:gd name="T64" fmla="*/ 37 w 62"/>
                <a:gd name="T65" fmla="*/ 24 h 62"/>
                <a:gd name="T66" fmla="*/ 38 w 62"/>
                <a:gd name="T67" fmla="*/ 28 h 62"/>
                <a:gd name="T68" fmla="*/ 39 w 62"/>
                <a:gd name="T69" fmla="*/ 30 h 62"/>
                <a:gd name="T70" fmla="*/ 57 w 62"/>
                <a:gd name="T71" fmla="*/ 30 h 62"/>
                <a:gd name="T72" fmla="*/ 51 w 62"/>
                <a:gd name="T73"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7" y="35"/>
                  </a:moveTo>
                  <a:cubicBezTo>
                    <a:pt x="56" y="35"/>
                    <a:pt x="49" y="32"/>
                    <a:pt x="41" y="34"/>
                  </a:cubicBezTo>
                  <a:cubicBezTo>
                    <a:pt x="44" y="43"/>
                    <a:pt x="45" y="51"/>
                    <a:pt x="46" y="53"/>
                  </a:cubicBezTo>
                  <a:cubicBezTo>
                    <a:pt x="52" y="49"/>
                    <a:pt x="56" y="42"/>
                    <a:pt x="57" y="35"/>
                  </a:cubicBezTo>
                  <a:close/>
                  <a:moveTo>
                    <a:pt x="41" y="55"/>
                  </a:moveTo>
                  <a:cubicBezTo>
                    <a:pt x="41" y="53"/>
                    <a:pt x="39" y="45"/>
                    <a:pt x="36" y="35"/>
                  </a:cubicBezTo>
                  <a:cubicBezTo>
                    <a:pt x="36" y="35"/>
                    <a:pt x="36" y="35"/>
                    <a:pt x="35" y="35"/>
                  </a:cubicBezTo>
                  <a:cubicBezTo>
                    <a:pt x="20" y="40"/>
                    <a:pt x="15" y="51"/>
                    <a:pt x="15" y="52"/>
                  </a:cubicBezTo>
                  <a:cubicBezTo>
                    <a:pt x="19" y="55"/>
                    <a:pt x="25" y="57"/>
                    <a:pt x="31" y="57"/>
                  </a:cubicBezTo>
                  <a:cubicBezTo>
                    <a:pt x="35" y="57"/>
                    <a:pt x="38" y="57"/>
                    <a:pt x="41" y="55"/>
                  </a:cubicBezTo>
                  <a:close/>
                  <a:moveTo>
                    <a:pt x="11" y="48"/>
                  </a:moveTo>
                  <a:cubicBezTo>
                    <a:pt x="12" y="47"/>
                    <a:pt x="19" y="35"/>
                    <a:pt x="33" y="31"/>
                  </a:cubicBezTo>
                  <a:cubicBezTo>
                    <a:pt x="33" y="31"/>
                    <a:pt x="33" y="31"/>
                    <a:pt x="34" y="31"/>
                  </a:cubicBezTo>
                  <a:cubicBezTo>
                    <a:pt x="33" y="29"/>
                    <a:pt x="32" y="28"/>
                    <a:pt x="32" y="26"/>
                  </a:cubicBezTo>
                  <a:cubicBezTo>
                    <a:pt x="18" y="30"/>
                    <a:pt x="6" y="30"/>
                    <a:pt x="4" y="30"/>
                  </a:cubicBezTo>
                  <a:cubicBezTo>
                    <a:pt x="4" y="30"/>
                    <a:pt x="4" y="30"/>
                    <a:pt x="4" y="31"/>
                  </a:cubicBezTo>
                  <a:cubicBezTo>
                    <a:pt x="4" y="38"/>
                    <a:pt x="7" y="44"/>
                    <a:pt x="11" y="48"/>
                  </a:cubicBezTo>
                  <a:close/>
                  <a:moveTo>
                    <a:pt x="5" y="25"/>
                  </a:moveTo>
                  <a:cubicBezTo>
                    <a:pt x="6" y="25"/>
                    <a:pt x="17" y="25"/>
                    <a:pt x="29" y="22"/>
                  </a:cubicBezTo>
                  <a:cubicBezTo>
                    <a:pt x="25" y="14"/>
                    <a:pt x="20" y="8"/>
                    <a:pt x="20" y="7"/>
                  </a:cubicBezTo>
                  <a:cubicBezTo>
                    <a:pt x="12" y="10"/>
                    <a:pt x="7" y="17"/>
                    <a:pt x="5" y="25"/>
                  </a:cubicBezTo>
                  <a:close/>
                  <a:moveTo>
                    <a:pt x="25" y="5"/>
                  </a:moveTo>
                  <a:cubicBezTo>
                    <a:pt x="25" y="6"/>
                    <a:pt x="30" y="12"/>
                    <a:pt x="35" y="20"/>
                  </a:cubicBezTo>
                  <a:cubicBezTo>
                    <a:pt x="44" y="17"/>
                    <a:pt x="48" y="12"/>
                    <a:pt x="49" y="11"/>
                  </a:cubicBezTo>
                  <a:cubicBezTo>
                    <a:pt x="44" y="7"/>
                    <a:pt x="38" y="4"/>
                    <a:pt x="31" y="4"/>
                  </a:cubicBezTo>
                  <a:cubicBezTo>
                    <a:pt x="29" y="4"/>
                    <a:pt x="27" y="4"/>
                    <a:pt x="25" y="5"/>
                  </a:cubicBezTo>
                  <a:close/>
                  <a:moveTo>
                    <a:pt x="51" y="14"/>
                  </a:moveTo>
                  <a:cubicBezTo>
                    <a:pt x="51" y="15"/>
                    <a:pt x="46" y="20"/>
                    <a:pt x="37" y="24"/>
                  </a:cubicBezTo>
                  <a:cubicBezTo>
                    <a:pt x="37" y="26"/>
                    <a:pt x="38" y="27"/>
                    <a:pt x="38" y="28"/>
                  </a:cubicBezTo>
                  <a:cubicBezTo>
                    <a:pt x="39" y="29"/>
                    <a:pt x="39" y="29"/>
                    <a:pt x="39" y="30"/>
                  </a:cubicBezTo>
                  <a:cubicBezTo>
                    <a:pt x="48" y="29"/>
                    <a:pt x="57" y="30"/>
                    <a:pt x="57" y="30"/>
                  </a:cubicBezTo>
                  <a:cubicBezTo>
                    <a:pt x="57" y="24"/>
                    <a:pt x="55" y="18"/>
                    <a:pt x="5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1"/>
            <p:cNvSpPr>
              <a:spLocks noEditPoints="1"/>
            </p:cNvSpPr>
            <p:nvPr/>
          </p:nvSpPr>
          <p:spPr bwMode="auto">
            <a:xfrm>
              <a:off x="10937619" y="3483794"/>
              <a:ext cx="140933" cy="124784"/>
            </a:xfrm>
            <a:custGeom>
              <a:avLst/>
              <a:gdLst>
                <a:gd name="T0" fmla="*/ 48 w 59"/>
                <a:gd name="T1" fmla="*/ 0 h 52"/>
                <a:gd name="T2" fmla="*/ 11 w 59"/>
                <a:gd name="T3" fmla="*/ 0 h 52"/>
                <a:gd name="T4" fmla="*/ 0 w 59"/>
                <a:gd name="T5" fmla="*/ 12 h 52"/>
                <a:gd name="T6" fmla="*/ 0 w 59"/>
                <a:gd name="T7" fmla="*/ 50 h 52"/>
                <a:gd name="T8" fmla="*/ 2 w 59"/>
                <a:gd name="T9" fmla="*/ 52 h 52"/>
                <a:gd name="T10" fmla="*/ 57 w 59"/>
                <a:gd name="T11" fmla="*/ 52 h 52"/>
                <a:gd name="T12" fmla="*/ 59 w 59"/>
                <a:gd name="T13" fmla="*/ 50 h 52"/>
                <a:gd name="T14" fmla="*/ 59 w 59"/>
                <a:gd name="T15" fmla="*/ 12 h 52"/>
                <a:gd name="T16" fmla="*/ 48 w 59"/>
                <a:gd name="T17" fmla="*/ 0 h 52"/>
                <a:gd name="T18" fmla="*/ 37 w 59"/>
                <a:gd name="T19" fmla="*/ 34 h 52"/>
                <a:gd name="T20" fmla="*/ 37 w 59"/>
                <a:gd name="T21" fmla="*/ 45 h 52"/>
                <a:gd name="T22" fmla="*/ 22 w 59"/>
                <a:gd name="T23" fmla="*/ 45 h 52"/>
                <a:gd name="T24" fmla="*/ 22 w 59"/>
                <a:gd name="T25" fmla="*/ 34 h 52"/>
                <a:gd name="T26" fmla="*/ 11 w 59"/>
                <a:gd name="T27" fmla="*/ 34 h 52"/>
                <a:gd name="T28" fmla="*/ 29 w 59"/>
                <a:gd name="T29" fmla="*/ 19 h 52"/>
                <a:gd name="T30" fmla="*/ 48 w 59"/>
                <a:gd name="T31" fmla="*/ 34 h 52"/>
                <a:gd name="T32" fmla="*/ 37 w 59"/>
                <a:gd name="T33" fmla="*/ 34 h 52"/>
                <a:gd name="T34" fmla="*/ 9 w 59"/>
                <a:gd name="T35" fmla="*/ 8 h 52"/>
                <a:gd name="T36" fmla="*/ 12 w 59"/>
                <a:gd name="T37" fmla="*/ 4 h 52"/>
                <a:gd name="T38" fmla="*/ 46 w 59"/>
                <a:gd name="T39" fmla="*/ 4 h 52"/>
                <a:gd name="T40" fmla="*/ 50 w 59"/>
                <a:gd name="T41" fmla="*/ 8 h 52"/>
                <a:gd name="T42" fmla="*/ 9 w 59"/>
                <a:gd name="T43"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2">
                  <a:moveTo>
                    <a:pt x="48" y="0"/>
                  </a:moveTo>
                  <a:cubicBezTo>
                    <a:pt x="11" y="0"/>
                    <a:pt x="11" y="0"/>
                    <a:pt x="11" y="0"/>
                  </a:cubicBezTo>
                  <a:cubicBezTo>
                    <a:pt x="0" y="12"/>
                    <a:pt x="0" y="12"/>
                    <a:pt x="0" y="12"/>
                  </a:cubicBezTo>
                  <a:cubicBezTo>
                    <a:pt x="0" y="50"/>
                    <a:pt x="0" y="50"/>
                    <a:pt x="0" y="50"/>
                  </a:cubicBezTo>
                  <a:cubicBezTo>
                    <a:pt x="0" y="52"/>
                    <a:pt x="1" y="52"/>
                    <a:pt x="2" y="52"/>
                  </a:cubicBezTo>
                  <a:cubicBezTo>
                    <a:pt x="57" y="52"/>
                    <a:pt x="57" y="52"/>
                    <a:pt x="57" y="52"/>
                  </a:cubicBezTo>
                  <a:cubicBezTo>
                    <a:pt x="58" y="52"/>
                    <a:pt x="59" y="52"/>
                    <a:pt x="59" y="50"/>
                  </a:cubicBezTo>
                  <a:cubicBezTo>
                    <a:pt x="59" y="12"/>
                    <a:pt x="59" y="12"/>
                    <a:pt x="59" y="12"/>
                  </a:cubicBezTo>
                  <a:lnTo>
                    <a:pt x="48" y="0"/>
                  </a:lnTo>
                  <a:close/>
                  <a:moveTo>
                    <a:pt x="37" y="34"/>
                  </a:moveTo>
                  <a:cubicBezTo>
                    <a:pt x="37" y="45"/>
                    <a:pt x="37" y="45"/>
                    <a:pt x="37" y="45"/>
                  </a:cubicBezTo>
                  <a:cubicBezTo>
                    <a:pt x="22" y="45"/>
                    <a:pt x="22" y="45"/>
                    <a:pt x="22" y="45"/>
                  </a:cubicBezTo>
                  <a:cubicBezTo>
                    <a:pt x="22" y="34"/>
                    <a:pt x="22" y="34"/>
                    <a:pt x="22" y="34"/>
                  </a:cubicBezTo>
                  <a:cubicBezTo>
                    <a:pt x="11" y="34"/>
                    <a:pt x="11" y="34"/>
                    <a:pt x="11" y="34"/>
                  </a:cubicBezTo>
                  <a:cubicBezTo>
                    <a:pt x="29" y="19"/>
                    <a:pt x="29" y="19"/>
                    <a:pt x="29" y="19"/>
                  </a:cubicBezTo>
                  <a:cubicBezTo>
                    <a:pt x="48" y="34"/>
                    <a:pt x="48" y="34"/>
                    <a:pt x="48" y="34"/>
                  </a:cubicBezTo>
                  <a:lnTo>
                    <a:pt x="37" y="34"/>
                  </a:lnTo>
                  <a:close/>
                  <a:moveTo>
                    <a:pt x="9" y="8"/>
                  </a:moveTo>
                  <a:cubicBezTo>
                    <a:pt x="12" y="4"/>
                    <a:pt x="12" y="4"/>
                    <a:pt x="12" y="4"/>
                  </a:cubicBezTo>
                  <a:cubicBezTo>
                    <a:pt x="46" y="4"/>
                    <a:pt x="46" y="4"/>
                    <a:pt x="46" y="4"/>
                  </a:cubicBezTo>
                  <a:cubicBezTo>
                    <a:pt x="50" y="8"/>
                    <a:pt x="50" y="8"/>
                    <a:pt x="50" y="8"/>
                  </a:cubicBezTo>
                  <a:lnTo>
                    <a:pt x="9"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2"/>
            <p:cNvSpPr>
              <a:spLocks noEditPoints="1"/>
            </p:cNvSpPr>
            <p:nvPr/>
          </p:nvSpPr>
          <p:spPr bwMode="auto">
            <a:xfrm>
              <a:off x="10632264" y="3726023"/>
              <a:ext cx="227549" cy="199655"/>
            </a:xfrm>
            <a:custGeom>
              <a:avLst/>
              <a:gdLst>
                <a:gd name="T0" fmla="*/ 95 w 95"/>
                <a:gd name="T1" fmla="*/ 34 h 83"/>
                <a:gd name="T2" fmla="*/ 83 w 95"/>
                <a:gd name="T3" fmla="*/ 0 h 83"/>
                <a:gd name="T4" fmla="*/ 83 w 95"/>
                <a:gd name="T5" fmla="*/ 0 h 83"/>
                <a:gd name="T6" fmla="*/ 75 w 95"/>
                <a:gd name="T7" fmla="*/ 0 h 83"/>
                <a:gd name="T8" fmla="*/ 31 w 95"/>
                <a:gd name="T9" fmla="*/ 19 h 83"/>
                <a:gd name="T10" fmla="*/ 30 w 95"/>
                <a:gd name="T11" fmla="*/ 34 h 83"/>
                <a:gd name="T12" fmla="*/ 31 w 95"/>
                <a:gd name="T13" fmla="*/ 49 h 83"/>
                <a:gd name="T14" fmla="*/ 75 w 95"/>
                <a:gd name="T15" fmla="*/ 67 h 83"/>
                <a:gd name="T16" fmla="*/ 83 w 95"/>
                <a:gd name="T17" fmla="*/ 67 h 83"/>
                <a:gd name="T18" fmla="*/ 83 w 95"/>
                <a:gd name="T19" fmla="*/ 67 h 83"/>
                <a:gd name="T20" fmla="*/ 95 w 95"/>
                <a:gd name="T21" fmla="*/ 34 h 83"/>
                <a:gd name="T22" fmla="*/ 80 w 95"/>
                <a:gd name="T23" fmla="*/ 62 h 83"/>
                <a:gd name="T24" fmla="*/ 78 w 95"/>
                <a:gd name="T25" fmla="*/ 61 h 83"/>
                <a:gd name="T26" fmla="*/ 75 w 95"/>
                <a:gd name="T27" fmla="*/ 55 h 83"/>
                <a:gd name="T28" fmla="*/ 71 w 95"/>
                <a:gd name="T29" fmla="*/ 34 h 83"/>
                <a:gd name="T30" fmla="*/ 75 w 95"/>
                <a:gd name="T31" fmla="*/ 12 h 83"/>
                <a:gd name="T32" fmla="*/ 78 w 95"/>
                <a:gd name="T33" fmla="*/ 7 h 83"/>
                <a:gd name="T34" fmla="*/ 80 w 95"/>
                <a:gd name="T35" fmla="*/ 5 h 83"/>
                <a:gd name="T36" fmla="*/ 82 w 95"/>
                <a:gd name="T37" fmla="*/ 7 h 83"/>
                <a:gd name="T38" fmla="*/ 86 w 95"/>
                <a:gd name="T39" fmla="*/ 12 h 83"/>
                <a:gd name="T40" fmla="*/ 89 w 95"/>
                <a:gd name="T41" fmla="*/ 34 h 83"/>
                <a:gd name="T42" fmla="*/ 86 w 95"/>
                <a:gd name="T43" fmla="*/ 55 h 83"/>
                <a:gd name="T44" fmla="*/ 82 w 95"/>
                <a:gd name="T45" fmla="*/ 61 h 83"/>
                <a:gd name="T46" fmla="*/ 80 w 95"/>
                <a:gd name="T47" fmla="*/ 62 h 83"/>
                <a:gd name="T48" fmla="*/ 23 w 95"/>
                <a:gd name="T49" fmla="*/ 34 h 83"/>
                <a:gd name="T50" fmla="*/ 24 w 95"/>
                <a:gd name="T51" fmla="*/ 20 h 83"/>
                <a:gd name="T52" fmla="*/ 12 w 95"/>
                <a:gd name="T53" fmla="*/ 21 h 83"/>
                <a:gd name="T54" fmla="*/ 5 w 95"/>
                <a:gd name="T55" fmla="*/ 21 h 83"/>
                <a:gd name="T56" fmla="*/ 0 w 95"/>
                <a:gd name="T57" fmla="*/ 30 h 83"/>
                <a:gd name="T58" fmla="*/ 0 w 95"/>
                <a:gd name="T59" fmla="*/ 38 h 83"/>
                <a:gd name="T60" fmla="*/ 5 w 95"/>
                <a:gd name="T61" fmla="*/ 47 h 83"/>
                <a:gd name="T62" fmla="*/ 12 w 95"/>
                <a:gd name="T63" fmla="*/ 47 h 83"/>
                <a:gd name="T64" fmla="*/ 24 w 95"/>
                <a:gd name="T65" fmla="*/ 47 h 83"/>
                <a:gd name="T66" fmla="*/ 23 w 95"/>
                <a:gd name="T67" fmla="*/ 34 h 83"/>
                <a:gd name="T68" fmla="*/ 34 w 95"/>
                <a:gd name="T69" fmla="*/ 53 h 83"/>
                <a:gd name="T70" fmla="*/ 22 w 95"/>
                <a:gd name="T71" fmla="*/ 51 h 83"/>
                <a:gd name="T72" fmla="*/ 30 w 95"/>
                <a:gd name="T73" fmla="*/ 81 h 83"/>
                <a:gd name="T74" fmla="*/ 33 w 95"/>
                <a:gd name="T75" fmla="*/ 83 h 83"/>
                <a:gd name="T76" fmla="*/ 44 w 95"/>
                <a:gd name="T77" fmla="*/ 78 h 83"/>
                <a:gd name="T78" fmla="*/ 46 w 95"/>
                <a:gd name="T79" fmla="*/ 75 h 83"/>
                <a:gd name="T80" fmla="*/ 34 w 95"/>
                <a:gd name="T81" fmla="*/ 53 h 83"/>
                <a:gd name="T82" fmla="*/ 80 w 95"/>
                <a:gd name="T83" fmla="*/ 45 h 83"/>
                <a:gd name="T84" fmla="*/ 79 w 95"/>
                <a:gd name="T85" fmla="*/ 44 h 83"/>
                <a:gd name="T86" fmla="*/ 78 w 95"/>
                <a:gd name="T87" fmla="*/ 42 h 83"/>
                <a:gd name="T88" fmla="*/ 77 w 95"/>
                <a:gd name="T89" fmla="*/ 34 h 83"/>
                <a:gd name="T90" fmla="*/ 78 w 95"/>
                <a:gd name="T91" fmla="*/ 25 h 83"/>
                <a:gd name="T92" fmla="*/ 79 w 95"/>
                <a:gd name="T93" fmla="*/ 23 h 83"/>
                <a:gd name="T94" fmla="*/ 80 w 95"/>
                <a:gd name="T95" fmla="*/ 23 h 83"/>
                <a:gd name="T96" fmla="*/ 81 w 95"/>
                <a:gd name="T97" fmla="*/ 23 h 83"/>
                <a:gd name="T98" fmla="*/ 82 w 95"/>
                <a:gd name="T99" fmla="*/ 25 h 83"/>
                <a:gd name="T100" fmla="*/ 84 w 95"/>
                <a:gd name="T101" fmla="*/ 34 h 83"/>
                <a:gd name="T102" fmla="*/ 82 w 95"/>
                <a:gd name="T103" fmla="*/ 42 h 83"/>
                <a:gd name="T104" fmla="*/ 81 w 95"/>
                <a:gd name="T105" fmla="*/ 44 h 83"/>
                <a:gd name="T106" fmla="*/ 80 w 95"/>
                <a:gd name="T107" fmla="*/ 4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 h="83">
                  <a:moveTo>
                    <a:pt x="95" y="34"/>
                  </a:moveTo>
                  <a:cubicBezTo>
                    <a:pt x="95" y="15"/>
                    <a:pt x="89" y="0"/>
                    <a:pt x="83" y="0"/>
                  </a:cubicBezTo>
                  <a:cubicBezTo>
                    <a:pt x="83" y="0"/>
                    <a:pt x="83" y="0"/>
                    <a:pt x="83" y="0"/>
                  </a:cubicBezTo>
                  <a:cubicBezTo>
                    <a:pt x="75" y="0"/>
                    <a:pt x="75" y="0"/>
                    <a:pt x="75" y="0"/>
                  </a:cubicBezTo>
                  <a:cubicBezTo>
                    <a:pt x="75" y="0"/>
                    <a:pt x="57" y="13"/>
                    <a:pt x="31" y="19"/>
                  </a:cubicBezTo>
                  <a:cubicBezTo>
                    <a:pt x="30" y="23"/>
                    <a:pt x="30" y="28"/>
                    <a:pt x="30" y="34"/>
                  </a:cubicBezTo>
                  <a:cubicBezTo>
                    <a:pt x="30" y="39"/>
                    <a:pt x="30" y="44"/>
                    <a:pt x="31" y="49"/>
                  </a:cubicBezTo>
                  <a:cubicBezTo>
                    <a:pt x="57" y="54"/>
                    <a:pt x="75" y="67"/>
                    <a:pt x="75" y="67"/>
                  </a:cubicBezTo>
                  <a:cubicBezTo>
                    <a:pt x="83" y="67"/>
                    <a:pt x="83" y="67"/>
                    <a:pt x="83" y="67"/>
                  </a:cubicBezTo>
                  <a:cubicBezTo>
                    <a:pt x="83" y="67"/>
                    <a:pt x="83" y="67"/>
                    <a:pt x="83" y="67"/>
                  </a:cubicBezTo>
                  <a:cubicBezTo>
                    <a:pt x="89" y="67"/>
                    <a:pt x="95" y="52"/>
                    <a:pt x="95" y="34"/>
                  </a:cubicBezTo>
                  <a:close/>
                  <a:moveTo>
                    <a:pt x="80" y="62"/>
                  </a:moveTo>
                  <a:cubicBezTo>
                    <a:pt x="79" y="62"/>
                    <a:pt x="78" y="61"/>
                    <a:pt x="78" y="61"/>
                  </a:cubicBezTo>
                  <a:cubicBezTo>
                    <a:pt x="77" y="60"/>
                    <a:pt x="76" y="58"/>
                    <a:pt x="75" y="55"/>
                  </a:cubicBezTo>
                  <a:cubicBezTo>
                    <a:pt x="72" y="49"/>
                    <a:pt x="71" y="42"/>
                    <a:pt x="71" y="34"/>
                  </a:cubicBezTo>
                  <a:cubicBezTo>
                    <a:pt x="71" y="26"/>
                    <a:pt x="72" y="18"/>
                    <a:pt x="75" y="12"/>
                  </a:cubicBezTo>
                  <a:cubicBezTo>
                    <a:pt x="76" y="10"/>
                    <a:pt x="77" y="8"/>
                    <a:pt x="78" y="7"/>
                  </a:cubicBezTo>
                  <a:cubicBezTo>
                    <a:pt x="78" y="6"/>
                    <a:pt x="79" y="5"/>
                    <a:pt x="80" y="5"/>
                  </a:cubicBezTo>
                  <a:cubicBezTo>
                    <a:pt x="81" y="5"/>
                    <a:pt x="82" y="6"/>
                    <a:pt x="82" y="7"/>
                  </a:cubicBezTo>
                  <a:cubicBezTo>
                    <a:pt x="84" y="8"/>
                    <a:pt x="85" y="10"/>
                    <a:pt x="86" y="12"/>
                  </a:cubicBezTo>
                  <a:cubicBezTo>
                    <a:pt x="88" y="18"/>
                    <a:pt x="89" y="26"/>
                    <a:pt x="89" y="34"/>
                  </a:cubicBezTo>
                  <a:cubicBezTo>
                    <a:pt x="89" y="42"/>
                    <a:pt x="88" y="49"/>
                    <a:pt x="86" y="55"/>
                  </a:cubicBezTo>
                  <a:cubicBezTo>
                    <a:pt x="85" y="58"/>
                    <a:pt x="84" y="60"/>
                    <a:pt x="82" y="61"/>
                  </a:cubicBezTo>
                  <a:cubicBezTo>
                    <a:pt x="82" y="61"/>
                    <a:pt x="81" y="62"/>
                    <a:pt x="80" y="62"/>
                  </a:cubicBezTo>
                  <a:close/>
                  <a:moveTo>
                    <a:pt x="23" y="34"/>
                  </a:moveTo>
                  <a:cubicBezTo>
                    <a:pt x="23" y="29"/>
                    <a:pt x="24" y="24"/>
                    <a:pt x="24" y="20"/>
                  </a:cubicBezTo>
                  <a:cubicBezTo>
                    <a:pt x="20" y="21"/>
                    <a:pt x="16" y="21"/>
                    <a:pt x="12" y="21"/>
                  </a:cubicBezTo>
                  <a:cubicBezTo>
                    <a:pt x="5" y="21"/>
                    <a:pt x="5" y="21"/>
                    <a:pt x="5" y="21"/>
                  </a:cubicBezTo>
                  <a:cubicBezTo>
                    <a:pt x="0" y="30"/>
                    <a:pt x="0" y="30"/>
                    <a:pt x="0" y="30"/>
                  </a:cubicBezTo>
                  <a:cubicBezTo>
                    <a:pt x="0" y="38"/>
                    <a:pt x="0" y="38"/>
                    <a:pt x="0" y="38"/>
                  </a:cubicBezTo>
                  <a:cubicBezTo>
                    <a:pt x="5" y="47"/>
                    <a:pt x="5" y="47"/>
                    <a:pt x="5" y="47"/>
                  </a:cubicBezTo>
                  <a:cubicBezTo>
                    <a:pt x="5" y="47"/>
                    <a:pt x="5" y="47"/>
                    <a:pt x="12" y="47"/>
                  </a:cubicBezTo>
                  <a:cubicBezTo>
                    <a:pt x="16" y="47"/>
                    <a:pt x="20" y="47"/>
                    <a:pt x="24" y="47"/>
                  </a:cubicBezTo>
                  <a:cubicBezTo>
                    <a:pt x="24" y="43"/>
                    <a:pt x="23" y="39"/>
                    <a:pt x="23" y="34"/>
                  </a:cubicBezTo>
                  <a:close/>
                  <a:moveTo>
                    <a:pt x="34" y="53"/>
                  </a:moveTo>
                  <a:cubicBezTo>
                    <a:pt x="22" y="51"/>
                    <a:pt x="22" y="51"/>
                    <a:pt x="22" y="51"/>
                  </a:cubicBezTo>
                  <a:cubicBezTo>
                    <a:pt x="30" y="81"/>
                    <a:pt x="30" y="81"/>
                    <a:pt x="30" y="81"/>
                  </a:cubicBezTo>
                  <a:cubicBezTo>
                    <a:pt x="30" y="82"/>
                    <a:pt x="32" y="83"/>
                    <a:pt x="33" y="83"/>
                  </a:cubicBezTo>
                  <a:cubicBezTo>
                    <a:pt x="44" y="78"/>
                    <a:pt x="44" y="78"/>
                    <a:pt x="44" y="78"/>
                  </a:cubicBezTo>
                  <a:cubicBezTo>
                    <a:pt x="46" y="78"/>
                    <a:pt x="46" y="76"/>
                    <a:pt x="46" y="75"/>
                  </a:cubicBezTo>
                  <a:lnTo>
                    <a:pt x="34" y="53"/>
                  </a:lnTo>
                  <a:close/>
                  <a:moveTo>
                    <a:pt x="80" y="45"/>
                  </a:moveTo>
                  <a:cubicBezTo>
                    <a:pt x="80" y="45"/>
                    <a:pt x="79" y="44"/>
                    <a:pt x="79" y="44"/>
                  </a:cubicBezTo>
                  <a:cubicBezTo>
                    <a:pt x="79" y="44"/>
                    <a:pt x="78" y="43"/>
                    <a:pt x="78" y="42"/>
                  </a:cubicBezTo>
                  <a:cubicBezTo>
                    <a:pt x="77" y="40"/>
                    <a:pt x="77" y="37"/>
                    <a:pt x="77" y="34"/>
                  </a:cubicBezTo>
                  <a:cubicBezTo>
                    <a:pt x="77" y="31"/>
                    <a:pt x="77" y="28"/>
                    <a:pt x="78" y="25"/>
                  </a:cubicBezTo>
                  <a:cubicBezTo>
                    <a:pt x="78" y="25"/>
                    <a:pt x="79" y="24"/>
                    <a:pt x="79" y="23"/>
                  </a:cubicBezTo>
                  <a:cubicBezTo>
                    <a:pt x="79" y="23"/>
                    <a:pt x="80" y="23"/>
                    <a:pt x="80" y="23"/>
                  </a:cubicBezTo>
                  <a:cubicBezTo>
                    <a:pt x="80" y="23"/>
                    <a:pt x="81" y="23"/>
                    <a:pt x="81" y="23"/>
                  </a:cubicBezTo>
                  <a:cubicBezTo>
                    <a:pt x="81" y="24"/>
                    <a:pt x="82" y="25"/>
                    <a:pt x="82" y="25"/>
                  </a:cubicBezTo>
                  <a:cubicBezTo>
                    <a:pt x="83" y="28"/>
                    <a:pt x="84" y="31"/>
                    <a:pt x="84" y="34"/>
                  </a:cubicBezTo>
                  <a:cubicBezTo>
                    <a:pt x="84" y="37"/>
                    <a:pt x="83" y="40"/>
                    <a:pt x="82" y="42"/>
                  </a:cubicBezTo>
                  <a:cubicBezTo>
                    <a:pt x="82" y="43"/>
                    <a:pt x="81" y="44"/>
                    <a:pt x="81" y="44"/>
                  </a:cubicBezTo>
                  <a:cubicBezTo>
                    <a:pt x="81" y="44"/>
                    <a:pt x="80" y="45"/>
                    <a:pt x="8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18"/>
            <p:cNvSpPr>
              <a:spLocks noEditPoints="1"/>
            </p:cNvSpPr>
            <p:nvPr/>
          </p:nvSpPr>
          <p:spPr bwMode="auto">
            <a:xfrm>
              <a:off x="11025702" y="3416263"/>
              <a:ext cx="120380" cy="48445"/>
            </a:xfrm>
            <a:custGeom>
              <a:avLst/>
              <a:gdLst>
                <a:gd name="T0" fmla="*/ 50 w 50"/>
                <a:gd name="T1" fmla="*/ 10 h 20"/>
                <a:gd name="T2" fmla="*/ 50 w 50"/>
                <a:gd name="T3" fmla="*/ 10 h 20"/>
                <a:gd name="T4" fmla="*/ 40 w 50"/>
                <a:gd name="T5" fmla="*/ 0 h 20"/>
                <a:gd name="T6" fmla="*/ 28 w 50"/>
                <a:gd name="T7" fmla="*/ 0 h 20"/>
                <a:gd name="T8" fmla="*/ 18 w 50"/>
                <a:gd name="T9" fmla="*/ 10 h 20"/>
                <a:gd name="T10" fmla="*/ 18 w 50"/>
                <a:gd name="T11" fmla="*/ 10 h 20"/>
                <a:gd name="T12" fmla="*/ 18 w 50"/>
                <a:gd name="T13" fmla="*/ 11 h 20"/>
                <a:gd name="T14" fmla="*/ 23 w 50"/>
                <a:gd name="T15" fmla="*/ 11 h 20"/>
                <a:gd name="T16" fmla="*/ 23 w 50"/>
                <a:gd name="T17" fmla="*/ 10 h 20"/>
                <a:gd name="T18" fmla="*/ 23 w 50"/>
                <a:gd name="T19" fmla="*/ 10 h 20"/>
                <a:gd name="T20" fmla="*/ 28 w 50"/>
                <a:gd name="T21" fmla="*/ 5 h 20"/>
                <a:gd name="T22" fmla="*/ 40 w 50"/>
                <a:gd name="T23" fmla="*/ 5 h 20"/>
                <a:gd name="T24" fmla="*/ 45 w 50"/>
                <a:gd name="T25" fmla="*/ 10 h 20"/>
                <a:gd name="T26" fmla="*/ 45 w 50"/>
                <a:gd name="T27" fmla="*/ 10 h 20"/>
                <a:gd name="T28" fmla="*/ 40 w 50"/>
                <a:gd name="T29" fmla="*/ 15 h 20"/>
                <a:gd name="T30" fmla="*/ 35 w 50"/>
                <a:gd name="T31" fmla="*/ 15 h 20"/>
                <a:gd name="T32" fmla="*/ 32 w 50"/>
                <a:gd name="T33" fmla="*/ 20 h 20"/>
                <a:gd name="T34" fmla="*/ 40 w 50"/>
                <a:gd name="T35" fmla="*/ 20 h 20"/>
                <a:gd name="T36" fmla="*/ 50 w 50"/>
                <a:gd name="T37" fmla="*/ 10 h 20"/>
                <a:gd name="T38" fmla="*/ 32 w 50"/>
                <a:gd name="T39" fmla="*/ 10 h 20"/>
                <a:gd name="T40" fmla="*/ 32 w 50"/>
                <a:gd name="T41" fmla="*/ 9 h 20"/>
                <a:gd name="T42" fmla="*/ 27 w 50"/>
                <a:gd name="T43" fmla="*/ 9 h 20"/>
                <a:gd name="T44" fmla="*/ 28 w 50"/>
                <a:gd name="T45" fmla="*/ 10 h 20"/>
                <a:gd name="T46" fmla="*/ 28 w 50"/>
                <a:gd name="T47" fmla="*/ 10 h 20"/>
                <a:gd name="T48" fmla="*/ 22 w 50"/>
                <a:gd name="T49" fmla="*/ 15 h 20"/>
                <a:gd name="T50" fmla="*/ 10 w 50"/>
                <a:gd name="T51" fmla="*/ 15 h 20"/>
                <a:gd name="T52" fmla="*/ 5 w 50"/>
                <a:gd name="T53" fmla="*/ 10 h 20"/>
                <a:gd name="T54" fmla="*/ 5 w 50"/>
                <a:gd name="T55" fmla="*/ 10 h 20"/>
                <a:gd name="T56" fmla="*/ 10 w 50"/>
                <a:gd name="T57" fmla="*/ 5 h 20"/>
                <a:gd name="T58" fmla="*/ 16 w 50"/>
                <a:gd name="T59" fmla="*/ 5 h 20"/>
                <a:gd name="T60" fmla="*/ 19 w 50"/>
                <a:gd name="T61" fmla="*/ 0 h 20"/>
                <a:gd name="T62" fmla="*/ 10 w 50"/>
                <a:gd name="T63" fmla="*/ 0 h 20"/>
                <a:gd name="T64" fmla="*/ 0 w 50"/>
                <a:gd name="T65" fmla="*/ 10 h 20"/>
                <a:gd name="T66" fmla="*/ 0 w 50"/>
                <a:gd name="T67" fmla="*/ 10 h 20"/>
                <a:gd name="T68" fmla="*/ 10 w 50"/>
                <a:gd name="T69" fmla="*/ 20 h 20"/>
                <a:gd name="T70" fmla="*/ 22 w 50"/>
                <a:gd name="T71" fmla="*/ 20 h 20"/>
                <a:gd name="T72" fmla="*/ 32 w 50"/>
                <a:gd name="T7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0">
                  <a:moveTo>
                    <a:pt x="50" y="10"/>
                  </a:moveTo>
                  <a:cubicBezTo>
                    <a:pt x="50" y="10"/>
                    <a:pt x="50" y="10"/>
                    <a:pt x="50" y="10"/>
                  </a:cubicBezTo>
                  <a:cubicBezTo>
                    <a:pt x="50" y="5"/>
                    <a:pt x="46" y="0"/>
                    <a:pt x="40" y="0"/>
                  </a:cubicBezTo>
                  <a:cubicBezTo>
                    <a:pt x="28" y="0"/>
                    <a:pt x="28" y="0"/>
                    <a:pt x="28" y="0"/>
                  </a:cubicBezTo>
                  <a:cubicBezTo>
                    <a:pt x="23" y="0"/>
                    <a:pt x="18" y="5"/>
                    <a:pt x="18" y="10"/>
                  </a:cubicBezTo>
                  <a:cubicBezTo>
                    <a:pt x="18" y="10"/>
                    <a:pt x="18" y="10"/>
                    <a:pt x="18" y="10"/>
                  </a:cubicBezTo>
                  <a:cubicBezTo>
                    <a:pt x="18" y="10"/>
                    <a:pt x="18" y="11"/>
                    <a:pt x="18" y="11"/>
                  </a:cubicBezTo>
                  <a:cubicBezTo>
                    <a:pt x="23" y="11"/>
                    <a:pt x="23" y="11"/>
                    <a:pt x="23" y="11"/>
                  </a:cubicBezTo>
                  <a:cubicBezTo>
                    <a:pt x="23" y="11"/>
                    <a:pt x="23" y="10"/>
                    <a:pt x="23" y="10"/>
                  </a:cubicBezTo>
                  <a:cubicBezTo>
                    <a:pt x="23" y="10"/>
                    <a:pt x="23" y="10"/>
                    <a:pt x="23" y="10"/>
                  </a:cubicBezTo>
                  <a:cubicBezTo>
                    <a:pt x="23" y="7"/>
                    <a:pt x="25" y="5"/>
                    <a:pt x="28" y="5"/>
                  </a:cubicBezTo>
                  <a:cubicBezTo>
                    <a:pt x="40" y="5"/>
                    <a:pt x="40" y="5"/>
                    <a:pt x="40" y="5"/>
                  </a:cubicBezTo>
                  <a:cubicBezTo>
                    <a:pt x="43" y="5"/>
                    <a:pt x="45" y="7"/>
                    <a:pt x="45" y="10"/>
                  </a:cubicBezTo>
                  <a:cubicBezTo>
                    <a:pt x="45" y="10"/>
                    <a:pt x="45" y="10"/>
                    <a:pt x="45" y="10"/>
                  </a:cubicBezTo>
                  <a:cubicBezTo>
                    <a:pt x="45" y="13"/>
                    <a:pt x="43" y="15"/>
                    <a:pt x="40" y="15"/>
                  </a:cubicBezTo>
                  <a:cubicBezTo>
                    <a:pt x="35" y="15"/>
                    <a:pt x="35" y="15"/>
                    <a:pt x="35" y="15"/>
                  </a:cubicBezTo>
                  <a:cubicBezTo>
                    <a:pt x="34" y="17"/>
                    <a:pt x="33" y="18"/>
                    <a:pt x="32" y="20"/>
                  </a:cubicBezTo>
                  <a:cubicBezTo>
                    <a:pt x="40" y="20"/>
                    <a:pt x="40" y="20"/>
                    <a:pt x="40" y="20"/>
                  </a:cubicBezTo>
                  <a:cubicBezTo>
                    <a:pt x="46" y="20"/>
                    <a:pt x="50" y="15"/>
                    <a:pt x="50" y="10"/>
                  </a:cubicBezTo>
                  <a:close/>
                  <a:moveTo>
                    <a:pt x="32" y="10"/>
                  </a:moveTo>
                  <a:cubicBezTo>
                    <a:pt x="32" y="9"/>
                    <a:pt x="32" y="9"/>
                    <a:pt x="32" y="9"/>
                  </a:cubicBezTo>
                  <a:cubicBezTo>
                    <a:pt x="27" y="9"/>
                    <a:pt x="27" y="9"/>
                    <a:pt x="27" y="9"/>
                  </a:cubicBezTo>
                  <a:cubicBezTo>
                    <a:pt x="28" y="9"/>
                    <a:pt x="28" y="9"/>
                    <a:pt x="28" y="10"/>
                  </a:cubicBezTo>
                  <a:cubicBezTo>
                    <a:pt x="28" y="10"/>
                    <a:pt x="28" y="10"/>
                    <a:pt x="28" y="10"/>
                  </a:cubicBezTo>
                  <a:cubicBezTo>
                    <a:pt x="28" y="13"/>
                    <a:pt x="25" y="15"/>
                    <a:pt x="22" y="15"/>
                  </a:cubicBezTo>
                  <a:cubicBezTo>
                    <a:pt x="10" y="15"/>
                    <a:pt x="10" y="15"/>
                    <a:pt x="10" y="15"/>
                  </a:cubicBezTo>
                  <a:cubicBezTo>
                    <a:pt x="7" y="15"/>
                    <a:pt x="5" y="13"/>
                    <a:pt x="5" y="10"/>
                  </a:cubicBezTo>
                  <a:cubicBezTo>
                    <a:pt x="5" y="10"/>
                    <a:pt x="5" y="10"/>
                    <a:pt x="5" y="10"/>
                  </a:cubicBezTo>
                  <a:cubicBezTo>
                    <a:pt x="5" y="7"/>
                    <a:pt x="7" y="5"/>
                    <a:pt x="10" y="5"/>
                  </a:cubicBezTo>
                  <a:cubicBezTo>
                    <a:pt x="16" y="5"/>
                    <a:pt x="16" y="5"/>
                    <a:pt x="16" y="5"/>
                  </a:cubicBezTo>
                  <a:cubicBezTo>
                    <a:pt x="16" y="3"/>
                    <a:pt x="17" y="1"/>
                    <a:pt x="19" y="0"/>
                  </a:cubicBezTo>
                  <a:cubicBezTo>
                    <a:pt x="10" y="0"/>
                    <a:pt x="10" y="0"/>
                    <a:pt x="10" y="0"/>
                  </a:cubicBezTo>
                  <a:cubicBezTo>
                    <a:pt x="5" y="0"/>
                    <a:pt x="0" y="5"/>
                    <a:pt x="0" y="10"/>
                  </a:cubicBezTo>
                  <a:cubicBezTo>
                    <a:pt x="0" y="10"/>
                    <a:pt x="0" y="10"/>
                    <a:pt x="0" y="10"/>
                  </a:cubicBezTo>
                  <a:cubicBezTo>
                    <a:pt x="0" y="15"/>
                    <a:pt x="5" y="20"/>
                    <a:pt x="10" y="20"/>
                  </a:cubicBezTo>
                  <a:cubicBezTo>
                    <a:pt x="22" y="20"/>
                    <a:pt x="22" y="20"/>
                    <a:pt x="22" y="20"/>
                  </a:cubicBezTo>
                  <a:cubicBezTo>
                    <a:pt x="28" y="20"/>
                    <a:pt x="32" y="15"/>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19"/>
            <p:cNvSpPr>
              <a:spLocks noEditPoints="1"/>
            </p:cNvSpPr>
            <p:nvPr/>
          </p:nvSpPr>
          <p:spPr bwMode="auto">
            <a:xfrm>
              <a:off x="11138741" y="2900978"/>
              <a:ext cx="129189" cy="126252"/>
            </a:xfrm>
            <a:custGeom>
              <a:avLst/>
              <a:gdLst>
                <a:gd name="T0" fmla="*/ 27 w 54"/>
                <a:gd name="T1" fmla="*/ 0 h 53"/>
                <a:gd name="T2" fmla="*/ 0 w 54"/>
                <a:gd name="T3" fmla="*/ 27 h 53"/>
                <a:gd name="T4" fmla="*/ 27 w 54"/>
                <a:gd name="T5" fmla="*/ 53 h 53"/>
                <a:gd name="T6" fmla="*/ 54 w 54"/>
                <a:gd name="T7" fmla="*/ 27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7 h 53"/>
                <a:gd name="T20" fmla="*/ 41 w 54"/>
                <a:gd name="T21" fmla="*/ 12 h 53"/>
                <a:gd name="T22" fmla="*/ 47 w 54"/>
                <a:gd name="T23" fmla="*/ 24 h 53"/>
                <a:gd name="T24" fmla="*/ 37 w 54"/>
                <a:gd name="T25" fmla="*/ 38 h 53"/>
                <a:gd name="T26" fmla="*/ 38 w 54"/>
                <a:gd name="T27" fmla="*/ 43 h 53"/>
                <a:gd name="T28" fmla="*/ 27 w 54"/>
                <a:gd name="T29" fmla="*/ 47 h 53"/>
                <a:gd name="T30" fmla="*/ 16 w 54"/>
                <a:gd name="T31" fmla="*/ 43 h 53"/>
                <a:gd name="T32" fmla="*/ 29 w 54"/>
                <a:gd name="T33" fmla="*/ 33 h 53"/>
                <a:gd name="T34" fmla="*/ 30 w 54"/>
                <a:gd name="T35" fmla="*/ 35 h 53"/>
                <a:gd name="T36" fmla="*/ 30 w 54"/>
                <a:gd name="T37" fmla="*/ 38 h 53"/>
                <a:gd name="T38" fmla="*/ 29 w 54"/>
                <a:gd name="T39" fmla="*/ 40 h 53"/>
                <a:gd name="T40" fmla="*/ 25 w 54"/>
                <a:gd name="T41" fmla="*/ 40 h 53"/>
                <a:gd name="T42" fmla="*/ 24 w 54"/>
                <a:gd name="T43" fmla="*/ 38 h 53"/>
                <a:gd name="T44" fmla="*/ 24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7"/>
                  </a:cubicBezTo>
                  <a:cubicBezTo>
                    <a:pt x="0" y="41"/>
                    <a:pt x="12" y="53"/>
                    <a:pt x="27" y="53"/>
                  </a:cubicBezTo>
                  <a:cubicBezTo>
                    <a:pt x="42" y="53"/>
                    <a:pt x="54" y="41"/>
                    <a:pt x="54" y="27"/>
                  </a:cubicBezTo>
                  <a:cubicBezTo>
                    <a:pt x="54" y="12"/>
                    <a:pt x="42" y="0"/>
                    <a:pt x="27" y="0"/>
                  </a:cubicBezTo>
                  <a:close/>
                  <a:moveTo>
                    <a:pt x="16" y="43"/>
                  </a:moveTo>
                  <a:cubicBezTo>
                    <a:pt x="17" y="42"/>
                    <a:pt x="17" y="40"/>
                    <a:pt x="17" y="38"/>
                  </a:cubicBezTo>
                  <a:cubicBezTo>
                    <a:pt x="17" y="32"/>
                    <a:pt x="13" y="26"/>
                    <a:pt x="7" y="24"/>
                  </a:cubicBezTo>
                  <a:cubicBezTo>
                    <a:pt x="8" y="20"/>
                    <a:pt x="10" y="16"/>
                    <a:pt x="13" y="12"/>
                  </a:cubicBezTo>
                  <a:cubicBezTo>
                    <a:pt x="17" y="9"/>
                    <a:pt x="22" y="7"/>
                    <a:pt x="27" y="7"/>
                  </a:cubicBezTo>
                  <a:cubicBezTo>
                    <a:pt x="32" y="7"/>
                    <a:pt x="37" y="9"/>
                    <a:pt x="41" y="12"/>
                  </a:cubicBezTo>
                  <a:cubicBezTo>
                    <a:pt x="44" y="16"/>
                    <a:pt x="46" y="20"/>
                    <a:pt x="47" y="24"/>
                  </a:cubicBezTo>
                  <a:cubicBezTo>
                    <a:pt x="41" y="26"/>
                    <a:pt x="37" y="32"/>
                    <a:pt x="37" y="38"/>
                  </a:cubicBezTo>
                  <a:cubicBezTo>
                    <a:pt x="37" y="40"/>
                    <a:pt x="37" y="42"/>
                    <a:pt x="38" y="43"/>
                  </a:cubicBezTo>
                  <a:cubicBezTo>
                    <a:pt x="35" y="45"/>
                    <a:pt x="31" y="47"/>
                    <a:pt x="27" y="47"/>
                  </a:cubicBezTo>
                  <a:cubicBezTo>
                    <a:pt x="23" y="47"/>
                    <a:pt x="19" y="45"/>
                    <a:pt x="16" y="43"/>
                  </a:cubicBezTo>
                  <a:close/>
                  <a:moveTo>
                    <a:pt x="29" y="33"/>
                  </a:moveTo>
                  <a:cubicBezTo>
                    <a:pt x="30" y="33"/>
                    <a:pt x="30" y="34"/>
                    <a:pt x="30" y="35"/>
                  </a:cubicBezTo>
                  <a:cubicBezTo>
                    <a:pt x="30" y="38"/>
                    <a:pt x="30" y="38"/>
                    <a:pt x="30" y="38"/>
                  </a:cubicBezTo>
                  <a:cubicBezTo>
                    <a:pt x="30" y="39"/>
                    <a:pt x="30" y="40"/>
                    <a:pt x="29" y="40"/>
                  </a:cubicBezTo>
                  <a:cubicBezTo>
                    <a:pt x="25" y="40"/>
                    <a:pt x="25" y="40"/>
                    <a:pt x="25" y="40"/>
                  </a:cubicBezTo>
                  <a:cubicBezTo>
                    <a:pt x="25" y="40"/>
                    <a:pt x="24" y="39"/>
                    <a:pt x="24" y="38"/>
                  </a:cubicBezTo>
                  <a:cubicBezTo>
                    <a:pt x="24" y="35"/>
                    <a:pt x="24" y="35"/>
                    <a:pt x="24" y="35"/>
                  </a:cubicBezTo>
                  <a:cubicBezTo>
                    <a:pt x="24"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20"/>
            <p:cNvSpPr>
              <a:spLocks noEditPoints="1"/>
            </p:cNvSpPr>
            <p:nvPr/>
          </p:nvSpPr>
          <p:spPr bwMode="auto">
            <a:xfrm>
              <a:off x="11121125" y="3041911"/>
              <a:ext cx="113040" cy="91019"/>
            </a:xfrm>
            <a:custGeom>
              <a:avLst/>
              <a:gdLst>
                <a:gd name="T0" fmla="*/ 30 w 77"/>
                <a:gd name="T1" fmla="*/ 62 h 62"/>
                <a:gd name="T2" fmla="*/ 0 w 77"/>
                <a:gd name="T3" fmla="*/ 31 h 62"/>
                <a:gd name="T4" fmla="*/ 15 w 77"/>
                <a:gd name="T5" fmla="*/ 17 h 62"/>
                <a:gd name="T6" fmla="*/ 30 w 77"/>
                <a:gd name="T7" fmla="*/ 33 h 62"/>
                <a:gd name="T8" fmla="*/ 62 w 77"/>
                <a:gd name="T9" fmla="*/ 0 h 62"/>
                <a:gd name="T10" fmla="*/ 77 w 77"/>
                <a:gd name="T11" fmla="*/ 15 h 62"/>
                <a:gd name="T12" fmla="*/ 30 w 77"/>
                <a:gd name="T13" fmla="*/ 62 h 62"/>
                <a:gd name="T14" fmla="*/ 9 w 77"/>
                <a:gd name="T15" fmla="*/ 31 h 62"/>
                <a:gd name="T16" fmla="*/ 30 w 77"/>
                <a:gd name="T17" fmla="*/ 54 h 62"/>
                <a:gd name="T18" fmla="*/ 69 w 77"/>
                <a:gd name="T19" fmla="*/ 15 h 62"/>
                <a:gd name="T20" fmla="*/ 62 w 77"/>
                <a:gd name="T21" fmla="*/ 8 h 62"/>
                <a:gd name="T22" fmla="*/ 30 w 77"/>
                <a:gd name="T23" fmla="*/ 41 h 62"/>
                <a:gd name="T24" fmla="*/ 15 w 77"/>
                <a:gd name="T25" fmla="*/ 25 h 62"/>
                <a:gd name="T26" fmla="*/ 9 w 77"/>
                <a:gd name="T27"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62">
                  <a:moveTo>
                    <a:pt x="30" y="62"/>
                  </a:moveTo>
                  <a:lnTo>
                    <a:pt x="0" y="31"/>
                  </a:lnTo>
                  <a:lnTo>
                    <a:pt x="15" y="17"/>
                  </a:lnTo>
                  <a:lnTo>
                    <a:pt x="30" y="33"/>
                  </a:lnTo>
                  <a:lnTo>
                    <a:pt x="62" y="0"/>
                  </a:lnTo>
                  <a:lnTo>
                    <a:pt x="77" y="15"/>
                  </a:lnTo>
                  <a:lnTo>
                    <a:pt x="30" y="62"/>
                  </a:lnTo>
                  <a:close/>
                  <a:moveTo>
                    <a:pt x="9" y="31"/>
                  </a:moveTo>
                  <a:lnTo>
                    <a:pt x="30" y="54"/>
                  </a:lnTo>
                  <a:lnTo>
                    <a:pt x="69" y="15"/>
                  </a:lnTo>
                  <a:lnTo>
                    <a:pt x="62" y="8"/>
                  </a:lnTo>
                  <a:lnTo>
                    <a:pt x="30" y="41"/>
                  </a:lnTo>
                  <a:lnTo>
                    <a:pt x="15" y="25"/>
                  </a:lnTo>
                  <a:lnTo>
                    <a:pt x="9"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21"/>
            <p:cNvSpPr>
              <a:spLocks noEditPoints="1"/>
            </p:cNvSpPr>
            <p:nvPr/>
          </p:nvSpPr>
          <p:spPr bwMode="auto">
            <a:xfrm>
              <a:off x="10930278" y="3219545"/>
              <a:ext cx="133593" cy="177634"/>
            </a:xfrm>
            <a:custGeom>
              <a:avLst/>
              <a:gdLst>
                <a:gd name="T0" fmla="*/ 53 w 56"/>
                <a:gd name="T1" fmla="*/ 9 h 74"/>
                <a:gd name="T2" fmla="*/ 49 w 56"/>
                <a:gd name="T3" fmla="*/ 9 h 74"/>
                <a:gd name="T4" fmla="*/ 49 w 56"/>
                <a:gd name="T5" fmla="*/ 14 h 74"/>
                <a:gd name="T6" fmla="*/ 51 w 56"/>
                <a:gd name="T7" fmla="*/ 14 h 74"/>
                <a:gd name="T8" fmla="*/ 51 w 56"/>
                <a:gd name="T9" fmla="*/ 51 h 74"/>
                <a:gd name="T10" fmla="*/ 32 w 56"/>
                <a:gd name="T11" fmla="*/ 51 h 74"/>
                <a:gd name="T12" fmla="*/ 32 w 56"/>
                <a:gd name="T13" fmla="*/ 70 h 74"/>
                <a:gd name="T14" fmla="*/ 5 w 56"/>
                <a:gd name="T15" fmla="*/ 70 h 74"/>
                <a:gd name="T16" fmla="*/ 5 w 56"/>
                <a:gd name="T17" fmla="*/ 14 h 74"/>
                <a:gd name="T18" fmla="*/ 7 w 56"/>
                <a:gd name="T19" fmla="*/ 14 h 74"/>
                <a:gd name="T20" fmla="*/ 7 w 56"/>
                <a:gd name="T21" fmla="*/ 9 h 74"/>
                <a:gd name="T22" fmla="*/ 2 w 56"/>
                <a:gd name="T23" fmla="*/ 9 h 74"/>
                <a:gd name="T24" fmla="*/ 0 w 56"/>
                <a:gd name="T25" fmla="*/ 12 h 74"/>
                <a:gd name="T26" fmla="*/ 0 w 56"/>
                <a:gd name="T27" fmla="*/ 72 h 74"/>
                <a:gd name="T28" fmla="*/ 2 w 56"/>
                <a:gd name="T29" fmla="*/ 74 h 74"/>
                <a:gd name="T30" fmla="*/ 39 w 56"/>
                <a:gd name="T31" fmla="*/ 74 h 74"/>
                <a:gd name="T32" fmla="*/ 56 w 56"/>
                <a:gd name="T33" fmla="*/ 58 h 74"/>
                <a:gd name="T34" fmla="*/ 56 w 56"/>
                <a:gd name="T35" fmla="*/ 12 h 74"/>
                <a:gd name="T36" fmla="*/ 53 w 56"/>
                <a:gd name="T37" fmla="*/ 9 h 74"/>
                <a:gd name="T38" fmla="*/ 37 w 56"/>
                <a:gd name="T39" fmla="*/ 70 h 74"/>
                <a:gd name="T40" fmla="*/ 37 w 56"/>
                <a:gd name="T41" fmla="*/ 56 h 74"/>
                <a:gd name="T42" fmla="*/ 51 w 56"/>
                <a:gd name="T43" fmla="*/ 56 h 74"/>
                <a:gd name="T44" fmla="*/ 37 w 56"/>
                <a:gd name="T45" fmla="*/ 70 h 74"/>
                <a:gd name="T46" fmla="*/ 46 w 56"/>
                <a:gd name="T47" fmla="*/ 9 h 74"/>
                <a:gd name="T48" fmla="*/ 37 w 56"/>
                <a:gd name="T49" fmla="*/ 9 h 74"/>
                <a:gd name="T50" fmla="*/ 37 w 56"/>
                <a:gd name="T51" fmla="*/ 5 h 74"/>
                <a:gd name="T52" fmla="*/ 32 w 56"/>
                <a:gd name="T53" fmla="*/ 0 h 74"/>
                <a:gd name="T54" fmla="*/ 23 w 56"/>
                <a:gd name="T55" fmla="*/ 0 h 74"/>
                <a:gd name="T56" fmla="*/ 19 w 56"/>
                <a:gd name="T57" fmla="*/ 5 h 74"/>
                <a:gd name="T58" fmla="*/ 19 w 56"/>
                <a:gd name="T59" fmla="*/ 9 h 74"/>
                <a:gd name="T60" fmla="*/ 9 w 56"/>
                <a:gd name="T61" fmla="*/ 9 h 74"/>
                <a:gd name="T62" fmla="*/ 9 w 56"/>
                <a:gd name="T63" fmla="*/ 19 h 74"/>
                <a:gd name="T64" fmla="*/ 46 w 56"/>
                <a:gd name="T65" fmla="*/ 19 h 74"/>
                <a:gd name="T66" fmla="*/ 46 w 56"/>
                <a:gd name="T67" fmla="*/ 9 h 74"/>
                <a:gd name="T68" fmla="*/ 32 w 56"/>
                <a:gd name="T69" fmla="*/ 9 h 74"/>
                <a:gd name="T70" fmla="*/ 23 w 56"/>
                <a:gd name="T71" fmla="*/ 9 h 74"/>
                <a:gd name="T72" fmla="*/ 23 w 56"/>
                <a:gd name="T73" fmla="*/ 5 h 74"/>
                <a:gd name="T74" fmla="*/ 23 w 56"/>
                <a:gd name="T75" fmla="*/ 5 h 74"/>
                <a:gd name="T76" fmla="*/ 32 w 56"/>
                <a:gd name="T77" fmla="*/ 5 h 74"/>
                <a:gd name="T78" fmla="*/ 32 w 56"/>
                <a:gd name="T79" fmla="*/ 5 h 74"/>
                <a:gd name="T80" fmla="*/ 32 w 56"/>
                <a:gd name="T81"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74">
                  <a:moveTo>
                    <a:pt x="53" y="9"/>
                  </a:moveTo>
                  <a:cubicBezTo>
                    <a:pt x="49" y="9"/>
                    <a:pt x="49" y="9"/>
                    <a:pt x="49" y="9"/>
                  </a:cubicBezTo>
                  <a:cubicBezTo>
                    <a:pt x="49" y="14"/>
                    <a:pt x="49" y="14"/>
                    <a:pt x="49" y="14"/>
                  </a:cubicBezTo>
                  <a:cubicBezTo>
                    <a:pt x="51" y="14"/>
                    <a:pt x="51" y="14"/>
                    <a:pt x="51" y="14"/>
                  </a:cubicBezTo>
                  <a:cubicBezTo>
                    <a:pt x="51" y="51"/>
                    <a:pt x="51" y="51"/>
                    <a:pt x="51" y="51"/>
                  </a:cubicBezTo>
                  <a:cubicBezTo>
                    <a:pt x="32" y="51"/>
                    <a:pt x="32" y="51"/>
                    <a:pt x="32" y="51"/>
                  </a:cubicBezTo>
                  <a:cubicBezTo>
                    <a:pt x="32" y="70"/>
                    <a:pt x="32" y="70"/>
                    <a:pt x="32" y="70"/>
                  </a:cubicBezTo>
                  <a:cubicBezTo>
                    <a:pt x="5" y="70"/>
                    <a:pt x="5" y="70"/>
                    <a:pt x="5" y="70"/>
                  </a:cubicBezTo>
                  <a:cubicBezTo>
                    <a:pt x="5" y="14"/>
                    <a:pt x="5" y="14"/>
                    <a:pt x="5" y="14"/>
                  </a:cubicBezTo>
                  <a:cubicBezTo>
                    <a:pt x="7" y="14"/>
                    <a:pt x="7" y="14"/>
                    <a:pt x="7" y="14"/>
                  </a:cubicBezTo>
                  <a:cubicBezTo>
                    <a:pt x="7" y="9"/>
                    <a:pt x="7" y="9"/>
                    <a:pt x="7" y="9"/>
                  </a:cubicBezTo>
                  <a:cubicBezTo>
                    <a:pt x="2" y="9"/>
                    <a:pt x="2" y="9"/>
                    <a:pt x="2" y="9"/>
                  </a:cubicBezTo>
                  <a:cubicBezTo>
                    <a:pt x="1" y="9"/>
                    <a:pt x="0" y="10"/>
                    <a:pt x="0" y="12"/>
                  </a:cubicBezTo>
                  <a:cubicBezTo>
                    <a:pt x="0" y="72"/>
                    <a:pt x="0" y="72"/>
                    <a:pt x="0" y="72"/>
                  </a:cubicBezTo>
                  <a:cubicBezTo>
                    <a:pt x="0" y="73"/>
                    <a:pt x="1" y="74"/>
                    <a:pt x="2" y="74"/>
                  </a:cubicBezTo>
                  <a:cubicBezTo>
                    <a:pt x="39" y="74"/>
                    <a:pt x="39" y="74"/>
                    <a:pt x="39" y="74"/>
                  </a:cubicBezTo>
                  <a:cubicBezTo>
                    <a:pt x="56" y="58"/>
                    <a:pt x="56" y="58"/>
                    <a:pt x="56" y="58"/>
                  </a:cubicBezTo>
                  <a:cubicBezTo>
                    <a:pt x="56" y="12"/>
                    <a:pt x="56" y="12"/>
                    <a:pt x="56" y="12"/>
                  </a:cubicBezTo>
                  <a:cubicBezTo>
                    <a:pt x="56" y="10"/>
                    <a:pt x="55" y="9"/>
                    <a:pt x="53" y="9"/>
                  </a:cubicBezTo>
                  <a:close/>
                  <a:moveTo>
                    <a:pt x="37" y="70"/>
                  </a:moveTo>
                  <a:cubicBezTo>
                    <a:pt x="37" y="56"/>
                    <a:pt x="37" y="56"/>
                    <a:pt x="37" y="56"/>
                  </a:cubicBezTo>
                  <a:cubicBezTo>
                    <a:pt x="51" y="56"/>
                    <a:pt x="51" y="56"/>
                    <a:pt x="51" y="56"/>
                  </a:cubicBezTo>
                  <a:lnTo>
                    <a:pt x="37" y="70"/>
                  </a:lnTo>
                  <a:close/>
                  <a:moveTo>
                    <a:pt x="46" y="9"/>
                  </a:moveTo>
                  <a:cubicBezTo>
                    <a:pt x="37" y="9"/>
                    <a:pt x="37" y="9"/>
                    <a:pt x="37" y="9"/>
                  </a:cubicBezTo>
                  <a:cubicBezTo>
                    <a:pt x="37" y="5"/>
                    <a:pt x="37" y="5"/>
                    <a:pt x="37" y="5"/>
                  </a:cubicBezTo>
                  <a:cubicBezTo>
                    <a:pt x="37" y="2"/>
                    <a:pt x="35" y="0"/>
                    <a:pt x="32" y="0"/>
                  </a:cubicBezTo>
                  <a:cubicBezTo>
                    <a:pt x="23" y="0"/>
                    <a:pt x="23" y="0"/>
                    <a:pt x="23" y="0"/>
                  </a:cubicBezTo>
                  <a:cubicBezTo>
                    <a:pt x="21" y="0"/>
                    <a:pt x="19" y="2"/>
                    <a:pt x="19" y="5"/>
                  </a:cubicBezTo>
                  <a:cubicBezTo>
                    <a:pt x="19" y="9"/>
                    <a:pt x="19" y="9"/>
                    <a:pt x="19" y="9"/>
                  </a:cubicBezTo>
                  <a:cubicBezTo>
                    <a:pt x="9" y="9"/>
                    <a:pt x="9" y="9"/>
                    <a:pt x="9" y="9"/>
                  </a:cubicBezTo>
                  <a:cubicBezTo>
                    <a:pt x="9" y="19"/>
                    <a:pt x="9" y="19"/>
                    <a:pt x="9" y="19"/>
                  </a:cubicBezTo>
                  <a:cubicBezTo>
                    <a:pt x="46" y="19"/>
                    <a:pt x="46" y="19"/>
                    <a:pt x="46" y="19"/>
                  </a:cubicBezTo>
                  <a:lnTo>
                    <a:pt x="46" y="9"/>
                  </a:lnTo>
                  <a:close/>
                  <a:moveTo>
                    <a:pt x="32" y="9"/>
                  </a:moveTo>
                  <a:cubicBezTo>
                    <a:pt x="23" y="9"/>
                    <a:pt x="23" y="9"/>
                    <a:pt x="23" y="9"/>
                  </a:cubicBezTo>
                  <a:cubicBezTo>
                    <a:pt x="23" y="5"/>
                    <a:pt x="23" y="5"/>
                    <a:pt x="23" y="5"/>
                  </a:cubicBezTo>
                  <a:cubicBezTo>
                    <a:pt x="23" y="5"/>
                    <a:pt x="23" y="5"/>
                    <a:pt x="23" y="5"/>
                  </a:cubicBezTo>
                  <a:cubicBezTo>
                    <a:pt x="32" y="5"/>
                    <a:pt x="32" y="5"/>
                    <a:pt x="32" y="5"/>
                  </a:cubicBezTo>
                  <a:cubicBezTo>
                    <a:pt x="32" y="5"/>
                    <a:pt x="32" y="5"/>
                    <a:pt x="32" y="5"/>
                  </a:cubicBezTo>
                  <a:lnTo>
                    <a:pt x="3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22"/>
            <p:cNvSpPr/>
            <p:nvPr/>
          </p:nvSpPr>
          <p:spPr bwMode="auto">
            <a:xfrm>
              <a:off x="10439950" y="3430945"/>
              <a:ext cx="456564" cy="256909"/>
            </a:xfrm>
            <a:custGeom>
              <a:avLst/>
              <a:gdLst>
                <a:gd name="T0" fmla="*/ 190 w 190"/>
                <a:gd name="T1" fmla="*/ 74 h 107"/>
                <a:gd name="T2" fmla="*/ 166 w 190"/>
                <a:gd name="T3" fmla="*/ 43 h 107"/>
                <a:gd name="T4" fmla="*/ 122 w 190"/>
                <a:gd name="T5" fmla="*/ 0 h 107"/>
                <a:gd name="T6" fmla="*/ 87 w 190"/>
                <a:gd name="T7" fmla="*/ 17 h 107"/>
                <a:gd name="T8" fmla="*/ 67 w 190"/>
                <a:gd name="T9" fmla="*/ 7 h 107"/>
                <a:gd name="T10" fmla="*/ 42 w 190"/>
                <a:gd name="T11" fmla="*/ 32 h 107"/>
                <a:gd name="T12" fmla="*/ 43 w 190"/>
                <a:gd name="T13" fmla="*/ 35 h 107"/>
                <a:gd name="T14" fmla="*/ 36 w 190"/>
                <a:gd name="T15" fmla="*/ 35 h 107"/>
                <a:gd name="T16" fmla="*/ 0 w 190"/>
                <a:gd name="T17" fmla="*/ 71 h 107"/>
                <a:gd name="T18" fmla="*/ 36 w 190"/>
                <a:gd name="T19" fmla="*/ 107 h 107"/>
                <a:gd name="T20" fmla="*/ 158 w 190"/>
                <a:gd name="T21" fmla="*/ 107 h 107"/>
                <a:gd name="T22" fmla="*/ 158 w 190"/>
                <a:gd name="T23" fmla="*/ 107 h 107"/>
                <a:gd name="T24" fmla="*/ 190 w 190"/>
                <a:gd name="T25"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07">
                  <a:moveTo>
                    <a:pt x="190" y="74"/>
                  </a:moveTo>
                  <a:cubicBezTo>
                    <a:pt x="190" y="59"/>
                    <a:pt x="180" y="46"/>
                    <a:pt x="166" y="43"/>
                  </a:cubicBezTo>
                  <a:cubicBezTo>
                    <a:pt x="165" y="19"/>
                    <a:pt x="146" y="0"/>
                    <a:pt x="122" y="0"/>
                  </a:cubicBezTo>
                  <a:cubicBezTo>
                    <a:pt x="107" y="0"/>
                    <a:pt x="95" y="6"/>
                    <a:pt x="87" y="17"/>
                  </a:cubicBezTo>
                  <a:cubicBezTo>
                    <a:pt x="82" y="11"/>
                    <a:pt x="75" y="7"/>
                    <a:pt x="67" y="7"/>
                  </a:cubicBezTo>
                  <a:cubicBezTo>
                    <a:pt x="54" y="7"/>
                    <a:pt x="42" y="18"/>
                    <a:pt x="42" y="32"/>
                  </a:cubicBezTo>
                  <a:cubicBezTo>
                    <a:pt x="42" y="33"/>
                    <a:pt x="43" y="34"/>
                    <a:pt x="43" y="35"/>
                  </a:cubicBezTo>
                  <a:cubicBezTo>
                    <a:pt x="41" y="35"/>
                    <a:pt x="38" y="35"/>
                    <a:pt x="36" y="35"/>
                  </a:cubicBezTo>
                  <a:cubicBezTo>
                    <a:pt x="16" y="35"/>
                    <a:pt x="0" y="51"/>
                    <a:pt x="0" y="71"/>
                  </a:cubicBezTo>
                  <a:cubicBezTo>
                    <a:pt x="0" y="91"/>
                    <a:pt x="16" y="107"/>
                    <a:pt x="36" y="107"/>
                  </a:cubicBezTo>
                  <a:cubicBezTo>
                    <a:pt x="158" y="107"/>
                    <a:pt x="158" y="107"/>
                    <a:pt x="158" y="107"/>
                  </a:cubicBezTo>
                  <a:cubicBezTo>
                    <a:pt x="158" y="107"/>
                    <a:pt x="158" y="107"/>
                    <a:pt x="158" y="107"/>
                  </a:cubicBezTo>
                  <a:cubicBezTo>
                    <a:pt x="176" y="107"/>
                    <a:pt x="190" y="92"/>
                    <a:pt x="1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23"/>
            <p:cNvSpPr/>
            <p:nvPr/>
          </p:nvSpPr>
          <p:spPr bwMode="auto">
            <a:xfrm>
              <a:off x="10924406" y="2758577"/>
              <a:ext cx="218740" cy="237824"/>
            </a:xfrm>
            <a:custGeom>
              <a:avLst/>
              <a:gdLst>
                <a:gd name="T0" fmla="*/ 61 w 91"/>
                <a:gd name="T1" fmla="*/ 27 h 99"/>
                <a:gd name="T2" fmla="*/ 51 w 91"/>
                <a:gd name="T3" fmla="*/ 38 h 99"/>
                <a:gd name="T4" fmla="*/ 46 w 91"/>
                <a:gd name="T5" fmla="*/ 46 h 99"/>
                <a:gd name="T6" fmla="*/ 48 w 91"/>
                <a:gd name="T7" fmla="*/ 29 h 99"/>
                <a:gd name="T8" fmla="*/ 48 w 91"/>
                <a:gd name="T9" fmla="*/ 14 h 99"/>
                <a:gd name="T10" fmla="*/ 23 w 91"/>
                <a:gd name="T11" fmla="*/ 4 h 99"/>
                <a:gd name="T12" fmla="*/ 13 w 91"/>
                <a:gd name="T13" fmla="*/ 29 h 99"/>
                <a:gd name="T14" fmla="*/ 24 w 91"/>
                <a:gd name="T15" fmla="*/ 40 h 99"/>
                <a:gd name="T16" fmla="*/ 38 w 91"/>
                <a:gd name="T17" fmla="*/ 50 h 99"/>
                <a:gd name="T18" fmla="*/ 29 w 91"/>
                <a:gd name="T19" fmla="*/ 48 h 99"/>
                <a:gd name="T20" fmla="*/ 14 w 91"/>
                <a:gd name="T21" fmla="*/ 48 h 99"/>
                <a:gd name="T22" fmla="*/ 4 w 91"/>
                <a:gd name="T23" fmla="*/ 74 h 99"/>
                <a:gd name="T24" fmla="*/ 30 w 91"/>
                <a:gd name="T25" fmla="*/ 84 h 99"/>
                <a:gd name="T26" fmla="*/ 40 w 91"/>
                <a:gd name="T27" fmla="*/ 73 h 99"/>
                <a:gd name="T28" fmla="*/ 45 w 91"/>
                <a:gd name="T29" fmla="*/ 65 h 99"/>
                <a:gd name="T30" fmla="*/ 43 w 91"/>
                <a:gd name="T31" fmla="*/ 96 h 99"/>
                <a:gd name="T32" fmla="*/ 45 w 91"/>
                <a:gd name="T33" fmla="*/ 99 h 99"/>
                <a:gd name="T34" fmla="*/ 61 w 91"/>
                <a:gd name="T35" fmla="*/ 92 h 99"/>
                <a:gd name="T36" fmla="*/ 78 w 91"/>
                <a:gd name="T37" fmla="*/ 84 h 99"/>
                <a:gd name="T38" fmla="*/ 76 w 91"/>
                <a:gd name="T39" fmla="*/ 81 h 99"/>
                <a:gd name="T40" fmla="*/ 53 w 91"/>
                <a:gd name="T41" fmla="*/ 61 h 99"/>
                <a:gd name="T42" fmla="*/ 61 w 91"/>
                <a:gd name="T43" fmla="*/ 63 h 99"/>
                <a:gd name="T44" fmla="*/ 77 w 91"/>
                <a:gd name="T45" fmla="*/ 63 h 99"/>
                <a:gd name="T46" fmla="*/ 87 w 91"/>
                <a:gd name="T47" fmla="*/ 37 h 99"/>
                <a:gd name="T48" fmla="*/ 61 w 91"/>
                <a:gd name="T49" fmla="*/ 2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99">
                  <a:moveTo>
                    <a:pt x="61" y="27"/>
                  </a:moveTo>
                  <a:cubicBezTo>
                    <a:pt x="56" y="29"/>
                    <a:pt x="52" y="33"/>
                    <a:pt x="51" y="38"/>
                  </a:cubicBezTo>
                  <a:cubicBezTo>
                    <a:pt x="50" y="40"/>
                    <a:pt x="48" y="43"/>
                    <a:pt x="46" y="46"/>
                  </a:cubicBezTo>
                  <a:cubicBezTo>
                    <a:pt x="46" y="41"/>
                    <a:pt x="47" y="33"/>
                    <a:pt x="48" y="29"/>
                  </a:cubicBezTo>
                  <a:cubicBezTo>
                    <a:pt x="50" y="25"/>
                    <a:pt x="50" y="19"/>
                    <a:pt x="48" y="14"/>
                  </a:cubicBezTo>
                  <a:cubicBezTo>
                    <a:pt x="44" y="4"/>
                    <a:pt x="32" y="0"/>
                    <a:pt x="23" y="4"/>
                  </a:cubicBezTo>
                  <a:cubicBezTo>
                    <a:pt x="13" y="8"/>
                    <a:pt x="9" y="20"/>
                    <a:pt x="13" y="29"/>
                  </a:cubicBezTo>
                  <a:cubicBezTo>
                    <a:pt x="15" y="35"/>
                    <a:pt x="19" y="38"/>
                    <a:pt x="24" y="40"/>
                  </a:cubicBezTo>
                  <a:cubicBezTo>
                    <a:pt x="28" y="41"/>
                    <a:pt x="34" y="46"/>
                    <a:pt x="38" y="50"/>
                  </a:cubicBezTo>
                  <a:cubicBezTo>
                    <a:pt x="34" y="49"/>
                    <a:pt x="31" y="49"/>
                    <a:pt x="29" y="48"/>
                  </a:cubicBezTo>
                  <a:cubicBezTo>
                    <a:pt x="24" y="46"/>
                    <a:pt x="19" y="46"/>
                    <a:pt x="14" y="48"/>
                  </a:cubicBezTo>
                  <a:cubicBezTo>
                    <a:pt x="4" y="52"/>
                    <a:pt x="0" y="64"/>
                    <a:pt x="4" y="74"/>
                  </a:cubicBezTo>
                  <a:cubicBezTo>
                    <a:pt x="8" y="84"/>
                    <a:pt x="20" y="88"/>
                    <a:pt x="30" y="84"/>
                  </a:cubicBezTo>
                  <a:cubicBezTo>
                    <a:pt x="35" y="82"/>
                    <a:pt x="38" y="77"/>
                    <a:pt x="40" y="73"/>
                  </a:cubicBezTo>
                  <a:cubicBezTo>
                    <a:pt x="41" y="70"/>
                    <a:pt x="42" y="67"/>
                    <a:pt x="45" y="65"/>
                  </a:cubicBezTo>
                  <a:cubicBezTo>
                    <a:pt x="50" y="77"/>
                    <a:pt x="48" y="89"/>
                    <a:pt x="43" y="96"/>
                  </a:cubicBezTo>
                  <a:cubicBezTo>
                    <a:pt x="45" y="99"/>
                    <a:pt x="45" y="99"/>
                    <a:pt x="45" y="99"/>
                  </a:cubicBezTo>
                  <a:cubicBezTo>
                    <a:pt x="61" y="92"/>
                    <a:pt x="61" y="92"/>
                    <a:pt x="61" y="92"/>
                  </a:cubicBezTo>
                  <a:cubicBezTo>
                    <a:pt x="78" y="84"/>
                    <a:pt x="78" y="84"/>
                    <a:pt x="78" y="84"/>
                  </a:cubicBezTo>
                  <a:cubicBezTo>
                    <a:pt x="76" y="81"/>
                    <a:pt x="76" y="81"/>
                    <a:pt x="76" y="81"/>
                  </a:cubicBezTo>
                  <a:cubicBezTo>
                    <a:pt x="68" y="80"/>
                    <a:pt x="58" y="74"/>
                    <a:pt x="53" y="61"/>
                  </a:cubicBezTo>
                  <a:cubicBezTo>
                    <a:pt x="56" y="61"/>
                    <a:pt x="59" y="62"/>
                    <a:pt x="61" y="63"/>
                  </a:cubicBezTo>
                  <a:cubicBezTo>
                    <a:pt x="66" y="65"/>
                    <a:pt x="72" y="65"/>
                    <a:pt x="77" y="63"/>
                  </a:cubicBezTo>
                  <a:cubicBezTo>
                    <a:pt x="87" y="59"/>
                    <a:pt x="91" y="47"/>
                    <a:pt x="87" y="37"/>
                  </a:cubicBezTo>
                  <a:cubicBezTo>
                    <a:pt x="82" y="27"/>
                    <a:pt x="71" y="23"/>
                    <a:pt x="6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24"/>
            <p:cNvSpPr>
              <a:spLocks noEditPoints="1"/>
            </p:cNvSpPr>
            <p:nvPr/>
          </p:nvSpPr>
          <p:spPr bwMode="auto">
            <a:xfrm>
              <a:off x="10795217" y="3329649"/>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8"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5"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7" y="34"/>
                    <a:pt x="13" y="29"/>
                    <a:pt x="13" y="24"/>
                  </a:cubicBezTo>
                  <a:cubicBezTo>
                    <a:pt x="13" y="19"/>
                    <a:pt x="17"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25"/>
            <p:cNvSpPr/>
            <p:nvPr/>
          </p:nvSpPr>
          <p:spPr bwMode="auto">
            <a:xfrm>
              <a:off x="10889173" y="3025762"/>
              <a:ext cx="167357" cy="170294"/>
            </a:xfrm>
            <a:custGeom>
              <a:avLst/>
              <a:gdLst>
                <a:gd name="T0" fmla="*/ 53 w 70"/>
                <a:gd name="T1" fmla="*/ 45 h 71"/>
                <a:gd name="T2" fmla="*/ 41 w 70"/>
                <a:gd name="T3" fmla="*/ 32 h 71"/>
                <a:gd name="T4" fmla="*/ 70 w 70"/>
                <a:gd name="T5" fmla="*/ 10 h 71"/>
                <a:gd name="T6" fmla="*/ 62 w 70"/>
                <a:gd name="T7" fmla="*/ 1 h 71"/>
                <a:gd name="T8" fmla="*/ 25 w 70"/>
                <a:gd name="T9" fmla="*/ 16 h 71"/>
                <a:gd name="T10" fmla="*/ 13 w 70"/>
                <a:gd name="T11" fmla="*/ 5 h 71"/>
                <a:gd name="T12" fmla="*/ 2 w 70"/>
                <a:gd name="T13" fmla="*/ 3 h 71"/>
                <a:gd name="T14" fmla="*/ 4 w 70"/>
                <a:gd name="T15" fmla="*/ 13 h 71"/>
                <a:gd name="T16" fmla="*/ 16 w 70"/>
                <a:gd name="T17" fmla="*/ 25 h 71"/>
                <a:gd name="T18" fmla="*/ 1 w 70"/>
                <a:gd name="T19" fmla="*/ 62 h 71"/>
                <a:gd name="T20" fmla="*/ 10 w 70"/>
                <a:gd name="T21" fmla="*/ 71 h 71"/>
                <a:gd name="T22" fmla="*/ 32 w 70"/>
                <a:gd name="T23" fmla="*/ 41 h 71"/>
                <a:gd name="T24" fmla="*/ 44 w 70"/>
                <a:gd name="T25" fmla="*/ 53 h 71"/>
                <a:gd name="T26" fmla="*/ 44 w 70"/>
                <a:gd name="T27" fmla="*/ 71 h 71"/>
                <a:gd name="T28" fmla="*/ 53 w 70"/>
                <a:gd name="T29" fmla="*/ 71 h 71"/>
                <a:gd name="T30" fmla="*/ 57 w 70"/>
                <a:gd name="T31" fmla="*/ 58 h 71"/>
                <a:gd name="T32" fmla="*/ 70 w 70"/>
                <a:gd name="T33" fmla="*/ 53 h 71"/>
                <a:gd name="T34" fmla="*/ 70 w 70"/>
                <a:gd name="T35" fmla="*/ 45 h 71"/>
                <a:gd name="T36" fmla="*/ 53 w 70"/>
                <a:gd name="T37"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71">
                  <a:moveTo>
                    <a:pt x="53" y="45"/>
                  </a:moveTo>
                  <a:cubicBezTo>
                    <a:pt x="41" y="32"/>
                    <a:pt x="41" y="32"/>
                    <a:pt x="41" y="32"/>
                  </a:cubicBezTo>
                  <a:cubicBezTo>
                    <a:pt x="70" y="10"/>
                    <a:pt x="70" y="10"/>
                    <a:pt x="70" y="10"/>
                  </a:cubicBezTo>
                  <a:cubicBezTo>
                    <a:pt x="62" y="1"/>
                    <a:pt x="62" y="1"/>
                    <a:pt x="62" y="1"/>
                  </a:cubicBezTo>
                  <a:cubicBezTo>
                    <a:pt x="25" y="16"/>
                    <a:pt x="25" y="16"/>
                    <a:pt x="25" y="16"/>
                  </a:cubicBezTo>
                  <a:cubicBezTo>
                    <a:pt x="13" y="5"/>
                    <a:pt x="13" y="5"/>
                    <a:pt x="13" y="5"/>
                  </a:cubicBezTo>
                  <a:cubicBezTo>
                    <a:pt x="10" y="1"/>
                    <a:pt x="5" y="0"/>
                    <a:pt x="2" y="3"/>
                  </a:cubicBezTo>
                  <a:cubicBezTo>
                    <a:pt x="0" y="5"/>
                    <a:pt x="1" y="10"/>
                    <a:pt x="4" y="13"/>
                  </a:cubicBezTo>
                  <a:cubicBezTo>
                    <a:pt x="16" y="25"/>
                    <a:pt x="16" y="25"/>
                    <a:pt x="16" y="25"/>
                  </a:cubicBezTo>
                  <a:cubicBezTo>
                    <a:pt x="1" y="62"/>
                    <a:pt x="1" y="62"/>
                    <a:pt x="1" y="62"/>
                  </a:cubicBezTo>
                  <a:cubicBezTo>
                    <a:pt x="10" y="71"/>
                    <a:pt x="10" y="71"/>
                    <a:pt x="10" y="71"/>
                  </a:cubicBezTo>
                  <a:cubicBezTo>
                    <a:pt x="32" y="41"/>
                    <a:pt x="32" y="41"/>
                    <a:pt x="32" y="41"/>
                  </a:cubicBezTo>
                  <a:cubicBezTo>
                    <a:pt x="44" y="53"/>
                    <a:pt x="44" y="53"/>
                    <a:pt x="44" y="53"/>
                  </a:cubicBezTo>
                  <a:cubicBezTo>
                    <a:pt x="44" y="71"/>
                    <a:pt x="44" y="71"/>
                    <a:pt x="44" y="71"/>
                  </a:cubicBezTo>
                  <a:cubicBezTo>
                    <a:pt x="53" y="71"/>
                    <a:pt x="53" y="71"/>
                    <a:pt x="53" y="71"/>
                  </a:cubicBezTo>
                  <a:cubicBezTo>
                    <a:pt x="57" y="58"/>
                    <a:pt x="57" y="58"/>
                    <a:pt x="57" y="58"/>
                  </a:cubicBezTo>
                  <a:cubicBezTo>
                    <a:pt x="70" y="53"/>
                    <a:pt x="70" y="53"/>
                    <a:pt x="70" y="53"/>
                  </a:cubicBezTo>
                  <a:cubicBezTo>
                    <a:pt x="70" y="45"/>
                    <a:pt x="70" y="45"/>
                    <a:pt x="70" y="45"/>
                  </a:cubicBezTo>
                  <a:cubicBezTo>
                    <a:pt x="53" y="45"/>
                    <a:pt x="53" y="45"/>
                    <a:pt x="5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26"/>
            <p:cNvSpPr>
              <a:spLocks noEditPoints="1"/>
            </p:cNvSpPr>
            <p:nvPr/>
          </p:nvSpPr>
          <p:spPr bwMode="auto">
            <a:xfrm>
              <a:off x="11094700" y="3135866"/>
              <a:ext cx="58722" cy="107167"/>
            </a:xfrm>
            <a:custGeom>
              <a:avLst/>
              <a:gdLst>
                <a:gd name="T0" fmla="*/ 16 w 24"/>
                <a:gd name="T1" fmla="*/ 44 h 45"/>
                <a:gd name="T2" fmla="*/ 16 w 24"/>
                <a:gd name="T3" fmla="*/ 44 h 45"/>
                <a:gd name="T4" fmla="*/ 23 w 24"/>
                <a:gd name="T5" fmla="*/ 34 h 45"/>
                <a:gd name="T6" fmla="*/ 21 w 24"/>
                <a:gd name="T7" fmla="*/ 23 h 45"/>
                <a:gd name="T8" fmla="*/ 11 w 24"/>
                <a:gd name="T9" fmla="*/ 16 h 45"/>
                <a:gd name="T10" fmla="*/ 11 w 24"/>
                <a:gd name="T11" fmla="*/ 16 h 45"/>
                <a:gd name="T12" fmla="*/ 10 w 24"/>
                <a:gd name="T13" fmla="*/ 17 h 45"/>
                <a:gd name="T14" fmla="*/ 11 w 24"/>
                <a:gd name="T15" fmla="*/ 20 h 45"/>
                <a:gd name="T16" fmla="*/ 12 w 24"/>
                <a:gd name="T17" fmla="*/ 20 h 45"/>
                <a:gd name="T18" fmla="*/ 12 w 24"/>
                <a:gd name="T19" fmla="*/ 20 h 45"/>
                <a:gd name="T20" fmla="*/ 17 w 24"/>
                <a:gd name="T21" fmla="*/ 24 h 45"/>
                <a:gd name="T22" fmla="*/ 19 w 24"/>
                <a:gd name="T23" fmla="*/ 35 h 45"/>
                <a:gd name="T24" fmla="*/ 16 w 24"/>
                <a:gd name="T25" fmla="*/ 40 h 45"/>
                <a:gd name="T26" fmla="*/ 16 w 24"/>
                <a:gd name="T27" fmla="*/ 40 h 45"/>
                <a:gd name="T28" fmla="*/ 10 w 24"/>
                <a:gd name="T29" fmla="*/ 36 h 45"/>
                <a:gd name="T30" fmla="*/ 9 w 24"/>
                <a:gd name="T31" fmla="*/ 31 h 45"/>
                <a:gd name="T32" fmla="*/ 5 w 24"/>
                <a:gd name="T33" fmla="*/ 30 h 45"/>
                <a:gd name="T34" fmla="*/ 6 w 24"/>
                <a:gd name="T35" fmla="*/ 37 h 45"/>
                <a:gd name="T36" fmla="*/ 16 w 24"/>
                <a:gd name="T37" fmla="*/ 44 h 45"/>
                <a:gd name="T38" fmla="*/ 13 w 24"/>
                <a:gd name="T39" fmla="*/ 28 h 45"/>
                <a:gd name="T40" fmla="*/ 15 w 24"/>
                <a:gd name="T41" fmla="*/ 28 h 45"/>
                <a:gd name="T42" fmla="*/ 14 w 24"/>
                <a:gd name="T43" fmla="*/ 24 h 45"/>
                <a:gd name="T44" fmla="*/ 13 w 24"/>
                <a:gd name="T45" fmla="*/ 24 h 45"/>
                <a:gd name="T46" fmla="*/ 12 w 24"/>
                <a:gd name="T47" fmla="*/ 24 h 45"/>
                <a:gd name="T48" fmla="*/ 7 w 24"/>
                <a:gd name="T49" fmla="*/ 21 h 45"/>
                <a:gd name="T50" fmla="*/ 5 w 24"/>
                <a:gd name="T51" fmla="*/ 10 h 45"/>
                <a:gd name="T52" fmla="*/ 9 w 24"/>
                <a:gd name="T53" fmla="*/ 4 h 45"/>
                <a:gd name="T54" fmla="*/ 9 w 24"/>
                <a:gd name="T55" fmla="*/ 4 h 45"/>
                <a:gd name="T56" fmla="*/ 14 w 24"/>
                <a:gd name="T57" fmla="*/ 8 h 45"/>
                <a:gd name="T58" fmla="*/ 15 w 24"/>
                <a:gd name="T59" fmla="*/ 13 h 45"/>
                <a:gd name="T60" fmla="*/ 20 w 24"/>
                <a:gd name="T61" fmla="*/ 15 h 45"/>
                <a:gd name="T62" fmla="*/ 18 w 24"/>
                <a:gd name="T63" fmla="*/ 7 h 45"/>
                <a:gd name="T64" fmla="*/ 8 w 24"/>
                <a:gd name="T65" fmla="*/ 0 h 45"/>
                <a:gd name="T66" fmla="*/ 8 w 24"/>
                <a:gd name="T67" fmla="*/ 1 h 45"/>
                <a:gd name="T68" fmla="*/ 1 w 24"/>
                <a:gd name="T69" fmla="*/ 11 h 45"/>
                <a:gd name="T70" fmla="*/ 3 w 24"/>
                <a:gd name="T71" fmla="*/ 21 h 45"/>
                <a:gd name="T72" fmla="*/ 13 w 24"/>
                <a:gd name="T73" fmla="*/ 2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45">
                  <a:moveTo>
                    <a:pt x="16" y="44"/>
                  </a:moveTo>
                  <a:cubicBezTo>
                    <a:pt x="16" y="44"/>
                    <a:pt x="16" y="44"/>
                    <a:pt x="16" y="44"/>
                  </a:cubicBezTo>
                  <a:cubicBezTo>
                    <a:pt x="21" y="43"/>
                    <a:pt x="24" y="38"/>
                    <a:pt x="23" y="34"/>
                  </a:cubicBezTo>
                  <a:cubicBezTo>
                    <a:pt x="21" y="23"/>
                    <a:pt x="21" y="23"/>
                    <a:pt x="21" y="23"/>
                  </a:cubicBezTo>
                  <a:cubicBezTo>
                    <a:pt x="20" y="18"/>
                    <a:pt x="16" y="15"/>
                    <a:pt x="11" y="16"/>
                  </a:cubicBezTo>
                  <a:cubicBezTo>
                    <a:pt x="11" y="16"/>
                    <a:pt x="11" y="16"/>
                    <a:pt x="11" y="16"/>
                  </a:cubicBezTo>
                  <a:cubicBezTo>
                    <a:pt x="11" y="16"/>
                    <a:pt x="10" y="16"/>
                    <a:pt x="10" y="17"/>
                  </a:cubicBezTo>
                  <a:cubicBezTo>
                    <a:pt x="11" y="20"/>
                    <a:pt x="11" y="20"/>
                    <a:pt x="11" y="20"/>
                  </a:cubicBezTo>
                  <a:cubicBezTo>
                    <a:pt x="11" y="20"/>
                    <a:pt x="11" y="20"/>
                    <a:pt x="12" y="20"/>
                  </a:cubicBezTo>
                  <a:cubicBezTo>
                    <a:pt x="12" y="20"/>
                    <a:pt x="12" y="20"/>
                    <a:pt x="12" y="20"/>
                  </a:cubicBezTo>
                  <a:cubicBezTo>
                    <a:pt x="14" y="20"/>
                    <a:pt x="17" y="21"/>
                    <a:pt x="17" y="24"/>
                  </a:cubicBezTo>
                  <a:cubicBezTo>
                    <a:pt x="19" y="35"/>
                    <a:pt x="19" y="35"/>
                    <a:pt x="19" y="35"/>
                  </a:cubicBezTo>
                  <a:cubicBezTo>
                    <a:pt x="20" y="37"/>
                    <a:pt x="18" y="39"/>
                    <a:pt x="16" y="40"/>
                  </a:cubicBezTo>
                  <a:cubicBezTo>
                    <a:pt x="16" y="40"/>
                    <a:pt x="16" y="40"/>
                    <a:pt x="16" y="40"/>
                  </a:cubicBezTo>
                  <a:cubicBezTo>
                    <a:pt x="13" y="41"/>
                    <a:pt x="11" y="39"/>
                    <a:pt x="10" y="36"/>
                  </a:cubicBezTo>
                  <a:cubicBezTo>
                    <a:pt x="9" y="31"/>
                    <a:pt x="9" y="31"/>
                    <a:pt x="9" y="31"/>
                  </a:cubicBezTo>
                  <a:cubicBezTo>
                    <a:pt x="8" y="31"/>
                    <a:pt x="6" y="30"/>
                    <a:pt x="5" y="30"/>
                  </a:cubicBezTo>
                  <a:cubicBezTo>
                    <a:pt x="6" y="37"/>
                    <a:pt x="6" y="37"/>
                    <a:pt x="6" y="37"/>
                  </a:cubicBezTo>
                  <a:cubicBezTo>
                    <a:pt x="7" y="42"/>
                    <a:pt x="12" y="45"/>
                    <a:pt x="16" y="44"/>
                  </a:cubicBezTo>
                  <a:close/>
                  <a:moveTo>
                    <a:pt x="13" y="28"/>
                  </a:moveTo>
                  <a:cubicBezTo>
                    <a:pt x="14" y="28"/>
                    <a:pt x="14" y="28"/>
                    <a:pt x="15" y="28"/>
                  </a:cubicBezTo>
                  <a:cubicBezTo>
                    <a:pt x="14" y="24"/>
                    <a:pt x="14" y="24"/>
                    <a:pt x="14" y="24"/>
                  </a:cubicBezTo>
                  <a:cubicBezTo>
                    <a:pt x="13" y="24"/>
                    <a:pt x="13" y="24"/>
                    <a:pt x="13" y="24"/>
                  </a:cubicBezTo>
                  <a:cubicBezTo>
                    <a:pt x="12" y="24"/>
                    <a:pt x="12" y="24"/>
                    <a:pt x="12" y="24"/>
                  </a:cubicBezTo>
                  <a:cubicBezTo>
                    <a:pt x="10" y="25"/>
                    <a:pt x="8" y="23"/>
                    <a:pt x="7" y="21"/>
                  </a:cubicBezTo>
                  <a:cubicBezTo>
                    <a:pt x="5" y="10"/>
                    <a:pt x="5" y="10"/>
                    <a:pt x="5" y="10"/>
                  </a:cubicBezTo>
                  <a:cubicBezTo>
                    <a:pt x="4" y="7"/>
                    <a:pt x="6" y="5"/>
                    <a:pt x="9" y="4"/>
                  </a:cubicBezTo>
                  <a:cubicBezTo>
                    <a:pt x="9" y="4"/>
                    <a:pt x="9" y="4"/>
                    <a:pt x="9" y="4"/>
                  </a:cubicBezTo>
                  <a:cubicBezTo>
                    <a:pt x="11" y="4"/>
                    <a:pt x="14" y="6"/>
                    <a:pt x="14" y="8"/>
                  </a:cubicBezTo>
                  <a:cubicBezTo>
                    <a:pt x="15" y="13"/>
                    <a:pt x="15" y="13"/>
                    <a:pt x="15" y="13"/>
                  </a:cubicBezTo>
                  <a:cubicBezTo>
                    <a:pt x="17" y="13"/>
                    <a:pt x="18" y="14"/>
                    <a:pt x="20" y="15"/>
                  </a:cubicBezTo>
                  <a:cubicBezTo>
                    <a:pt x="18" y="7"/>
                    <a:pt x="18" y="7"/>
                    <a:pt x="18" y="7"/>
                  </a:cubicBezTo>
                  <a:cubicBezTo>
                    <a:pt x="17" y="3"/>
                    <a:pt x="13" y="0"/>
                    <a:pt x="8" y="0"/>
                  </a:cubicBezTo>
                  <a:cubicBezTo>
                    <a:pt x="8" y="1"/>
                    <a:pt x="8" y="1"/>
                    <a:pt x="8" y="1"/>
                  </a:cubicBezTo>
                  <a:cubicBezTo>
                    <a:pt x="3" y="1"/>
                    <a:pt x="0" y="6"/>
                    <a:pt x="1" y="11"/>
                  </a:cubicBezTo>
                  <a:cubicBezTo>
                    <a:pt x="3" y="21"/>
                    <a:pt x="3" y="21"/>
                    <a:pt x="3" y="21"/>
                  </a:cubicBezTo>
                  <a:cubicBezTo>
                    <a:pt x="4" y="26"/>
                    <a:pt x="9" y="29"/>
                    <a:pt x="1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27"/>
            <p:cNvSpPr/>
            <p:nvPr/>
          </p:nvSpPr>
          <p:spPr bwMode="auto">
            <a:xfrm>
              <a:off x="10639604" y="3106506"/>
              <a:ext cx="220207" cy="221675"/>
            </a:xfrm>
            <a:custGeom>
              <a:avLst/>
              <a:gdLst>
                <a:gd name="T0" fmla="*/ 29 w 92"/>
                <a:gd name="T1" fmla="*/ 18 h 92"/>
                <a:gd name="T2" fmla="*/ 92 w 92"/>
                <a:gd name="T3" fmla="*/ 0 h 92"/>
                <a:gd name="T4" fmla="*/ 92 w 92"/>
                <a:gd name="T5" fmla="*/ 6 h 92"/>
                <a:gd name="T6" fmla="*/ 92 w 92"/>
                <a:gd name="T7" fmla="*/ 18 h 92"/>
                <a:gd name="T8" fmla="*/ 92 w 92"/>
                <a:gd name="T9" fmla="*/ 67 h 92"/>
                <a:gd name="T10" fmla="*/ 72 w 92"/>
                <a:gd name="T11" fmla="*/ 81 h 92"/>
                <a:gd name="T12" fmla="*/ 52 w 92"/>
                <a:gd name="T13" fmla="*/ 67 h 92"/>
                <a:gd name="T14" fmla="*/ 72 w 92"/>
                <a:gd name="T15" fmla="*/ 52 h 92"/>
                <a:gd name="T16" fmla="*/ 80 w 92"/>
                <a:gd name="T17" fmla="*/ 54 h 92"/>
                <a:gd name="T18" fmla="*/ 80 w 92"/>
                <a:gd name="T19" fmla="*/ 24 h 92"/>
                <a:gd name="T20" fmla="*/ 40 w 92"/>
                <a:gd name="T21" fmla="*/ 35 h 92"/>
                <a:gd name="T22" fmla="*/ 40 w 92"/>
                <a:gd name="T23" fmla="*/ 78 h 92"/>
                <a:gd name="T24" fmla="*/ 20 w 92"/>
                <a:gd name="T25" fmla="*/ 92 h 92"/>
                <a:gd name="T26" fmla="*/ 0 w 92"/>
                <a:gd name="T27" fmla="*/ 78 h 92"/>
                <a:gd name="T28" fmla="*/ 20 w 92"/>
                <a:gd name="T29" fmla="*/ 64 h 92"/>
                <a:gd name="T30" fmla="*/ 29 w 92"/>
                <a:gd name="T31" fmla="*/ 65 h 92"/>
                <a:gd name="T32" fmla="*/ 29 w 92"/>
                <a:gd name="T33" fmla="*/ 35 h 92"/>
                <a:gd name="T34" fmla="*/ 29 w 92"/>
                <a:gd name="T35"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8"/>
                  </a:moveTo>
                  <a:cubicBezTo>
                    <a:pt x="92" y="0"/>
                    <a:pt x="92" y="0"/>
                    <a:pt x="92" y="0"/>
                  </a:cubicBezTo>
                  <a:cubicBezTo>
                    <a:pt x="92" y="6"/>
                    <a:pt x="92" y="6"/>
                    <a:pt x="92" y="6"/>
                  </a:cubicBezTo>
                  <a:cubicBezTo>
                    <a:pt x="92" y="18"/>
                    <a:pt x="92" y="18"/>
                    <a:pt x="92" y="18"/>
                  </a:cubicBezTo>
                  <a:cubicBezTo>
                    <a:pt x="92" y="67"/>
                    <a:pt x="92" y="67"/>
                    <a:pt x="92" y="67"/>
                  </a:cubicBezTo>
                  <a:cubicBezTo>
                    <a:pt x="92" y="74"/>
                    <a:pt x="83" y="81"/>
                    <a:pt x="72" y="81"/>
                  </a:cubicBezTo>
                  <a:cubicBezTo>
                    <a:pt x="61" y="81"/>
                    <a:pt x="52" y="74"/>
                    <a:pt x="52" y="67"/>
                  </a:cubicBezTo>
                  <a:cubicBezTo>
                    <a:pt x="52" y="59"/>
                    <a:pt x="61" y="52"/>
                    <a:pt x="72" y="52"/>
                  </a:cubicBezTo>
                  <a:cubicBezTo>
                    <a:pt x="75" y="52"/>
                    <a:pt x="78" y="53"/>
                    <a:pt x="80" y="54"/>
                  </a:cubicBezTo>
                  <a:cubicBezTo>
                    <a:pt x="80" y="24"/>
                    <a:pt x="80" y="24"/>
                    <a:pt x="80" y="24"/>
                  </a:cubicBezTo>
                  <a:cubicBezTo>
                    <a:pt x="40" y="35"/>
                    <a:pt x="40" y="35"/>
                    <a:pt x="40" y="35"/>
                  </a:cubicBezTo>
                  <a:cubicBezTo>
                    <a:pt x="40" y="78"/>
                    <a:pt x="40" y="78"/>
                    <a:pt x="40" y="78"/>
                  </a:cubicBezTo>
                  <a:cubicBezTo>
                    <a:pt x="40" y="86"/>
                    <a:pt x="31" y="92"/>
                    <a:pt x="20" y="92"/>
                  </a:cubicBezTo>
                  <a:cubicBezTo>
                    <a:pt x="9" y="92"/>
                    <a:pt x="0" y="86"/>
                    <a:pt x="0" y="78"/>
                  </a:cubicBezTo>
                  <a:cubicBezTo>
                    <a:pt x="0" y="70"/>
                    <a:pt x="9" y="64"/>
                    <a:pt x="20" y="64"/>
                  </a:cubicBezTo>
                  <a:cubicBezTo>
                    <a:pt x="23" y="64"/>
                    <a:pt x="26" y="64"/>
                    <a:pt x="29" y="65"/>
                  </a:cubicBezTo>
                  <a:cubicBezTo>
                    <a:pt x="29" y="35"/>
                    <a:pt x="29" y="35"/>
                    <a:pt x="29" y="35"/>
                  </a:cubicBezTo>
                  <a:lnTo>
                    <a:pt x="2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28"/>
            <p:cNvSpPr>
              <a:spLocks noEditPoints="1"/>
            </p:cNvSpPr>
            <p:nvPr/>
          </p:nvSpPr>
          <p:spPr bwMode="auto">
            <a:xfrm>
              <a:off x="10817239" y="2622048"/>
              <a:ext cx="155614" cy="218739"/>
            </a:xfrm>
            <a:custGeom>
              <a:avLst/>
              <a:gdLst>
                <a:gd name="T0" fmla="*/ 38 w 65"/>
                <a:gd name="T1" fmla="*/ 46 h 91"/>
                <a:gd name="T2" fmla="*/ 46 w 65"/>
                <a:gd name="T3" fmla="*/ 26 h 91"/>
                <a:gd name="T4" fmla="*/ 52 w 65"/>
                <a:gd name="T5" fmla="*/ 33 h 91"/>
                <a:gd name="T6" fmla="*/ 47 w 65"/>
                <a:gd name="T7" fmla="*/ 46 h 91"/>
                <a:gd name="T8" fmla="*/ 52 w 65"/>
                <a:gd name="T9" fmla="*/ 59 h 91"/>
                <a:gd name="T10" fmla="*/ 45 w 65"/>
                <a:gd name="T11" fmla="*/ 65 h 91"/>
                <a:gd name="T12" fmla="*/ 38 w 65"/>
                <a:gd name="T13" fmla="*/ 46 h 91"/>
                <a:gd name="T14" fmla="*/ 32 w 65"/>
                <a:gd name="T15" fmla="*/ 78 h 91"/>
                <a:gd name="T16" fmla="*/ 19 w 65"/>
                <a:gd name="T17" fmla="*/ 46 h 91"/>
                <a:gd name="T18" fmla="*/ 33 w 65"/>
                <a:gd name="T19" fmla="*/ 13 h 91"/>
                <a:gd name="T20" fmla="*/ 39 w 65"/>
                <a:gd name="T21" fmla="*/ 20 h 91"/>
                <a:gd name="T22" fmla="*/ 39 w 65"/>
                <a:gd name="T23" fmla="*/ 20 h 91"/>
                <a:gd name="T24" fmla="*/ 28 w 65"/>
                <a:gd name="T25" fmla="*/ 46 h 91"/>
                <a:gd name="T26" fmla="*/ 39 w 65"/>
                <a:gd name="T27" fmla="*/ 72 h 91"/>
                <a:gd name="T28" fmla="*/ 32 w 65"/>
                <a:gd name="T29" fmla="*/ 78 h 91"/>
                <a:gd name="T30" fmla="*/ 6 w 65"/>
                <a:gd name="T31" fmla="*/ 20 h 91"/>
                <a:gd name="T32" fmla="*/ 20 w 65"/>
                <a:gd name="T33" fmla="*/ 0 h 91"/>
                <a:gd name="T34" fmla="*/ 20 w 65"/>
                <a:gd name="T35" fmla="*/ 0 h 91"/>
                <a:gd name="T36" fmla="*/ 27 w 65"/>
                <a:gd name="T37" fmla="*/ 6 h 91"/>
                <a:gd name="T38" fmla="*/ 10 w 65"/>
                <a:gd name="T39" fmla="*/ 45 h 91"/>
                <a:gd name="T40" fmla="*/ 26 w 65"/>
                <a:gd name="T41" fmla="*/ 85 h 91"/>
                <a:gd name="T42" fmla="*/ 19 w 65"/>
                <a:gd name="T43" fmla="*/ 91 h 91"/>
                <a:gd name="T44" fmla="*/ 5 w 65"/>
                <a:gd name="T45" fmla="*/ 70 h 91"/>
                <a:gd name="T46" fmla="*/ 1 w 65"/>
                <a:gd name="T47" fmla="*/ 45 h 91"/>
                <a:gd name="T48" fmla="*/ 6 w 65"/>
                <a:gd name="T49" fmla="*/ 20 h 91"/>
                <a:gd name="T50" fmla="*/ 61 w 65"/>
                <a:gd name="T51" fmla="*/ 51 h 91"/>
                <a:gd name="T52" fmla="*/ 65 w 65"/>
                <a:gd name="T53" fmla="*/ 46 h 91"/>
                <a:gd name="T54" fmla="*/ 61 w 65"/>
                <a:gd name="T55" fmla="*/ 41 h 91"/>
                <a:gd name="T56" fmla="*/ 56 w 65"/>
                <a:gd name="T57" fmla="*/ 46 h 91"/>
                <a:gd name="T58" fmla="*/ 61 w 65"/>
                <a:gd name="T59"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 h="91">
                  <a:moveTo>
                    <a:pt x="38" y="46"/>
                  </a:moveTo>
                  <a:cubicBezTo>
                    <a:pt x="38" y="38"/>
                    <a:pt x="41" y="31"/>
                    <a:pt x="46" y="26"/>
                  </a:cubicBezTo>
                  <a:cubicBezTo>
                    <a:pt x="52" y="33"/>
                    <a:pt x="52" y="33"/>
                    <a:pt x="52" y="33"/>
                  </a:cubicBezTo>
                  <a:cubicBezTo>
                    <a:pt x="49" y="36"/>
                    <a:pt x="47" y="41"/>
                    <a:pt x="47" y="46"/>
                  </a:cubicBezTo>
                  <a:cubicBezTo>
                    <a:pt x="47" y="51"/>
                    <a:pt x="49" y="56"/>
                    <a:pt x="52" y="59"/>
                  </a:cubicBezTo>
                  <a:cubicBezTo>
                    <a:pt x="45" y="65"/>
                    <a:pt x="45" y="65"/>
                    <a:pt x="45" y="65"/>
                  </a:cubicBezTo>
                  <a:cubicBezTo>
                    <a:pt x="40" y="60"/>
                    <a:pt x="37" y="53"/>
                    <a:pt x="38" y="46"/>
                  </a:cubicBezTo>
                  <a:close/>
                  <a:moveTo>
                    <a:pt x="32" y="78"/>
                  </a:moveTo>
                  <a:cubicBezTo>
                    <a:pt x="24" y="69"/>
                    <a:pt x="19" y="58"/>
                    <a:pt x="19" y="46"/>
                  </a:cubicBezTo>
                  <a:cubicBezTo>
                    <a:pt x="19" y="33"/>
                    <a:pt x="24" y="22"/>
                    <a:pt x="33" y="13"/>
                  </a:cubicBezTo>
                  <a:cubicBezTo>
                    <a:pt x="39" y="20"/>
                    <a:pt x="39" y="20"/>
                    <a:pt x="39" y="20"/>
                  </a:cubicBezTo>
                  <a:cubicBezTo>
                    <a:pt x="39" y="20"/>
                    <a:pt x="39" y="20"/>
                    <a:pt x="39" y="20"/>
                  </a:cubicBezTo>
                  <a:cubicBezTo>
                    <a:pt x="32" y="27"/>
                    <a:pt x="28" y="36"/>
                    <a:pt x="28" y="46"/>
                  </a:cubicBezTo>
                  <a:cubicBezTo>
                    <a:pt x="28" y="55"/>
                    <a:pt x="32" y="65"/>
                    <a:pt x="39" y="72"/>
                  </a:cubicBezTo>
                  <a:lnTo>
                    <a:pt x="32" y="78"/>
                  </a:lnTo>
                  <a:close/>
                  <a:moveTo>
                    <a:pt x="6" y="20"/>
                  </a:moveTo>
                  <a:cubicBezTo>
                    <a:pt x="9" y="13"/>
                    <a:pt x="14" y="6"/>
                    <a:pt x="20" y="0"/>
                  </a:cubicBezTo>
                  <a:cubicBezTo>
                    <a:pt x="20" y="0"/>
                    <a:pt x="20" y="0"/>
                    <a:pt x="20" y="0"/>
                  </a:cubicBezTo>
                  <a:cubicBezTo>
                    <a:pt x="27" y="6"/>
                    <a:pt x="27" y="6"/>
                    <a:pt x="27" y="6"/>
                  </a:cubicBezTo>
                  <a:cubicBezTo>
                    <a:pt x="16" y="17"/>
                    <a:pt x="10" y="31"/>
                    <a:pt x="10" y="45"/>
                  </a:cubicBezTo>
                  <a:cubicBezTo>
                    <a:pt x="10" y="60"/>
                    <a:pt x="15" y="74"/>
                    <a:pt x="26" y="85"/>
                  </a:cubicBezTo>
                  <a:cubicBezTo>
                    <a:pt x="19" y="91"/>
                    <a:pt x="19" y="91"/>
                    <a:pt x="19" y="91"/>
                  </a:cubicBezTo>
                  <a:cubicBezTo>
                    <a:pt x="13" y="85"/>
                    <a:pt x="9" y="78"/>
                    <a:pt x="5" y="70"/>
                  </a:cubicBezTo>
                  <a:cubicBezTo>
                    <a:pt x="2" y="62"/>
                    <a:pt x="0" y="54"/>
                    <a:pt x="1" y="45"/>
                  </a:cubicBezTo>
                  <a:cubicBezTo>
                    <a:pt x="1" y="37"/>
                    <a:pt x="3" y="28"/>
                    <a:pt x="6" y="20"/>
                  </a:cubicBezTo>
                  <a:close/>
                  <a:moveTo>
                    <a:pt x="61" y="51"/>
                  </a:moveTo>
                  <a:cubicBezTo>
                    <a:pt x="63" y="51"/>
                    <a:pt x="65" y="49"/>
                    <a:pt x="65" y="46"/>
                  </a:cubicBezTo>
                  <a:cubicBezTo>
                    <a:pt x="65" y="44"/>
                    <a:pt x="63" y="41"/>
                    <a:pt x="61" y="41"/>
                  </a:cubicBezTo>
                  <a:cubicBezTo>
                    <a:pt x="58" y="41"/>
                    <a:pt x="56" y="43"/>
                    <a:pt x="56" y="46"/>
                  </a:cubicBezTo>
                  <a:cubicBezTo>
                    <a:pt x="56" y="49"/>
                    <a:pt x="58" y="51"/>
                    <a:pt x="6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29"/>
            <p:cNvSpPr>
              <a:spLocks noEditPoints="1"/>
            </p:cNvSpPr>
            <p:nvPr/>
          </p:nvSpPr>
          <p:spPr bwMode="auto">
            <a:xfrm>
              <a:off x="10759984" y="2856937"/>
              <a:ext cx="151209" cy="151209"/>
            </a:xfrm>
            <a:custGeom>
              <a:avLst/>
              <a:gdLst>
                <a:gd name="T0" fmla="*/ 63 w 103"/>
                <a:gd name="T1" fmla="*/ 27 h 103"/>
                <a:gd name="T2" fmla="*/ 65 w 103"/>
                <a:gd name="T3" fmla="*/ 2 h 103"/>
                <a:gd name="T4" fmla="*/ 19 w 103"/>
                <a:gd name="T5" fmla="*/ 0 h 103"/>
                <a:gd name="T6" fmla="*/ 1 w 103"/>
                <a:gd name="T7" fmla="*/ 20 h 103"/>
                <a:gd name="T8" fmla="*/ 0 w 103"/>
                <a:gd name="T9" fmla="*/ 77 h 103"/>
                <a:gd name="T10" fmla="*/ 39 w 103"/>
                <a:gd name="T11" fmla="*/ 77 h 103"/>
                <a:gd name="T12" fmla="*/ 37 w 103"/>
                <a:gd name="T13" fmla="*/ 102 h 103"/>
                <a:gd name="T14" fmla="*/ 101 w 103"/>
                <a:gd name="T15" fmla="*/ 103 h 103"/>
                <a:gd name="T16" fmla="*/ 103 w 103"/>
                <a:gd name="T17" fmla="*/ 27 h 103"/>
                <a:gd name="T18" fmla="*/ 63 w 103"/>
                <a:gd name="T19" fmla="*/ 27 h 103"/>
                <a:gd name="T20" fmla="*/ 19 w 103"/>
                <a:gd name="T21" fmla="*/ 10 h 103"/>
                <a:gd name="T22" fmla="*/ 19 w 103"/>
                <a:gd name="T23" fmla="*/ 20 h 103"/>
                <a:gd name="T24" fmla="*/ 9 w 103"/>
                <a:gd name="T25" fmla="*/ 20 h 103"/>
                <a:gd name="T26" fmla="*/ 19 w 103"/>
                <a:gd name="T27" fmla="*/ 10 h 103"/>
                <a:gd name="T28" fmla="*/ 6 w 103"/>
                <a:gd name="T29" fmla="*/ 71 h 103"/>
                <a:gd name="T30" fmla="*/ 6 w 103"/>
                <a:gd name="T31" fmla="*/ 27 h 103"/>
                <a:gd name="T32" fmla="*/ 26 w 103"/>
                <a:gd name="T33" fmla="*/ 27 h 103"/>
                <a:gd name="T34" fmla="*/ 26 w 103"/>
                <a:gd name="T35" fmla="*/ 7 h 103"/>
                <a:gd name="T36" fmla="*/ 58 w 103"/>
                <a:gd name="T37" fmla="*/ 7 h 103"/>
                <a:gd name="T38" fmla="*/ 58 w 103"/>
                <a:gd name="T39" fmla="*/ 27 h 103"/>
                <a:gd name="T40" fmla="*/ 39 w 103"/>
                <a:gd name="T41" fmla="*/ 46 h 103"/>
                <a:gd name="T42" fmla="*/ 39 w 103"/>
                <a:gd name="T43" fmla="*/ 71 h 103"/>
                <a:gd name="T44" fmla="*/ 6 w 103"/>
                <a:gd name="T45" fmla="*/ 71 h 103"/>
                <a:gd name="T46" fmla="*/ 57 w 103"/>
                <a:gd name="T47" fmla="*/ 36 h 103"/>
                <a:gd name="T48" fmla="*/ 57 w 103"/>
                <a:gd name="T49" fmla="*/ 46 h 103"/>
                <a:gd name="T50" fmla="*/ 47 w 103"/>
                <a:gd name="T51" fmla="*/ 46 h 103"/>
                <a:gd name="T52" fmla="*/ 57 w 103"/>
                <a:gd name="T53" fmla="*/ 36 h 103"/>
                <a:gd name="T54" fmla="*/ 94 w 103"/>
                <a:gd name="T55" fmla="*/ 97 h 103"/>
                <a:gd name="T56" fmla="*/ 44 w 103"/>
                <a:gd name="T57" fmla="*/ 97 h 103"/>
                <a:gd name="T58" fmla="*/ 45 w 103"/>
                <a:gd name="T59" fmla="*/ 51 h 103"/>
                <a:gd name="T60" fmla="*/ 63 w 103"/>
                <a:gd name="T61" fmla="*/ 53 h 103"/>
                <a:gd name="T62" fmla="*/ 63 w 103"/>
                <a:gd name="T63" fmla="*/ 33 h 103"/>
                <a:gd name="T64" fmla="*/ 96 w 103"/>
                <a:gd name="T65" fmla="*/ 33 h 103"/>
                <a:gd name="T66" fmla="*/ 94 w 103"/>
                <a:gd name="T67"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103">
                  <a:moveTo>
                    <a:pt x="63" y="27"/>
                  </a:moveTo>
                  <a:lnTo>
                    <a:pt x="65" y="2"/>
                  </a:lnTo>
                  <a:lnTo>
                    <a:pt x="19" y="0"/>
                  </a:lnTo>
                  <a:lnTo>
                    <a:pt x="1" y="20"/>
                  </a:lnTo>
                  <a:lnTo>
                    <a:pt x="0" y="77"/>
                  </a:lnTo>
                  <a:lnTo>
                    <a:pt x="39" y="77"/>
                  </a:lnTo>
                  <a:lnTo>
                    <a:pt x="37" y="102"/>
                  </a:lnTo>
                  <a:lnTo>
                    <a:pt x="101" y="103"/>
                  </a:lnTo>
                  <a:lnTo>
                    <a:pt x="103" y="27"/>
                  </a:lnTo>
                  <a:lnTo>
                    <a:pt x="63" y="27"/>
                  </a:lnTo>
                  <a:close/>
                  <a:moveTo>
                    <a:pt x="19" y="10"/>
                  </a:moveTo>
                  <a:lnTo>
                    <a:pt x="19" y="20"/>
                  </a:lnTo>
                  <a:lnTo>
                    <a:pt x="9" y="20"/>
                  </a:lnTo>
                  <a:lnTo>
                    <a:pt x="19" y="10"/>
                  </a:lnTo>
                  <a:close/>
                  <a:moveTo>
                    <a:pt x="6" y="71"/>
                  </a:moveTo>
                  <a:lnTo>
                    <a:pt x="6" y="27"/>
                  </a:lnTo>
                  <a:lnTo>
                    <a:pt x="26" y="27"/>
                  </a:lnTo>
                  <a:lnTo>
                    <a:pt x="26" y="7"/>
                  </a:lnTo>
                  <a:lnTo>
                    <a:pt x="58" y="7"/>
                  </a:lnTo>
                  <a:lnTo>
                    <a:pt x="58" y="27"/>
                  </a:lnTo>
                  <a:lnTo>
                    <a:pt x="39" y="46"/>
                  </a:lnTo>
                  <a:lnTo>
                    <a:pt x="39" y="71"/>
                  </a:lnTo>
                  <a:lnTo>
                    <a:pt x="6" y="71"/>
                  </a:lnTo>
                  <a:close/>
                  <a:moveTo>
                    <a:pt x="57" y="36"/>
                  </a:moveTo>
                  <a:lnTo>
                    <a:pt x="57" y="46"/>
                  </a:lnTo>
                  <a:lnTo>
                    <a:pt x="47" y="46"/>
                  </a:lnTo>
                  <a:lnTo>
                    <a:pt x="57" y="36"/>
                  </a:lnTo>
                  <a:close/>
                  <a:moveTo>
                    <a:pt x="94" y="97"/>
                  </a:moveTo>
                  <a:lnTo>
                    <a:pt x="44" y="97"/>
                  </a:lnTo>
                  <a:lnTo>
                    <a:pt x="45" y="51"/>
                  </a:lnTo>
                  <a:lnTo>
                    <a:pt x="63" y="53"/>
                  </a:lnTo>
                  <a:lnTo>
                    <a:pt x="63" y="33"/>
                  </a:lnTo>
                  <a:lnTo>
                    <a:pt x="96" y="33"/>
                  </a:lnTo>
                  <a:lnTo>
                    <a:pt x="94"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30"/>
            <p:cNvSpPr>
              <a:spLocks noEditPoints="1"/>
            </p:cNvSpPr>
            <p:nvPr/>
          </p:nvSpPr>
          <p:spPr bwMode="auto">
            <a:xfrm>
              <a:off x="10564734" y="3941826"/>
              <a:ext cx="245165" cy="208464"/>
            </a:xfrm>
            <a:custGeom>
              <a:avLst/>
              <a:gdLst>
                <a:gd name="T0" fmla="*/ 76 w 102"/>
                <a:gd name="T1" fmla="*/ 1 h 87"/>
                <a:gd name="T2" fmla="*/ 7 w 102"/>
                <a:gd name="T3" fmla="*/ 22 h 87"/>
                <a:gd name="T4" fmla="*/ 1 w 102"/>
                <a:gd name="T5" fmla="*/ 32 h 87"/>
                <a:gd name="T6" fmla="*/ 15 w 102"/>
                <a:gd name="T7" fmla="*/ 80 h 87"/>
                <a:gd name="T8" fmla="*/ 26 w 102"/>
                <a:gd name="T9" fmla="*/ 86 h 87"/>
                <a:gd name="T10" fmla="*/ 95 w 102"/>
                <a:gd name="T11" fmla="*/ 65 h 87"/>
                <a:gd name="T12" fmla="*/ 101 w 102"/>
                <a:gd name="T13" fmla="*/ 55 h 87"/>
                <a:gd name="T14" fmla="*/ 87 w 102"/>
                <a:gd name="T15" fmla="*/ 7 h 87"/>
                <a:gd name="T16" fmla="*/ 76 w 102"/>
                <a:gd name="T17" fmla="*/ 1 h 87"/>
                <a:gd name="T18" fmla="*/ 8 w 102"/>
                <a:gd name="T19" fmla="*/ 27 h 87"/>
                <a:gd name="T20" fmla="*/ 78 w 102"/>
                <a:gd name="T21" fmla="*/ 7 h 87"/>
                <a:gd name="T22" fmla="*/ 81 w 102"/>
                <a:gd name="T23" fmla="*/ 8 h 87"/>
                <a:gd name="T24" fmla="*/ 84 w 102"/>
                <a:gd name="T25" fmla="*/ 17 h 87"/>
                <a:gd name="T26" fmla="*/ 9 w 102"/>
                <a:gd name="T27" fmla="*/ 38 h 87"/>
                <a:gd name="T28" fmla="*/ 7 w 102"/>
                <a:gd name="T29" fmla="*/ 30 h 87"/>
                <a:gd name="T30" fmla="*/ 8 w 102"/>
                <a:gd name="T31" fmla="*/ 27 h 87"/>
                <a:gd name="T32" fmla="*/ 94 w 102"/>
                <a:gd name="T33" fmla="*/ 60 h 87"/>
                <a:gd name="T34" fmla="*/ 24 w 102"/>
                <a:gd name="T35" fmla="*/ 80 h 87"/>
                <a:gd name="T36" fmla="*/ 21 w 102"/>
                <a:gd name="T37" fmla="*/ 78 h 87"/>
                <a:gd name="T38" fmla="*/ 14 w 102"/>
                <a:gd name="T39" fmla="*/ 54 h 87"/>
                <a:gd name="T40" fmla="*/ 88 w 102"/>
                <a:gd name="T41" fmla="*/ 33 h 87"/>
                <a:gd name="T42" fmla="*/ 95 w 102"/>
                <a:gd name="T43" fmla="*/ 57 h 87"/>
                <a:gd name="T44" fmla="*/ 94 w 102"/>
                <a:gd name="T45" fmla="*/ 60 h 87"/>
                <a:gd name="T46" fmla="*/ 22 w 102"/>
                <a:gd name="T47" fmla="*/ 64 h 87"/>
                <a:gd name="T48" fmla="*/ 27 w 102"/>
                <a:gd name="T49" fmla="*/ 62 h 87"/>
                <a:gd name="T50" fmla="*/ 31 w 102"/>
                <a:gd name="T51" fmla="*/ 73 h 87"/>
                <a:gd name="T52" fmla="*/ 25 w 102"/>
                <a:gd name="T53" fmla="*/ 74 h 87"/>
                <a:gd name="T54" fmla="*/ 22 w 102"/>
                <a:gd name="T55" fmla="*/ 64 h 87"/>
                <a:gd name="T56" fmla="*/ 33 w 102"/>
                <a:gd name="T57" fmla="*/ 60 h 87"/>
                <a:gd name="T58" fmla="*/ 38 w 102"/>
                <a:gd name="T59" fmla="*/ 59 h 87"/>
                <a:gd name="T60" fmla="*/ 41 w 102"/>
                <a:gd name="T61" fmla="*/ 70 h 87"/>
                <a:gd name="T62" fmla="*/ 36 w 102"/>
                <a:gd name="T63" fmla="*/ 71 h 87"/>
                <a:gd name="T64" fmla="*/ 33 w 102"/>
                <a:gd name="T65" fmla="*/ 60 h 87"/>
                <a:gd name="T66" fmla="*/ 43 w 102"/>
                <a:gd name="T67" fmla="*/ 57 h 87"/>
                <a:gd name="T68" fmla="*/ 49 w 102"/>
                <a:gd name="T69" fmla="*/ 56 h 87"/>
                <a:gd name="T70" fmla="*/ 52 w 102"/>
                <a:gd name="T71" fmla="*/ 66 h 87"/>
                <a:gd name="T72" fmla="*/ 47 w 102"/>
                <a:gd name="T73" fmla="*/ 68 h 87"/>
                <a:gd name="T74" fmla="*/ 43 w 102"/>
                <a:gd name="T75" fmla="*/ 5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87">
                  <a:moveTo>
                    <a:pt x="76" y="1"/>
                  </a:moveTo>
                  <a:cubicBezTo>
                    <a:pt x="7" y="22"/>
                    <a:pt x="7" y="22"/>
                    <a:pt x="7" y="22"/>
                  </a:cubicBezTo>
                  <a:cubicBezTo>
                    <a:pt x="2" y="23"/>
                    <a:pt x="0" y="28"/>
                    <a:pt x="1" y="32"/>
                  </a:cubicBezTo>
                  <a:cubicBezTo>
                    <a:pt x="15" y="80"/>
                    <a:pt x="15" y="80"/>
                    <a:pt x="15" y="80"/>
                  </a:cubicBezTo>
                  <a:cubicBezTo>
                    <a:pt x="17" y="84"/>
                    <a:pt x="21" y="87"/>
                    <a:pt x="26" y="86"/>
                  </a:cubicBezTo>
                  <a:cubicBezTo>
                    <a:pt x="95" y="65"/>
                    <a:pt x="95" y="65"/>
                    <a:pt x="95" y="65"/>
                  </a:cubicBezTo>
                  <a:cubicBezTo>
                    <a:pt x="100" y="64"/>
                    <a:pt x="102" y="59"/>
                    <a:pt x="101" y="55"/>
                  </a:cubicBezTo>
                  <a:cubicBezTo>
                    <a:pt x="87" y="7"/>
                    <a:pt x="87" y="7"/>
                    <a:pt x="87" y="7"/>
                  </a:cubicBezTo>
                  <a:cubicBezTo>
                    <a:pt x="85" y="3"/>
                    <a:pt x="81" y="0"/>
                    <a:pt x="76" y="1"/>
                  </a:cubicBezTo>
                  <a:close/>
                  <a:moveTo>
                    <a:pt x="8" y="27"/>
                  </a:moveTo>
                  <a:cubicBezTo>
                    <a:pt x="78" y="7"/>
                    <a:pt x="78" y="7"/>
                    <a:pt x="78" y="7"/>
                  </a:cubicBezTo>
                  <a:cubicBezTo>
                    <a:pt x="79" y="6"/>
                    <a:pt x="81" y="7"/>
                    <a:pt x="81" y="8"/>
                  </a:cubicBezTo>
                  <a:cubicBezTo>
                    <a:pt x="84" y="17"/>
                    <a:pt x="84" y="17"/>
                    <a:pt x="84" y="17"/>
                  </a:cubicBezTo>
                  <a:cubicBezTo>
                    <a:pt x="9" y="38"/>
                    <a:pt x="9" y="38"/>
                    <a:pt x="9" y="38"/>
                  </a:cubicBezTo>
                  <a:cubicBezTo>
                    <a:pt x="7" y="30"/>
                    <a:pt x="7" y="30"/>
                    <a:pt x="7" y="30"/>
                  </a:cubicBezTo>
                  <a:cubicBezTo>
                    <a:pt x="6" y="29"/>
                    <a:pt x="7" y="27"/>
                    <a:pt x="8" y="27"/>
                  </a:cubicBezTo>
                  <a:close/>
                  <a:moveTo>
                    <a:pt x="94" y="60"/>
                  </a:moveTo>
                  <a:cubicBezTo>
                    <a:pt x="24" y="80"/>
                    <a:pt x="24" y="80"/>
                    <a:pt x="24" y="80"/>
                  </a:cubicBezTo>
                  <a:cubicBezTo>
                    <a:pt x="23" y="81"/>
                    <a:pt x="21" y="80"/>
                    <a:pt x="21" y="78"/>
                  </a:cubicBezTo>
                  <a:cubicBezTo>
                    <a:pt x="14" y="54"/>
                    <a:pt x="14" y="54"/>
                    <a:pt x="14" y="54"/>
                  </a:cubicBezTo>
                  <a:cubicBezTo>
                    <a:pt x="88" y="33"/>
                    <a:pt x="88" y="33"/>
                    <a:pt x="88" y="33"/>
                  </a:cubicBezTo>
                  <a:cubicBezTo>
                    <a:pt x="95" y="57"/>
                    <a:pt x="95" y="57"/>
                    <a:pt x="95" y="57"/>
                  </a:cubicBezTo>
                  <a:cubicBezTo>
                    <a:pt x="96" y="58"/>
                    <a:pt x="95" y="60"/>
                    <a:pt x="94" y="60"/>
                  </a:cubicBezTo>
                  <a:close/>
                  <a:moveTo>
                    <a:pt x="22" y="64"/>
                  </a:moveTo>
                  <a:cubicBezTo>
                    <a:pt x="27" y="62"/>
                    <a:pt x="27" y="62"/>
                    <a:pt x="27" y="62"/>
                  </a:cubicBezTo>
                  <a:cubicBezTo>
                    <a:pt x="31" y="73"/>
                    <a:pt x="31" y="73"/>
                    <a:pt x="31" y="73"/>
                  </a:cubicBezTo>
                  <a:cubicBezTo>
                    <a:pt x="25" y="74"/>
                    <a:pt x="25" y="74"/>
                    <a:pt x="25" y="74"/>
                  </a:cubicBezTo>
                  <a:lnTo>
                    <a:pt x="22" y="64"/>
                  </a:lnTo>
                  <a:close/>
                  <a:moveTo>
                    <a:pt x="33" y="60"/>
                  </a:moveTo>
                  <a:cubicBezTo>
                    <a:pt x="38" y="59"/>
                    <a:pt x="38" y="59"/>
                    <a:pt x="38" y="59"/>
                  </a:cubicBezTo>
                  <a:cubicBezTo>
                    <a:pt x="41" y="70"/>
                    <a:pt x="41" y="70"/>
                    <a:pt x="41" y="70"/>
                  </a:cubicBezTo>
                  <a:cubicBezTo>
                    <a:pt x="36" y="71"/>
                    <a:pt x="36" y="71"/>
                    <a:pt x="36" y="71"/>
                  </a:cubicBezTo>
                  <a:lnTo>
                    <a:pt x="33" y="60"/>
                  </a:lnTo>
                  <a:close/>
                  <a:moveTo>
                    <a:pt x="43" y="57"/>
                  </a:moveTo>
                  <a:cubicBezTo>
                    <a:pt x="49" y="56"/>
                    <a:pt x="49" y="56"/>
                    <a:pt x="49" y="56"/>
                  </a:cubicBezTo>
                  <a:cubicBezTo>
                    <a:pt x="52" y="66"/>
                    <a:pt x="52" y="66"/>
                    <a:pt x="52" y="66"/>
                  </a:cubicBezTo>
                  <a:cubicBezTo>
                    <a:pt x="47" y="68"/>
                    <a:pt x="47" y="68"/>
                    <a:pt x="47" y="68"/>
                  </a:cubicBezTo>
                  <a:lnTo>
                    <a:pt x="43"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31"/>
            <p:cNvSpPr/>
            <p:nvPr/>
          </p:nvSpPr>
          <p:spPr bwMode="auto">
            <a:xfrm>
              <a:off x="10655754" y="2423861"/>
              <a:ext cx="221676" cy="229016"/>
            </a:xfrm>
            <a:custGeom>
              <a:avLst/>
              <a:gdLst>
                <a:gd name="T0" fmla="*/ 65 w 92"/>
                <a:gd name="T1" fmla="*/ 96 h 96"/>
                <a:gd name="T2" fmla="*/ 36 w 92"/>
                <a:gd name="T3" fmla="*/ 49 h 96"/>
                <a:gd name="T4" fmla="*/ 36 w 92"/>
                <a:gd name="T5" fmla="*/ 72 h 96"/>
                <a:gd name="T6" fmla="*/ 0 w 92"/>
                <a:gd name="T7" fmla="*/ 36 h 96"/>
                <a:gd name="T8" fmla="*/ 36 w 92"/>
                <a:gd name="T9" fmla="*/ 0 h 96"/>
                <a:gd name="T10" fmla="*/ 36 w 92"/>
                <a:gd name="T11" fmla="*/ 24 h 96"/>
                <a:gd name="T12" fmla="*/ 65 w 9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92" h="96">
                  <a:moveTo>
                    <a:pt x="65" y="96"/>
                  </a:moveTo>
                  <a:cubicBezTo>
                    <a:pt x="76" y="77"/>
                    <a:pt x="78" y="48"/>
                    <a:pt x="36" y="49"/>
                  </a:cubicBezTo>
                  <a:cubicBezTo>
                    <a:pt x="36" y="72"/>
                    <a:pt x="36" y="72"/>
                    <a:pt x="36" y="72"/>
                  </a:cubicBezTo>
                  <a:cubicBezTo>
                    <a:pt x="0" y="36"/>
                    <a:pt x="0" y="36"/>
                    <a:pt x="0" y="36"/>
                  </a:cubicBezTo>
                  <a:cubicBezTo>
                    <a:pt x="36" y="0"/>
                    <a:pt x="36" y="0"/>
                    <a:pt x="36" y="0"/>
                  </a:cubicBezTo>
                  <a:cubicBezTo>
                    <a:pt x="36" y="24"/>
                    <a:pt x="36" y="24"/>
                    <a:pt x="36" y="24"/>
                  </a:cubicBezTo>
                  <a:cubicBezTo>
                    <a:pt x="86" y="22"/>
                    <a:pt x="92" y="68"/>
                    <a:pt x="65"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32"/>
            <p:cNvSpPr>
              <a:spLocks noEditPoints="1"/>
            </p:cNvSpPr>
            <p:nvPr/>
          </p:nvSpPr>
          <p:spPr bwMode="auto">
            <a:xfrm>
              <a:off x="10591159" y="2598560"/>
              <a:ext cx="206996" cy="146805"/>
            </a:xfrm>
            <a:custGeom>
              <a:avLst/>
              <a:gdLst>
                <a:gd name="T0" fmla="*/ 70 w 86"/>
                <a:gd name="T1" fmla="*/ 58 h 61"/>
                <a:gd name="T2" fmla="*/ 75 w 86"/>
                <a:gd name="T3" fmla="*/ 49 h 61"/>
                <a:gd name="T4" fmla="*/ 80 w 86"/>
                <a:gd name="T5" fmla="*/ 41 h 61"/>
                <a:gd name="T6" fmla="*/ 85 w 86"/>
                <a:gd name="T7" fmla="*/ 32 h 61"/>
                <a:gd name="T8" fmla="*/ 83 w 86"/>
                <a:gd name="T9" fmla="*/ 25 h 61"/>
                <a:gd name="T10" fmla="*/ 65 w 86"/>
                <a:gd name="T11" fmla="*/ 9 h 61"/>
                <a:gd name="T12" fmla="*/ 58 w 86"/>
                <a:gd name="T13" fmla="*/ 9 h 61"/>
                <a:gd name="T14" fmla="*/ 50 w 86"/>
                <a:gd name="T15" fmla="*/ 17 h 61"/>
                <a:gd name="T16" fmla="*/ 49 w 86"/>
                <a:gd name="T17" fmla="*/ 18 h 61"/>
                <a:gd name="T18" fmla="*/ 17 w 86"/>
                <a:gd name="T19" fmla="*/ 0 h 61"/>
                <a:gd name="T20" fmla="*/ 0 w 86"/>
                <a:gd name="T21" fmla="*/ 3 h 61"/>
                <a:gd name="T22" fmla="*/ 4 w 86"/>
                <a:gd name="T23" fmla="*/ 16 h 61"/>
                <a:gd name="T24" fmla="*/ 9 w 86"/>
                <a:gd name="T25" fmla="*/ 15 h 61"/>
                <a:gd name="T26" fmla="*/ 11 w 86"/>
                <a:gd name="T27" fmla="*/ 24 h 61"/>
                <a:gd name="T28" fmla="*/ 20 w 86"/>
                <a:gd name="T29" fmla="*/ 21 h 61"/>
                <a:gd name="T30" fmla="*/ 23 w 86"/>
                <a:gd name="T31" fmla="*/ 30 h 61"/>
                <a:gd name="T32" fmla="*/ 32 w 86"/>
                <a:gd name="T33" fmla="*/ 27 h 61"/>
                <a:gd name="T34" fmla="*/ 35 w 86"/>
                <a:gd name="T35" fmla="*/ 36 h 61"/>
                <a:gd name="T36" fmla="*/ 39 w 86"/>
                <a:gd name="T37" fmla="*/ 35 h 61"/>
                <a:gd name="T38" fmla="*/ 39 w 86"/>
                <a:gd name="T39" fmla="*/ 36 h 61"/>
                <a:gd name="T40" fmla="*/ 37 w 86"/>
                <a:gd name="T41" fmla="*/ 47 h 61"/>
                <a:gd name="T42" fmla="*/ 41 w 86"/>
                <a:gd name="T43" fmla="*/ 53 h 61"/>
                <a:gd name="T44" fmla="*/ 64 w 86"/>
                <a:gd name="T45" fmla="*/ 61 h 61"/>
                <a:gd name="T46" fmla="*/ 70 w 86"/>
                <a:gd name="T47" fmla="*/ 58 h 61"/>
                <a:gd name="T48" fmla="*/ 15 w 86"/>
                <a:gd name="T49" fmla="*/ 10 h 61"/>
                <a:gd name="T50" fmla="*/ 18 w 86"/>
                <a:gd name="T51" fmla="*/ 6 h 61"/>
                <a:gd name="T52" fmla="*/ 46 w 86"/>
                <a:gd name="T53" fmla="*/ 21 h 61"/>
                <a:gd name="T54" fmla="*/ 43 w 86"/>
                <a:gd name="T55" fmla="*/ 25 h 61"/>
                <a:gd name="T56" fmla="*/ 15 w 86"/>
                <a:gd name="T57" fmla="*/ 10 h 61"/>
                <a:gd name="T58" fmla="*/ 61 w 86"/>
                <a:gd name="T59" fmla="*/ 54 h 61"/>
                <a:gd name="T60" fmla="*/ 57 w 86"/>
                <a:gd name="T61" fmla="*/ 52 h 61"/>
                <a:gd name="T62" fmla="*/ 56 w 86"/>
                <a:gd name="T63" fmla="*/ 49 h 61"/>
                <a:gd name="T64" fmla="*/ 69 w 86"/>
                <a:gd name="T65" fmla="*/ 24 h 61"/>
                <a:gd name="T66" fmla="*/ 72 w 86"/>
                <a:gd name="T67" fmla="*/ 23 h 61"/>
                <a:gd name="T68" fmla="*/ 77 w 86"/>
                <a:gd name="T69" fmla="*/ 26 h 61"/>
                <a:gd name="T70" fmla="*/ 77 w 86"/>
                <a:gd name="T71" fmla="*/ 29 h 61"/>
                <a:gd name="T72" fmla="*/ 64 w 86"/>
                <a:gd name="T73" fmla="*/ 53 h 61"/>
                <a:gd name="T74" fmla="*/ 61 w 86"/>
                <a:gd name="T75"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61">
                  <a:moveTo>
                    <a:pt x="70" y="58"/>
                  </a:moveTo>
                  <a:cubicBezTo>
                    <a:pt x="75" y="49"/>
                    <a:pt x="75" y="49"/>
                    <a:pt x="75" y="49"/>
                  </a:cubicBezTo>
                  <a:cubicBezTo>
                    <a:pt x="77" y="47"/>
                    <a:pt x="79" y="43"/>
                    <a:pt x="80" y="41"/>
                  </a:cubicBezTo>
                  <a:cubicBezTo>
                    <a:pt x="85" y="32"/>
                    <a:pt x="85" y="32"/>
                    <a:pt x="85" y="32"/>
                  </a:cubicBezTo>
                  <a:cubicBezTo>
                    <a:pt x="86" y="29"/>
                    <a:pt x="85" y="26"/>
                    <a:pt x="83" y="25"/>
                  </a:cubicBezTo>
                  <a:cubicBezTo>
                    <a:pt x="65" y="9"/>
                    <a:pt x="65" y="9"/>
                    <a:pt x="65" y="9"/>
                  </a:cubicBezTo>
                  <a:cubicBezTo>
                    <a:pt x="63" y="7"/>
                    <a:pt x="60" y="8"/>
                    <a:pt x="58" y="9"/>
                  </a:cubicBezTo>
                  <a:cubicBezTo>
                    <a:pt x="50" y="17"/>
                    <a:pt x="50" y="17"/>
                    <a:pt x="50" y="17"/>
                  </a:cubicBezTo>
                  <a:cubicBezTo>
                    <a:pt x="49" y="17"/>
                    <a:pt x="49" y="18"/>
                    <a:pt x="49" y="18"/>
                  </a:cubicBezTo>
                  <a:cubicBezTo>
                    <a:pt x="17" y="0"/>
                    <a:pt x="17" y="0"/>
                    <a:pt x="17" y="0"/>
                  </a:cubicBezTo>
                  <a:cubicBezTo>
                    <a:pt x="0" y="3"/>
                    <a:pt x="0" y="3"/>
                    <a:pt x="0" y="3"/>
                  </a:cubicBezTo>
                  <a:cubicBezTo>
                    <a:pt x="4" y="16"/>
                    <a:pt x="4" y="16"/>
                    <a:pt x="4" y="16"/>
                  </a:cubicBezTo>
                  <a:cubicBezTo>
                    <a:pt x="9" y="15"/>
                    <a:pt x="9" y="15"/>
                    <a:pt x="9" y="15"/>
                  </a:cubicBezTo>
                  <a:cubicBezTo>
                    <a:pt x="11" y="24"/>
                    <a:pt x="11" y="24"/>
                    <a:pt x="11" y="24"/>
                  </a:cubicBezTo>
                  <a:cubicBezTo>
                    <a:pt x="20" y="21"/>
                    <a:pt x="20" y="21"/>
                    <a:pt x="20" y="21"/>
                  </a:cubicBezTo>
                  <a:cubicBezTo>
                    <a:pt x="23" y="30"/>
                    <a:pt x="23" y="30"/>
                    <a:pt x="23" y="30"/>
                  </a:cubicBezTo>
                  <a:cubicBezTo>
                    <a:pt x="32" y="27"/>
                    <a:pt x="32" y="27"/>
                    <a:pt x="32" y="27"/>
                  </a:cubicBezTo>
                  <a:cubicBezTo>
                    <a:pt x="35" y="36"/>
                    <a:pt x="35" y="36"/>
                    <a:pt x="35" y="36"/>
                  </a:cubicBezTo>
                  <a:cubicBezTo>
                    <a:pt x="39" y="35"/>
                    <a:pt x="39" y="35"/>
                    <a:pt x="39" y="35"/>
                  </a:cubicBezTo>
                  <a:cubicBezTo>
                    <a:pt x="39" y="35"/>
                    <a:pt x="39" y="36"/>
                    <a:pt x="39" y="36"/>
                  </a:cubicBezTo>
                  <a:cubicBezTo>
                    <a:pt x="37" y="47"/>
                    <a:pt x="37" y="47"/>
                    <a:pt x="37" y="47"/>
                  </a:cubicBezTo>
                  <a:cubicBezTo>
                    <a:pt x="37" y="50"/>
                    <a:pt x="38" y="53"/>
                    <a:pt x="41" y="53"/>
                  </a:cubicBezTo>
                  <a:cubicBezTo>
                    <a:pt x="64" y="61"/>
                    <a:pt x="64" y="61"/>
                    <a:pt x="64" y="61"/>
                  </a:cubicBezTo>
                  <a:cubicBezTo>
                    <a:pt x="66" y="61"/>
                    <a:pt x="69" y="60"/>
                    <a:pt x="70" y="58"/>
                  </a:cubicBezTo>
                  <a:close/>
                  <a:moveTo>
                    <a:pt x="15" y="10"/>
                  </a:moveTo>
                  <a:cubicBezTo>
                    <a:pt x="18" y="6"/>
                    <a:pt x="18" y="6"/>
                    <a:pt x="18" y="6"/>
                  </a:cubicBezTo>
                  <a:cubicBezTo>
                    <a:pt x="46" y="21"/>
                    <a:pt x="46" y="21"/>
                    <a:pt x="46" y="21"/>
                  </a:cubicBezTo>
                  <a:cubicBezTo>
                    <a:pt x="43" y="25"/>
                    <a:pt x="43" y="25"/>
                    <a:pt x="43" y="25"/>
                  </a:cubicBezTo>
                  <a:lnTo>
                    <a:pt x="15" y="10"/>
                  </a:lnTo>
                  <a:close/>
                  <a:moveTo>
                    <a:pt x="61" y="54"/>
                  </a:moveTo>
                  <a:cubicBezTo>
                    <a:pt x="57" y="52"/>
                    <a:pt x="57" y="52"/>
                    <a:pt x="57" y="52"/>
                  </a:cubicBezTo>
                  <a:cubicBezTo>
                    <a:pt x="56" y="51"/>
                    <a:pt x="55" y="50"/>
                    <a:pt x="56" y="49"/>
                  </a:cubicBezTo>
                  <a:cubicBezTo>
                    <a:pt x="69" y="24"/>
                    <a:pt x="69" y="24"/>
                    <a:pt x="69" y="24"/>
                  </a:cubicBezTo>
                  <a:cubicBezTo>
                    <a:pt x="70" y="23"/>
                    <a:pt x="71" y="23"/>
                    <a:pt x="72" y="23"/>
                  </a:cubicBezTo>
                  <a:cubicBezTo>
                    <a:pt x="77" y="26"/>
                    <a:pt x="77" y="26"/>
                    <a:pt x="77" y="26"/>
                  </a:cubicBezTo>
                  <a:cubicBezTo>
                    <a:pt x="78" y="26"/>
                    <a:pt x="78" y="28"/>
                    <a:pt x="77" y="29"/>
                  </a:cubicBezTo>
                  <a:cubicBezTo>
                    <a:pt x="64" y="53"/>
                    <a:pt x="64" y="53"/>
                    <a:pt x="64" y="53"/>
                  </a:cubicBezTo>
                  <a:cubicBezTo>
                    <a:pt x="64" y="54"/>
                    <a:pt x="62" y="55"/>
                    <a:pt x="6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33"/>
            <p:cNvSpPr>
              <a:spLocks noEditPoints="1"/>
            </p:cNvSpPr>
            <p:nvPr/>
          </p:nvSpPr>
          <p:spPr bwMode="auto">
            <a:xfrm>
              <a:off x="10447290" y="3814106"/>
              <a:ext cx="165890" cy="143869"/>
            </a:xfrm>
            <a:custGeom>
              <a:avLst/>
              <a:gdLst>
                <a:gd name="T0" fmla="*/ 56 w 69"/>
                <a:gd name="T1" fmla="*/ 0 h 60"/>
                <a:gd name="T2" fmla="*/ 13 w 69"/>
                <a:gd name="T3" fmla="*/ 0 h 60"/>
                <a:gd name="T4" fmla="*/ 0 w 69"/>
                <a:gd name="T5" fmla="*/ 13 h 60"/>
                <a:gd name="T6" fmla="*/ 0 w 69"/>
                <a:gd name="T7" fmla="*/ 58 h 60"/>
                <a:gd name="T8" fmla="*/ 2 w 69"/>
                <a:gd name="T9" fmla="*/ 60 h 60"/>
                <a:gd name="T10" fmla="*/ 66 w 69"/>
                <a:gd name="T11" fmla="*/ 60 h 60"/>
                <a:gd name="T12" fmla="*/ 69 w 69"/>
                <a:gd name="T13" fmla="*/ 58 h 60"/>
                <a:gd name="T14" fmla="*/ 69 w 69"/>
                <a:gd name="T15" fmla="*/ 13 h 60"/>
                <a:gd name="T16" fmla="*/ 56 w 69"/>
                <a:gd name="T17" fmla="*/ 0 h 60"/>
                <a:gd name="T18" fmla="*/ 34 w 69"/>
                <a:gd name="T19" fmla="*/ 51 h 60"/>
                <a:gd name="T20" fmla="*/ 13 w 69"/>
                <a:gd name="T21" fmla="*/ 34 h 60"/>
                <a:gd name="T22" fmla="*/ 26 w 69"/>
                <a:gd name="T23" fmla="*/ 34 h 60"/>
                <a:gd name="T24" fmla="*/ 26 w 69"/>
                <a:gd name="T25" fmla="*/ 21 h 60"/>
                <a:gd name="T26" fmla="*/ 43 w 69"/>
                <a:gd name="T27" fmla="*/ 21 h 60"/>
                <a:gd name="T28" fmla="*/ 43 w 69"/>
                <a:gd name="T29" fmla="*/ 34 h 60"/>
                <a:gd name="T30" fmla="*/ 56 w 69"/>
                <a:gd name="T31" fmla="*/ 34 h 60"/>
                <a:gd name="T32" fmla="*/ 34 w 69"/>
                <a:gd name="T33" fmla="*/ 51 h 60"/>
                <a:gd name="T34" fmla="*/ 10 w 69"/>
                <a:gd name="T35" fmla="*/ 9 h 60"/>
                <a:gd name="T36" fmla="*/ 15 w 69"/>
                <a:gd name="T37" fmla="*/ 4 h 60"/>
                <a:gd name="T38" fmla="*/ 54 w 69"/>
                <a:gd name="T39" fmla="*/ 4 h 60"/>
                <a:gd name="T40" fmla="*/ 58 w 69"/>
                <a:gd name="T41" fmla="*/ 9 h 60"/>
                <a:gd name="T42" fmla="*/ 10 w 69"/>
                <a:gd name="T4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60">
                  <a:moveTo>
                    <a:pt x="56" y="0"/>
                  </a:moveTo>
                  <a:cubicBezTo>
                    <a:pt x="13" y="0"/>
                    <a:pt x="13" y="0"/>
                    <a:pt x="13" y="0"/>
                  </a:cubicBezTo>
                  <a:cubicBezTo>
                    <a:pt x="0" y="13"/>
                    <a:pt x="0" y="13"/>
                    <a:pt x="0" y="13"/>
                  </a:cubicBezTo>
                  <a:cubicBezTo>
                    <a:pt x="0" y="58"/>
                    <a:pt x="0" y="58"/>
                    <a:pt x="0" y="58"/>
                  </a:cubicBezTo>
                  <a:cubicBezTo>
                    <a:pt x="0" y="59"/>
                    <a:pt x="1" y="60"/>
                    <a:pt x="2" y="60"/>
                  </a:cubicBezTo>
                  <a:cubicBezTo>
                    <a:pt x="66" y="60"/>
                    <a:pt x="66" y="60"/>
                    <a:pt x="66" y="60"/>
                  </a:cubicBezTo>
                  <a:cubicBezTo>
                    <a:pt x="68" y="60"/>
                    <a:pt x="69" y="59"/>
                    <a:pt x="69" y="58"/>
                  </a:cubicBezTo>
                  <a:cubicBezTo>
                    <a:pt x="69" y="13"/>
                    <a:pt x="69" y="13"/>
                    <a:pt x="69" y="13"/>
                  </a:cubicBezTo>
                  <a:lnTo>
                    <a:pt x="56" y="0"/>
                  </a:lnTo>
                  <a:close/>
                  <a:moveTo>
                    <a:pt x="34" y="51"/>
                  </a:moveTo>
                  <a:cubicBezTo>
                    <a:pt x="13" y="34"/>
                    <a:pt x="13" y="34"/>
                    <a:pt x="13" y="34"/>
                  </a:cubicBezTo>
                  <a:cubicBezTo>
                    <a:pt x="26" y="34"/>
                    <a:pt x="26" y="34"/>
                    <a:pt x="26" y="34"/>
                  </a:cubicBezTo>
                  <a:cubicBezTo>
                    <a:pt x="26" y="21"/>
                    <a:pt x="26" y="21"/>
                    <a:pt x="26" y="21"/>
                  </a:cubicBezTo>
                  <a:cubicBezTo>
                    <a:pt x="43" y="21"/>
                    <a:pt x="43" y="21"/>
                    <a:pt x="43" y="21"/>
                  </a:cubicBezTo>
                  <a:cubicBezTo>
                    <a:pt x="43" y="34"/>
                    <a:pt x="43" y="34"/>
                    <a:pt x="43" y="34"/>
                  </a:cubicBezTo>
                  <a:cubicBezTo>
                    <a:pt x="56" y="34"/>
                    <a:pt x="56" y="34"/>
                    <a:pt x="56" y="34"/>
                  </a:cubicBezTo>
                  <a:lnTo>
                    <a:pt x="34" y="51"/>
                  </a:lnTo>
                  <a:close/>
                  <a:moveTo>
                    <a:pt x="10" y="9"/>
                  </a:moveTo>
                  <a:cubicBezTo>
                    <a:pt x="15" y="4"/>
                    <a:pt x="15" y="4"/>
                    <a:pt x="15" y="4"/>
                  </a:cubicBezTo>
                  <a:cubicBezTo>
                    <a:pt x="54" y="4"/>
                    <a:pt x="54" y="4"/>
                    <a:pt x="54" y="4"/>
                  </a:cubicBezTo>
                  <a:cubicBezTo>
                    <a:pt x="58" y="9"/>
                    <a:pt x="58" y="9"/>
                    <a:pt x="58" y="9"/>
                  </a:cubicBezTo>
                  <a:lnTo>
                    <a:pt x="1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34"/>
            <p:cNvSpPr>
              <a:spLocks noEditPoints="1"/>
            </p:cNvSpPr>
            <p:nvPr/>
          </p:nvSpPr>
          <p:spPr bwMode="auto">
            <a:xfrm>
              <a:off x="10677774" y="2219802"/>
              <a:ext cx="136529" cy="186442"/>
            </a:xfrm>
            <a:custGeom>
              <a:avLst/>
              <a:gdLst>
                <a:gd name="T0" fmla="*/ 57 w 57"/>
                <a:gd name="T1" fmla="*/ 48 h 78"/>
                <a:gd name="T2" fmla="*/ 57 w 57"/>
                <a:gd name="T3" fmla="*/ 48 h 78"/>
                <a:gd name="T4" fmla="*/ 57 w 57"/>
                <a:gd name="T5" fmla="*/ 48 h 78"/>
                <a:gd name="T6" fmla="*/ 28 w 57"/>
                <a:gd name="T7" fmla="*/ 0 h 78"/>
                <a:gd name="T8" fmla="*/ 0 w 57"/>
                <a:gd name="T9" fmla="*/ 48 h 78"/>
                <a:gd name="T10" fmla="*/ 0 w 57"/>
                <a:gd name="T11" fmla="*/ 48 h 78"/>
                <a:gd name="T12" fmla="*/ 0 w 57"/>
                <a:gd name="T13" fmla="*/ 48 h 78"/>
                <a:gd name="T14" fmla="*/ 0 w 57"/>
                <a:gd name="T15" fmla="*/ 49 h 78"/>
                <a:gd name="T16" fmla="*/ 0 w 57"/>
                <a:gd name="T17" fmla="*/ 49 h 78"/>
                <a:gd name="T18" fmla="*/ 0 w 57"/>
                <a:gd name="T19" fmla="*/ 49 h 78"/>
                <a:gd name="T20" fmla="*/ 28 w 57"/>
                <a:gd name="T21" fmla="*/ 78 h 78"/>
                <a:gd name="T22" fmla="*/ 57 w 57"/>
                <a:gd name="T23" fmla="*/ 49 h 78"/>
                <a:gd name="T24" fmla="*/ 57 w 57"/>
                <a:gd name="T25" fmla="*/ 49 h 78"/>
                <a:gd name="T26" fmla="*/ 57 w 57"/>
                <a:gd name="T27" fmla="*/ 49 h 78"/>
                <a:gd name="T28" fmla="*/ 57 w 57"/>
                <a:gd name="T29" fmla="*/ 48 h 78"/>
                <a:gd name="T30" fmla="*/ 48 w 57"/>
                <a:gd name="T31" fmla="*/ 49 h 78"/>
                <a:gd name="T32" fmla="*/ 48 w 57"/>
                <a:gd name="T33" fmla="*/ 49 h 78"/>
                <a:gd name="T34" fmla="*/ 42 w 57"/>
                <a:gd name="T35" fmla="*/ 62 h 78"/>
                <a:gd name="T36" fmla="*/ 28 w 57"/>
                <a:gd name="T37" fmla="*/ 68 h 78"/>
                <a:gd name="T38" fmla="*/ 26 w 57"/>
                <a:gd name="T39" fmla="*/ 68 h 78"/>
                <a:gd name="T40" fmla="*/ 43 w 57"/>
                <a:gd name="T41" fmla="*/ 37 h 78"/>
                <a:gd name="T42" fmla="*/ 43 w 57"/>
                <a:gd name="T43" fmla="*/ 33 h 78"/>
                <a:gd name="T44" fmla="*/ 48 w 57"/>
                <a:gd name="T45" fmla="*/ 48 h 78"/>
                <a:gd name="T46" fmla="*/ 48 w 57"/>
                <a:gd name="T47" fmla="*/ 48 h 78"/>
                <a:gd name="T48" fmla="*/ 48 w 57"/>
                <a:gd name="T49" fmla="*/ 48 h 78"/>
                <a:gd name="T50" fmla="*/ 48 w 57"/>
                <a:gd name="T51" fmla="*/ 48 h 78"/>
                <a:gd name="T52" fmla="*/ 48 w 57"/>
                <a:gd name="T53" fmla="*/ 49 h 78"/>
                <a:gd name="T54" fmla="*/ 48 w 57"/>
                <a:gd name="T55"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78">
                  <a:moveTo>
                    <a:pt x="57" y="48"/>
                  </a:moveTo>
                  <a:cubicBezTo>
                    <a:pt x="57" y="48"/>
                    <a:pt x="57" y="48"/>
                    <a:pt x="57" y="48"/>
                  </a:cubicBezTo>
                  <a:cubicBezTo>
                    <a:pt x="57" y="48"/>
                    <a:pt x="57" y="48"/>
                    <a:pt x="57" y="48"/>
                  </a:cubicBezTo>
                  <a:cubicBezTo>
                    <a:pt x="57" y="24"/>
                    <a:pt x="28" y="0"/>
                    <a:pt x="28" y="0"/>
                  </a:cubicBezTo>
                  <a:cubicBezTo>
                    <a:pt x="28" y="0"/>
                    <a:pt x="0" y="24"/>
                    <a:pt x="0" y="48"/>
                  </a:cubicBezTo>
                  <a:cubicBezTo>
                    <a:pt x="0" y="48"/>
                    <a:pt x="0" y="48"/>
                    <a:pt x="0" y="48"/>
                  </a:cubicBezTo>
                  <a:cubicBezTo>
                    <a:pt x="0" y="48"/>
                    <a:pt x="0" y="48"/>
                    <a:pt x="0" y="48"/>
                  </a:cubicBezTo>
                  <a:cubicBezTo>
                    <a:pt x="0" y="48"/>
                    <a:pt x="0" y="48"/>
                    <a:pt x="0" y="49"/>
                  </a:cubicBezTo>
                  <a:cubicBezTo>
                    <a:pt x="0" y="49"/>
                    <a:pt x="0" y="49"/>
                    <a:pt x="0" y="49"/>
                  </a:cubicBezTo>
                  <a:cubicBezTo>
                    <a:pt x="0" y="49"/>
                    <a:pt x="0" y="49"/>
                    <a:pt x="0" y="49"/>
                  </a:cubicBezTo>
                  <a:cubicBezTo>
                    <a:pt x="0" y="65"/>
                    <a:pt x="13" y="78"/>
                    <a:pt x="28" y="78"/>
                  </a:cubicBezTo>
                  <a:cubicBezTo>
                    <a:pt x="44" y="78"/>
                    <a:pt x="57" y="65"/>
                    <a:pt x="57" y="49"/>
                  </a:cubicBezTo>
                  <a:cubicBezTo>
                    <a:pt x="57" y="49"/>
                    <a:pt x="57" y="49"/>
                    <a:pt x="57" y="49"/>
                  </a:cubicBezTo>
                  <a:cubicBezTo>
                    <a:pt x="57" y="49"/>
                    <a:pt x="57" y="49"/>
                    <a:pt x="57" y="49"/>
                  </a:cubicBezTo>
                  <a:cubicBezTo>
                    <a:pt x="57" y="48"/>
                    <a:pt x="57" y="48"/>
                    <a:pt x="57" y="48"/>
                  </a:cubicBezTo>
                  <a:close/>
                  <a:moveTo>
                    <a:pt x="48" y="49"/>
                  </a:moveTo>
                  <a:cubicBezTo>
                    <a:pt x="48" y="49"/>
                    <a:pt x="48" y="49"/>
                    <a:pt x="48" y="49"/>
                  </a:cubicBezTo>
                  <a:cubicBezTo>
                    <a:pt x="48" y="54"/>
                    <a:pt x="46" y="59"/>
                    <a:pt x="42" y="62"/>
                  </a:cubicBezTo>
                  <a:cubicBezTo>
                    <a:pt x="38" y="66"/>
                    <a:pt x="34" y="68"/>
                    <a:pt x="28" y="68"/>
                  </a:cubicBezTo>
                  <a:cubicBezTo>
                    <a:pt x="28" y="68"/>
                    <a:pt x="27" y="68"/>
                    <a:pt x="26" y="68"/>
                  </a:cubicBezTo>
                  <a:cubicBezTo>
                    <a:pt x="36" y="61"/>
                    <a:pt x="43" y="50"/>
                    <a:pt x="43" y="37"/>
                  </a:cubicBezTo>
                  <a:cubicBezTo>
                    <a:pt x="43" y="35"/>
                    <a:pt x="43" y="34"/>
                    <a:pt x="43" y="33"/>
                  </a:cubicBezTo>
                  <a:cubicBezTo>
                    <a:pt x="46" y="38"/>
                    <a:pt x="48" y="43"/>
                    <a:pt x="48" y="48"/>
                  </a:cubicBezTo>
                  <a:cubicBezTo>
                    <a:pt x="48" y="48"/>
                    <a:pt x="48" y="48"/>
                    <a:pt x="48" y="48"/>
                  </a:cubicBezTo>
                  <a:cubicBezTo>
                    <a:pt x="48" y="48"/>
                    <a:pt x="48" y="48"/>
                    <a:pt x="48" y="48"/>
                  </a:cubicBezTo>
                  <a:cubicBezTo>
                    <a:pt x="48" y="48"/>
                    <a:pt x="48" y="48"/>
                    <a:pt x="48" y="48"/>
                  </a:cubicBezTo>
                  <a:cubicBezTo>
                    <a:pt x="48" y="48"/>
                    <a:pt x="48" y="48"/>
                    <a:pt x="48" y="49"/>
                  </a:cubicBezTo>
                  <a:cubicBezTo>
                    <a:pt x="48" y="49"/>
                    <a:pt x="48" y="49"/>
                    <a:pt x="4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35"/>
            <p:cNvSpPr>
              <a:spLocks noEditPoints="1"/>
            </p:cNvSpPr>
            <p:nvPr/>
          </p:nvSpPr>
          <p:spPr bwMode="auto">
            <a:xfrm>
              <a:off x="10530968" y="2084742"/>
              <a:ext cx="214335" cy="204059"/>
            </a:xfrm>
            <a:custGeom>
              <a:avLst/>
              <a:gdLst>
                <a:gd name="T0" fmla="*/ 52 w 89"/>
                <a:gd name="T1" fmla="*/ 3 h 85"/>
                <a:gd name="T2" fmla="*/ 4 w 89"/>
                <a:gd name="T3" fmla="*/ 36 h 85"/>
                <a:gd name="T4" fmla="*/ 3 w 89"/>
                <a:gd name="T5" fmla="*/ 45 h 85"/>
                <a:gd name="T6" fmla="*/ 28 w 89"/>
                <a:gd name="T7" fmla="*/ 82 h 85"/>
                <a:gd name="T8" fmla="*/ 37 w 89"/>
                <a:gd name="T9" fmla="*/ 83 h 85"/>
                <a:gd name="T10" fmla="*/ 85 w 89"/>
                <a:gd name="T11" fmla="*/ 50 h 85"/>
                <a:gd name="T12" fmla="*/ 87 w 89"/>
                <a:gd name="T13" fmla="*/ 41 h 85"/>
                <a:gd name="T14" fmla="*/ 61 w 89"/>
                <a:gd name="T15" fmla="*/ 4 h 85"/>
                <a:gd name="T16" fmla="*/ 52 w 89"/>
                <a:gd name="T17" fmla="*/ 3 h 85"/>
                <a:gd name="T18" fmla="*/ 38 w 89"/>
                <a:gd name="T19" fmla="*/ 48 h 85"/>
                <a:gd name="T20" fmla="*/ 31 w 89"/>
                <a:gd name="T21" fmla="*/ 71 h 85"/>
                <a:gd name="T22" fmla="*/ 11 w 89"/>
                <a:gd name="T23" fmla="*/ 42 h 85"/>
                <a:gd name="T24" fmla="*/ 38 w 89"/>
                <a:gd name="T25" fmla="*/ 48 h 85"/>
                <a:gd name="T26" fmla="*/ 14 w 89"/>
                <a:gd name="T27" fmla="*/ 40 h 85"/>
                <a:gd name="T28" fmla="*/ 52 w 89"/>
                <a:gd name="T29" fmla="*/ 13 h 85"/>
                <a:gd name="T30" fmla="*/ 43 w 89"/>
                <a:gd name="T31" fmla="*/ 41 h 85"/>
                <a:gd name="T32" fmla="*/ 14 w 89"/>
                <a:gd name="T33" fmla="*/ 40 h 85"/>
                <a:gd name="T34" fmla="*/ 39 w 89"/>
                <a:gd name="T35" fmla="*/ 48 h 85"/>
                <a:gd name="T36" fmla="*/ 50 w 89"/>
                <a:gd name="T37" fmla="*/ 50 h 85"/>
                <a:gd name="T38" fmla="*/ 51 w 89"/>
                <a:gd name="T39" fmla="*/ 40 h 85"/>
                <a:gd name="T40" fmla="*/ 74 w 89"/>
                <a:gd name="T41" fmla="*/ 47 h 85"/>
                <a:gd name="T42" fmla="*/ 38 w 89"/>
                <a:gd name="T43" fmla="*/ 72 h 85"/>
                <a:gd name="T44" fmla="*/ 39 w 89"/>
                <a:gd name="T45" fmla="*/ 48 h 85"/>
                <a:gd name="T46" fmla="*/ 51 w 89"/>
                <a:gd name="T47" fmla="*/ 39 h 85"/>
                <a:gd name="T48" fmla="*/ 55 w 89"/>
                <a:gd name="T49" fmla="*/ 11 h 85"/>
                <a:gd name="T50" fmla="*/ 75 w 89"/>
                <a:gd name="T51" fmla="*/ 40 h 85"/>
                <a:gd name="T52" fmla="*/ 51 w 89"/>
                <a:gd name="T5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85">
                  <a:moveTo>
                    <a:pt x="52" y="3"/>
                  </a:moveTo>
                  <a:cubicBezTo>
                    <a:pt x="4" y="36"/>
                    <a:pt x="4" y="36"/>
                    <a:pt x="4" y="36"/>
                  </a:cubicBezTo>
                  <a:cubicBezTo>
                    <a:pt x="1" y="38"/>
                    <a:pt x="0" y="42"/>
                    <a:pt x="3" y="45"/>
                  </a:cubicBezTo>
                  <a:cubicBezTo>
                    <a:pt x="28" y="82"/>
                    <a:pt x="28" y="82"/>
                    <a:pt x="28" y="82"/>
                  </a:cubicBezTo>
                  <a:cubicBezTo>
                    <a:pt x="30" y="85"/>
                    <a:pt x="34" y="85"/>
                    <a:pt x="37" y="83"/>
                  </a:cubicBezTo>
                  <a:cubicBezTo>
                    <a:pt x="85" y="50"/>
                    <a:pt x="85" y="50"/>
                    <a:pt x="85" y="50"/>
                  </a:cubicBezTo>
                  <a:cubicBezTo>
                    <a:pt x="88" y="48"/>
                    <a:pt x="89" y="44"/>
                    <a:pt x="87" y="41"/>
                  </a:cubicBezTo>
                  <a:cubicBezTo>
                    <a:pt x="61" y="4"/>
                    <a:pt x="61" y="4"/>
                    <a:pt x="61" y="4"/>
                  </a:cubicBezTo>
                  <a:cubicBezTo>
                    <a:pt x="59" y="1"/>
                    <a:pt x="55" y="0"/>
                    <a:pt x="52" y="3"/>
                  </a:cubicBezTo>
                  <a:close/>
                  <a:moveTo>
                    <a:pt x="38" y="48"/>
                  </a:moveTo>
                  <a:cubicBezTo>
                    <a:pt x="31" y="71"/>
                    <a:pt x="31" y="71"/>
                    <a:pt x="31" y="71"/>
                  </a:cubicBezTo>
                  <a:cubicBezTo>
                    <a:pt x="11" y="42"/>
                    <a:pt x="11" y="42"/>
                    <a:pt x="11" y="42"/>
                  </a:cubicBezTo>
                  <a:lnTo>
                    <a:pt x="38" y="48"/>
                  </a:lnTo>
                  <a:close/>
                  <a:moveTo>
                    <a:pt x="14" y="40"/>
                  </a:moveTo>
                  <a:cubicBezTo>
                    <a:pt x="52" y="13"/>
                    <a:pt x="52" y="13"/>
                    <a:pt x="52" y="13"/>
                  </a:cubicBezTo>
                  <a:cubicBezTo>
                    <a:pt x="43" y="41"/>
                    <a:pt x="43" y="41"/>
                    <a:pt x="43" y="41"/>
                  </a:cubicBezTo>
                  <a:lnTo>
                    <a:pt x="14" y="40"/>
                  </a:lnTo>
                  <a:close/>
                  <a:moveTo>
                    <a:pt x="39" y="48"/>
                  </a:moveTo>
                  <a:cubicBezTo>
                    <a:pt x="50" y="50"/>
                    <a:pt x="50" y="50"/>
                    <a:pt x="50" y="50"/>
                  </a:cubicBezTo>
                  <a:cubicBezTo>
                    <a:pt x="51" y="40"/>
                    <a:pt x="51" y="40"/>
                    <a:pt x="51" y="40"/>
                  </a:cubicBezTo>
                  <a:cubicBezTo>
                    <a:pt x="74" y="47"/>
                    <a:pt x="74" y="47"/>
                    <a:pt x="74" y="47"/>
                  </a:cubicBezTo>
                  <a:cubicBezTo>
                    <a:pt x="38" y="72"/>
                    <a:pt x="38" y="72"/>
                    <a:pt x="38" y="72"/>
                  </a:cubicBezTo>
                  <a:lnTo>
                    <a:pt x="39" y="48"/>
                  </a:lnTo>
                  <a:close/>
                  <a:moveTo>
                    <a:pt x="51" y="39"/>
                  </a:moveTo>
                  <a:cubicBezTo>
                    <a:pt x="55" y="11"/>
                    <a:pt x="55" y="11"/>
                    <a:pt x="55" y="11"/>
                  </a:cubicBezTo>
                  <a:cubicBezTo>
                    <a:pt x="75" y="40"/>
                    <a:pt x="75" y="40"/>
                    <a:pt x="75" y="40"/>
                  </a:cubicBezTo>
                  <a:lnTo>
                    <a:pt x="51"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36"/>
            <p:cNvSpPr>
              <a:spLocks noEditPoints="1"/>
            </p:cNvSpPr>
            <p:nvPr/>
          </p:nvSpPr>
          <p:spPr bwMode="auto">
            <a:xfrm>
              <a:off x="10447290" y="1967298"/>
              <a:ext cx="162954" cy="165890"/>
            </a:xfrm>
            <a:custGeom>
              <a:avLst/>
              <a:gdLst>
                <a:gd name="T0" fmla="*/ 34 w 68"/>
                <a:gd name="T1" fmla="*/ 0 h 69"/>
                <a:gd name="T2" fmla="*/ 0 w 68"/>
                <a:gd name="T3" fmla="*/ 35 h 69"/>
                <a:gd name="T4" fmla="*/ 34 w 68"/>
                <a:gd name="T5" fmla="*/ 69 h 69"/>
                <a:gd name="T6" fmla="*/ 68 w 68"/>
                <a:gd name="T7" fmla="*/ 35 h 69"/>
                <a:gd name="T8" fmla="*/ 34 w 68"/>
                <a:gd name="T9" fmla="*/ 0 h 69"/>
                <a:gd name="T10" fmla="*/ 34 w 68"/>
                <a:gd name="T11" fmla="*/ 62 h 69"/>
                <a:gd name="T12" fmla="*/ 7 w 68"/>
                <a:gd name="T13" fmla="*/ 35 h 69"/>
                <a:gd name="T14" fmla="*/ 34 w 68"/>
                <a:gd name="T15" fmla="*/ 7 h 69"/>
                <a:gd name="T16" fmla="*/ 62 w 68"/>
                <a:gd name="T17" fmla="*/ 35 h 69"/>
                <a:gd name="T18" fmla="*/ 34 w 68"/>
                <a:gd name="T19" fmla="*/ 62 h 69"/>
                <a:gd name="T20" fmla="*/ 22 w 68"/>
                <a:gd name="T21" fmla="*/ 24 h 69"/>
                <a:gd name="T22" fmla="*/ 36 w 68"/>
                <a:gd name="T23" fmla="*/ 35 h 69"/>
                <a:gd name="T24" fmla="*/ 22 w 68"/>
                <a:gd name="T25" fmla="*/ 45 h 69"/>
                <a:gd name="T26" fmla="*/ 22 w 68"/>
                <a:gd name="T27" fmla="*/ 24 h 69"/>
                <a:gd name="T28" fmla="*/ 39 w 68"/>
                <a:gd name="T29" fmla="*/ 24 h 69"/>
                <a:gd name="T30" fmla="*/ 54 w 68"/>
                <a:gd name="T31" fmla="*/ 35 h 69"/>
                <a:gd name="T32" fmla="*/ 39 w 68"/>
                <a:gd name="T33" fmla="*/ 45 h 69"/>
                <a:gd name="T34" fmla="*/ 39 w 68"/>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 h="69">
                  <a:moveTo>
                    <a:pt x="34" y="0"/>
                  </a:moveTo>
                  <a:cubicBezTo>
                    <a:pt x="15" y="0"/>
                    <a:pt x="0" y="16"/>
                    <a:pt x="0" y="35"/>
                  </a:cubicBezTo>
                  <a:cubicBezTo>
                    <a:pt x="0" y="53"/>
                    <a:pt x="15" y="69"/>
                    <a:pt x="34" y="69"/>
                  </a:cubicBezTo>
                  <a:cubicBezTo>
                    <a:pt x="53" y="69"/>
                    <a:pt x="68" y="53"/>
                    <a:pt x="68" y="35"/>
                  </a:cubicBezTo>
                  <a:cubicBezTo>
                    <a:pt x="68" y="16"/>
                    <a:pt x="53" y="0"/>
                    <a:pt x="34" y="0"/>
                  </a:cubicBezTo>
                  <a:close/>
                  <a:moveTo>
                    <a:pt x="34" y="62"/>
                  </a:moveTo>
                  <a:cubicBezTo>
                    <a:pt x="19" y="62"/>
                    <a:pt x="7" y="50"/>
                    <a:pt x="7" y="35"/>
                  </a:cubicBezTo>
                  <a:cubicBezTo>
                    <a:pt x="7" y="19"/>
                    <a:pt x="19" y="7"/>
                    <a:pt x="34" y="7"/>
                  </a:cubicBezTo>
                  <a:cubicBezTo>
                    <a:pt x="50" y="7"/>
                    <a:pt x="62" y="19"/>
                    <a:pt x="62" y="35"/>
                  </a:cubicBezTo>
                  <a:cubicBezTo>
                    <a:pt x="62" y="50"/>
                    <a:pt x="50" y="62"/>
                    <a:pt x="34" y="62"/>
                  </a:cubicBezTo>
                  <a:close/>
                  <a:moveTo>
                    <a:pt x="22" y="24"/>
                  </a:moveTo>
                  <a:cubicBezTo>
                    <a:pt x="36" y="35"/>
                    <a:pt x="36" y="35"/>
                    <a:pt x="36"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37"/>
            <p:cNvSpPr>
              <a:spLocks noEditPoints="1"/>
            </p:cNvSpPr>
            <p:nvPr/>
          </p:nvSpPr>
          <p:spPr bwMode="auto">
            <a:xfrm>
              <a:off x="10522160" y="2318162"/>
              <a:ext cx="129189" cy="148273"/>
            </a:xfrm>
            <a:custGeom>
              <a:avLst/>
              <a:gdLst>
                <a:gd name="T0" fmla="*/ 50 w 54"/>
                <a:gd name="T1" fmla="*/ 12 h 62"/>
                <a:gd name="T2" fmla="*/ 42 w 54"/>
                <a:gd name="T3" fmla="*/ 5 h 62"/>
                <a:gd name="T4" fmla="*/ 33 w 54"/>
                <a:gd name="T5" fmla="*/ 0 h 62"/>
                <a:gd name="T6" fmla="*/ 6 w 54"/>
                <a:gd name="T7" fmla="*/ 0 h 62"/>
                <a:gd name="T8" fmla="*/ 0 w 54"/>
                <a:gd name="T9" fmla="*/ 6 h 62"/>
                <a:gd name="T10" fmla="*/ 0 w 54"/>
                <a:gd name="T11" fmla="*/ 56 h 62"/>
                <a:gd name="T12" fmla="*/ 6 w 54"/>
                <a:gd name="T13" fmla="*/ 62 h 62"/>
                <a:gd name="T14" fmla="*/ 48 w 54"/>
                <a:gd name="T15" fmla="*/ 62 h 62"/>
                <a:gd name="T16" fmla="*/ 54 w 54"/>
                <a:gd name="T17" fmla="*/ 56 h 62"/>
                <a:gd name="T18" fmla="*/ 54 w 54"/>
                <a:gd name="T19" fmla="*/ 21 h 62"/>
                <a:gd name="T20" fmla="*/ 50 w 54"/>
                <a:gd name="T21" fmla="*/ 12 h 62"/>
                <a:gd name="T22" fmla="*/ 35 w 54"/>
                <a:gd name="T23" fmla="*/ 9 h 62"/>
                <a:gd name="T24" fmla="*/ 35 w 54"/>
                <a:gd name="T25" fmla="*/ 9 h 62"/>
                <a:gd name="T26" fmla="*/ 37 w 54"/>
                <a:gd name="T27" fmla="*/ 10 h 62"/>
                <a:gd name="T28" fmla="*/ 44 w 54"/>
                <a:gd name="T29" fmla="*/ 17 h 62"/>
                <a:gd name="T30" fmla="*/ 45 w 54"/>
                <a:gd name="T31" fmla="*/ 19 h 62"/>
                <a:gd name="T32" fmla="*/ 46 w 54"/>
                <a:gd name="T33" fmla="*/ 20 h 62"/>
                <a:gd name="T34" fmla="*/ 35 w 54"/>
                <a:gd name="T35" fmla="*/ 20 h 62"/>
                <a:gd name="T36" fmla="*/ 35 w 54"/>
                <a:gd name="T37" fmla="*/ 9 h 62"/>
                <a:gd name="T38" fmla="*/ 46 w 54"/>
                <a:gd name="T39" fmla="*/ 54 h 62"/>
                <a:gd name="T40" fmla="*/ 8 w 54"/>
                <a:gd name="T41" fmla="*/ 54 h 62"/>
                <a:gd name="T42" fmla="*/ 8 w 54"/>
                <a:gd name="T43" fmla="*/ 8 h 62"/>
                <a:gd name="T44" fmla="*/ 31 w 54"/>
                <a:gd name="T45" fmla="*/ 8 h 62"/>
                <a:gd name="T46" fmla="*/ 31 w 54"/>
                <a:gd name="T47" fmla="*/ 23 h 62"/>
                <a:gd name="T48" fmla="*/ 46 w 54"/>
                <a:gd name="T49" fmla="*/ 23 h 62"/>
                <a:gd name="T50" fmla="*/ 46 w 54"/>
                <a:gd name="T51"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62">
                  <a:moveTo>
                    <a:pt x="50" y="12"/>
                  </a:moveTo>
                  <a:cubicBezTo>
                    <a:pt x="42" y="5"/>
                    <a:pt x="42" y="5"/>
                    <a:pt x="42" y="5"/>
                  </a:cubicBezTo>
                  <a:cubicBezTo>
                    <a:pt x="40" y="2"/>
                    <a:pt x="36" y="0"/>
                    <a:pt x="33" y="0"/>
                  </a:cubicBezTo>
                  <a:cubicBezTo>
                    <a:pt x="6" y="0"/>
                    <a:pt x="6" y="0"/>
                    <a:pt x="6" y="0"/>
                  </a:cubicBezTo>
                  <a:cubicBezTo>
                    <a:pt x="3" y="0"/>
                    <a:pt x="0" y="3"/>
                    <a:pt x="0" y="6"/>
                  </a:cubicBezTo>
                  <a:cubicBezTo>
                    <a:pt x="0" y="56"/>
                    <a:pt x="0" y="56"/>
                    <a:pt x="0" y="56"/>
                  </a:cubicBezTo>
                  <a:cubicBezTo>
                    <a:pt x="0" y="59"/>
                    <a:pt x="3" y="62"/>
                    <a:pt x="6" y="62"/>
                  </a:cubicBezTo>
                  <a:cubicBezTo>
                    <a:pt x="48" y="62"/>
                    <a:pt x="48" y="62"/>
                    <a:pt x="48" y="62"/>
                  </a:cubicBezTo>
                  <a:cubicBezTo>
                    <a:pt x="51" y="62"/>
                    <a:pt x="54" y="59"/>
                    <a:pt x="54" y="56"/>
                  </a:cubicBezTo>
                  <a:cubicBezTo>
                    <a:pt x="54" y="21"/>
                    <a:pt x="54" y="21"/>
                    <a:pt x="54" y="21"/>
                  </a:cubicBezTo>
                  <a:cubicBezTo>
                    <a:pt x="54" y="18"/>
                    <a:pt x="52" y="14"/>
                    <a:pt x="50" y="12"/>
                  </a:cubicBezTo>
                  <a:close/>
                  <a:moveTo>
                    <a:pt x="35" y="9"/>
                  </a:moveTo>
                  <a:cubicBezTo>
                    <a:pt x="35" y="9"/>
                    <a:pt x="35" y="9"/>
                    <a:pt x="35" y="9"/>
                  </a:cubicBezTo>
                  <a:cubicBezTo>
                    <a:pt x="36" y="9"/>
                    <a:pt x="37" y="10"/>
                    <a:pt x="37" y="10"/>
                  </a:cubicBezTo>
                  <a:cubicBezTo>
                    <a:pt x="44" y="17"/>
                    <a:pt x="44" y="17"/>
                    <a:pt x="44" y="17"/>
                  </a:cubicBezTo>
                  <a:cubicBezTo>
                    <a:pt x="45" y="17"/>
                    <a:pt x="45" y="18"/>
                    <a:pt x="45" y="19"/>
                  </a:cubicBezTo>
                  <a:cubicBezTo>
                    <a:pt x="46" y="19"/>
                    <a:pt x="46" y="19"/>
                    <a:pt x="46" y="20"/>
                  </a:cubicBezTo>
                  <a:cubicBezTo>
                    <a:pt x="35" y="20"/>
                    <a:pt x="35" y="20"/>
                    <a:pt x="35" y="20"/>
                  </a:cubicBezTo>
                  <a:lnTo>
                    <a:pt x="35" y="9"/>
                  </a:lnTo>
                  <a:close/>
                  <a:moveTo>
                    <a:pt x="46" y="54"/>
                  </a:moveTo>
                  <a:cubicBezTo>
                    <a:pt x="8" y="54"/>
                    <a:pt x="8" y="54"/>
                    <a:pt x="8" y="54"/>
                  </a:cubicBezTo>
                  <a:cubicBezTo>
                    <a:pt x="8" y="8"/>
                    <a:pt x="8" y="8"/>
                    <a:pt x="8" y="8"/>
                  </a:cubicBezTo>
                  <a:cubicBezTo>
                    <a:pt x="31" y="8"/>
                    <a:pt x="31" y="8"/>
                    <a:pt x="31" y="8"/>
                  </a:cubicBezTo>
                  <a:cubicBezTo>
                    <a:pt x="31" y="23"/>
                    <a:pt x="31" y="23"/>
                    <a:pt x="31" y="23"/>
                  </a:cubicBezTo>
                  <a:cubicBezTo>
                    <a:pt x="46" y="23"/>
                    <a:pt x="46" y="23"/>
                    <a:pt x="46" y="23"/>
                  </a:cubicBezTo>
                  <a:lnTo>
                    <a:pt x="4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38"/>
            <p:cNvSpPr>
              <a:spLocks noEditPoints="1"/>
            </p:cNvSpPr>
            <p:nvPr/>
          </p:nvSpPr>
          <p:spPr bwMode="auto">
            <a:xfrm>
              <a:off x="10511884" y="2764449"/>
              <a:ext cx="209932" cy="223144"/>
            </a:xfrm>
            <a:custGeom>
              <a:avLst/>
              <a:gdLst>
                <a:gd name="T0" fmla="*/ 78 w 87"/>
                <a:gd name="T1" fmla="*/ 0 h 93"/>
                <a:gd name="T2" fmla="*/ 9 w 87"/>
                <a:gd name="T3" fmla="*/ 0 h 93"/>
                <a:gd name="T4" fmla="*/ 0 w 87"/>
                <a:gd name="T5" fmla="*/ 9 h 93"/>
                <a:gd name="T6" fmla="*/ 0 w 87"/>
                <a:gd name="T7" fmla="*/ 84 h 93"/>
                <a:gd name="T8" fmla="*/ 9 w 87"/>
                <a:gd name="T9" fmla="*/ 93 h 93"/>
                <a:gd name="T10" fmla="*/ 78 w 87"/>
                <a:gd name="T11" fmla="*/ 93 h 93"/>
                <a:gd name="T12" fmla="*/ 87 w 87"/>
                <a:gd name="T13" fmla="*/ 84 h 93"/>
                <a:gd name="T14" fmla="*/ 87 w 87"/>
                <a:gd name="T15" fmla="*/ 9 h 93"/>
                <a:gd name="T16" fmla="*/ 78 w 87"/>
                <a:gd name="T17" fmla="*/ 0 h 93"/>
                <a:gd name="T18" fmla="*/ 75 w 87"/>
                <a:gd name="T19" fmla="*/ 81 h 93"/>
                <a:gd name="T20" fmla="*/ 12 w 87"/>
                <a:gd name="T21" fmla="*/ 81 h 93"/>
                <a:gd name="T22" fmla="*/ 12 w 87"/>
                <a:gd name="T23" fmla="*/ 12 h 93"/>
                <a:gd name="T24" fmla="*/ 75 w 87"/>
                <a:gd name="T25" fmla="*/ 12 h 93"/>
                <a:gd name="T26" fmla="*/ 75 w 87"/>
                <a:gd name="T27" fmla="*/ 81 h 93"/>
                <a:gd name="T28" fmla="*/ 23 w 87"/>
                <a:gd name="T29" fmla="*/ 41 h 93"/>
                <a:gd name="T30" fmla="*/ 64 w 87"/>
                <a:gd name="T31" fmla="*/ 41 h 93"/>
                <a:gd name="T32" fmla="*/ 64 w 87"/>
                <a:gd name="T33" fmla="*/ 46 h 93"/>
                <a:gd name="T34" fmla="*/ 23 w 87"/>
                <a:gd name="T35" fmla="*/ 46 h 93"/>
                <a:gd name="T36" fmla="*/ 23 w 87"/>
                <a:gd name="T37" fmla="*/ 41 h 93"/>
                <a:gd name="T38" fmla="*/ 23 w 87"/>
                <a:gd name="T39" fmla="*/ 52 h 93"/>
                <a:gd name="T40" fmla="*/ 64 w 87"/>
                <a:gd name="T41" fmla="*/ 52 h 93"/>
                <a:gd name="T42" fmla="*/ 64 w 87"/>
                <a:gd name="T43" fmla="*/ 58 h 93"/>
                <a:gd name="T44" fmla="*/ 23 w 87"/>
                <a:gd name="T45" fmla="*/ 58 h 93"/>
                <a:gd name="T46" fmla="*/ 23 w 87"/>
                <a:gd name="T47" fmla="*/ 52 h 93"/>
                <a:gd name="T48" fmla="*/ 23 w 87"/>
                <a:gd name="T49" fmla="*/ 64 h 93"/>
                <a:gd name="T50" fmla="*/ 64 w 87"/>
                <a:gd name="T51" fmla="*/ 64 h 93"/>
                <a:gd name="T52" fmla="*/ 64 w 87"/>
                <a:gd name="T53" fmla="*/ 69 h 93"/>
                <a:gd name="T54" fmla="*/ 23 w 87"/>
                <a:gd name="T55" fmla="*/ 69 h 93"/>
                <a:gd name="T56" fmla="*/ 23 w 87"/>
                <a:gd name="T57" fmla="*/ 64 h 93"/>
                <a:gd name="T58" fmla="*/ 23 w 87"/>
                <a:gd name="T59" fmla="*/ 29 h 93"/>
                <a:gd name="T60" fmla="*/ 64 w 87"/>
                <a:gd name="T61" fmla="*/ 29 h 93"/>
                <a:gd name="T62" fmla="*/ 64 w 87"/>
                <a:gd name="T63" fmla="*/ 35 h 93"/>
                <a:gd name="T64" fmla="*/ 23 w 87"/>
                <a:gd name="T65" fmla="*/ 35 h 93"/>
                <a:gd name="T66" fmla="*/ 23 w 87"/>
                <a:gd name="T67" fmla="*/ 2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93">
                  <a:moveTo>
                    <a:pt x="78" y="0"/>
                  </a:moveTo>
                  <a:cubicBezTo>
                    <a:pt x="9" y="0"/>
                    <a:pt x="9" y="0"/>
                    <a:pt x="9" y="0"/>
                  </a:cubicBezTo>
                  <a:cubicBezTo>
                    <a:pt x="4" y="0"/>
                    <a:pt x="0" y="4"/>
                    <a:pt x="0" y="9"/>
                  </a:cubicBezTo>
                  <a:cubicBezTo>
                    <a:pt x="0" y="84"/>
                    <a:pt x="0" y="84"/>
                    <a:pt x="0" y="84"/>
                  </a:cubicBezTo>
                  <a:cubicBezTo>
                    <a:pt x="0" y="89"/>
                    <a:pt x="4" y="93"/>
                    <a:pt x="9" y="93"/>
                  </a:cubicBezTo>
                  <a:cubicBezTo>
                    <a:pt x="78" y="93"/>
                    <a:pt x="78" y="93"/>
                    <a:pt x="78" y="93"/>
                  </a:cubicBezTo>
                  <a:cubicBezTo>
                    <a:pt x="83" y="93"/>
                    <a:pt x="87" y="89"/>
                    <a:pt x="87" y="84"/>
                  </a:cubicBezTo>
                  <a:cubicBezTo>
                    <a:pt x="87" y="9"/>
                    <a:pt x="87" y="9"/>
                    <a:pt x="87" y="9"/>
                  </a:cubicBezTo>
                  <a:cubicBezTo>
                    <a:pt x="87" y="4"/>
                    <a:pt x="83" y="0"/>
                    <a:pt x="78" y="0"/>
                  </a:cubicBezTo>
                  <a:close/>
                  <a:moveTo>
                    <a:pt x="75" y="81"/>
                  </a:moveTo>
                  <a:cubicBezTo>
                    <a:pt x="12" y="81"/>
                    <a:pt x="12" y="81"/>
                    <a:pt x="12" y="81"/>
                  </a:cubicBezTo>
                  <a:cubicBezTo>
                    <a:pt x="12" y="12"/>
                    <a:pt x="12" y="12"/>
                    <a:pt x="12" y="12"/>
                  </a:cubicBezTo>
                  <a:cubicBezTo>
                    <a:pt x="75" y="12"/>
                    <a:pt x="75" y="12"/>
                    <a:pt x="75" y="12"/>
                  </a:cubicBezTo>
                  <a:lnTo>
                    <a:pt x="75" y="81"/>
                  </a:lnTo>
                  <a:close/>
                  <a:moveTo>
                    <a:pt x="23" y="41"/>
                  </a:moveTo>
                  <a:cubicBezTo>
                    <a:pt x="64" y="41"/>
                    <a:pt x="64" y="41"/>
                    <a:pt x="64" y="41"/>
                  </a:cubicBezTo>
                  <a:cubicBezTo>
                    <a:pt x="64" y="46"/>
                    <a:pt x="64" y="46"/>
                    <a:pt x="64" y="46"/>
                  </a:cubicBezTo>
                  <a:cubicBezTo>
                    <a:pt x="23" y="46"/>
                    <a:pt x="23" y="46"/>
                    <a:pt x="23" y="46"/>
                  </a:cubicBezTo>
                  <a:lnTo>
                    <a:pt x="23" y="41"/>
                  </a:lnTo>
                  <a:close/>
                  <a:moveTo>
                    <a:pt x="23" y="52"/>
                  </a:moveTo>
                  <a:cubicBezTo>
                    <a:pt x="64" y="52"/>
                    <a:pt x="64" y="52"/>
                    <a:pt x="64" y="52"/>
                  </a:cubicBezTo>
                  <a:cubicBezTo>
                    <a:pt x="64" y="58"/>
                    <a:pt x="64" y="58"/>
                    <a:pt x="64" y="58"/>
                  </a:cubicBezTo>
                  <a:cubicBezTo>
                    <a:pt x="23" y="58"/>
                    <a:pt x="23" y="58"/>
                    <a:pt x="23" y="58"/>
                  </a:cubicBezTo>
                  <a:lnTo>
                    <a:pt x="23" y="52"/>
                  </a:lnTo>
                  <a:close/>
                  <a:moveTo>
                    <a:pt x="23" y="64"/>
                  </a:moveTo>
                  <a:cubicBezTo>
                    <a:pt x="64" y="64"/>
                    <a:pt x="64" y="64"/>
                    <a:pt x="64" y="64"/>
                  </a:cubicBezTo>
                  <a:cubicBezTo>
                    <a:pt x="64" y="69"/>
                    <a:pt x="64" y="69"/>
                    <a:pt x="64" y="69"/>
                  </a:cubicBezTo>
                  <a:cubicBezTo>
                    <a:pt x="23" y="69"/>
                    <a:pt x="23" y="69"/>
                    <a:pt x="23" y="69"/>
                  </a:cubicBezTo>
                  <a:lnTo>
                    <a:pt x="23" y="64"/>
                  </a:lnTo>
                  <a:close/>
                  <a:moveTo>
                    <a:pt x="23" y="29"/>
                  </a:moveTo>
                  <a:cubicBezTo>
                    <a:pt x="64" y="29"/>
                    <a:pt x="64" y="29"/>
                    <a:pt x="64" y="29"/>
                  </a:cubicBezTo>
                  <a:cubicBezTo>
                    <a:pt x="64" y="35"/>
                    <a:pt x="64" y="35"/>
                    <a:pt x="64" y="35"/>
                  </a:cubicBezTo>
                  <a:cubicBezTo>
                    <a:pt x="23" y="35"/>
                    <a:pt x="23" y="35"/>
                    <a:pt x="23" y="35"/>
                  </a:cubicBezTo>
                  <a:lnTo>
                    <a:pt x="23"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39"/>
            <p:cNvSpPr>
              <a:spLocks noEditPoints="1"/>
            </p:cNvSpPr>
            <p:nvPr/>
          </p:nvSpPr>
          <p:spPr bwMode="auto">
            <a:xfrm>
              <a:off x="10473715" y="3030167"/>
              <a:ext cx="196719" cy="148273"/>
            </a:xfrm>
            <a:custGeom>
              <a:avLst/>
              <a:gdLst>
                <a:gd name="T0" fmla="*/ 0 w 134"/>
                <a:gd name="T1" fmla="*/ 0 h 101"/>
                <a:gd name="T2" fmla="*/ 0 w 134"/>
                <a:gd name="T3" fmla="*/ 101 h 101"/>
                <a:gd name="T4" fmla="*/ 134 w 134"/>
                <a:gd name="T5" fmla="*/ 101 h 101"/>
                <a:gd name="T6" fmla="*/ 134 w 134"/>
                <a:gd name="T7" fmla="*/ 0 h 101"/>
                <a:gd name="T8" fmla="*/ 0 w 134"/>
                <a:gd name="T9" fmla="*/ 0 h 101"/>
                <a:gd name="T10" fmla="*/ 25 w 134"/>
                <a:gd name="T11" fmla="*/ 93 h 101"/>
                <a:gd name="T12" fmla="*/ 8 w 134"/>
                <a:gd name="T13" fmla="*/ 93 h 101"/>
                <a:gd name="T14" fmla="*/ 8 w 134"/>
                <a:gd name="T15" fmla="*/ 77 h 101"/>
                <a:gd name="T16" fmla="*/ 25 w 134"/>
                <a:gd name="T17" fmla="*/ 77 h 101"/>
                <a:gd name="T18" fmla="*/ 25 w 134"/>
                <a:gd name="T19" fmla="*/ 93 h 101"/>
                <a:gd name="T20" fmla="*/ 25 w 134"/>
                <a:gd name="T21" fmla="*/ 59 h 101"/>
                <a:gd name="T22" fmla="*/ 8 w 134"/>
                <a:gd name="T23" fmla="*/ 59 h 101"/>
                <a:gd name="T24" fmla="*/ 8 w 134"/>
                <a:gd name="T25" fmla="*/ 43 h 101"/>
                <a:gd name="T26" fmla="*/ 25 w 134"/>
                <a:gd name="T27" fmla="*/ 43 h 101"/>
                <a:gd name="T28" fmla="*/ 25 w 134"/>
                <a:gd name="T29" fmla="*/ 59 h 101"/>
                <a:gd name="T30" fmla="*/ 25 w 134"/>
                <a:gd name="T31" fmla="*/ 26 h 101"/>
                <a:gd name="T32" fmla="*/ 8 w 134"/>
                <a:gd name="T33" fmla="*/ 26 h 101"/>
                <a:gd name="T34" fmla="*/ 8 w 134"/>
                <a:gd name="T35" fmla="*/ 8 h 101"/>
                <a:gd name="T36" fmla="*/ 25 w 134"/>
                <a:gd name="T37" fmla="*/ 8 h 101"/>
                <a:gd name="T38" fmla="*/ 25 w 134"/>
                <a:gd name="T39" fmla="*/ 26 h 101"/>
                <a:gd name="T40" fmla="*/ 102 w 134"/>
                <a:gd name="T41" fmla="*/ 93 h 101"/>
                <a:gd name="T42" fmla="*/ 35 w 134"/>
                <a:gd name="T43" fmla="*/ 93 h 101"/>
                <a:gd name="T44" fmla="*/ 35 w 134"/>
                <a:gd name="T45" fmla="*/ 8 h 101"/>
                <a:gd name="T46" fmla="*/ 102 w 134"/>
                <a:gd name="T47" fmla="*/ 8 h 101"/>
                <a:gd name="T48" fmla="*/ 102 w 134"/>
                <a:gd name="T49" fmla="*/ 93 h 101"/>
                <a:gd name="T50" fmla="*/ 126 w 134"/>
                <a:gd name="T51" fmla="*/ 93 h 101"/>
                <a:gd name="T52" fmla="*/ 110 w 134"/>
                <a:gd name="T53" fmla="*/ 93 h 101"/>
                <a:gd name="T54" fmla="*/ 110 w 134"/>
                <a:gd name="T55" fmla="*/ 77 h 101"/>
                <a:gd name="T56" fmla="*/ 126 w 134"/>
                <a:gd name="T57" fmla="*/ 77 h 101"/>
                <a:gd name="T58" fmla="*/ 126 w 134"/>
                <a:gd name="T59" fmla="*/ 93 h 101"/>
                <a:gd name="T60" fmla="*/ 126 w 134"/>
                <a:gd name="T61" fmla="*/ 59 h 101"/>
                <a:gd name="T62" fmla="*/ 110 w 134"/>
                <a:gd name="T63" fmla="*/ 59 h 101"/>
                <a:gd name="T64" fmla="*/ 110 w 134"/>
                <a:gd name="T65" fmla="*/ 43 h 101"/>
                <a:gd name="T66" fmla="*/ 126 w 134"/>
                <a:gd name="T67" fmla="*/ 43 h 101"/>
                <a:gd name="T68" fmla="*/ 126 w 134"/>
                <a:gd name="T69" fmla="*/ 59 h 101"/>
                <a:gd name="T70" fmla="*/ 126 w 134"/>
                <a:gd name="T71" fmla="*/ 26 h 101"/>
                <a:gd name="T72" fmla="*/ 110 w 134"/>
                <a:gd name="T73" fmla="*/ 26 h 101"/>
                <a:gd name="T74" fmla="*/ 110 w 134"/>
                <a:gd name="T75" fmla="*/ 8 h 101"/>
                <a:gd name="T76" fmla="*/ 126 w 134"/>
                <a:gd name="T77" fmla="*/ 8 h 101"/>
                <a:gd name="T78" fmla="*/ 126 w 134"/>
                <a:gd name="T79" fmla="*/ 26 h 101"/>
                <a:gd name="T80" fmla="*/ 51 w 134"/>
                <a:gd name="T81" fmla="*/ 26 h 101"/>
                <a:gd name="T82" fmla="*/ 51 w 134"/>
                <a:gd name="T83" fmla="*/ 77 h 101"/>
                <a:gd name="T84" fmla="*/ 84 w 134"/>
                <a:gd name="T85" fmla="*/ 51 h 101"/>
                <a:gd name="T86" fmla="*/ 51 w 134"/>
                <a:gd name="T87" fmla="*/ 2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01">
                  <a:moveTo>
                    <a:pt x="0" y="0"/>
                  </a:moveTo>
                  <a:lnTo>
                    <a:pt x="0" y="101"/>
                  </a:lnTo>
                  <a:lnTo>
                    <a:pt x="134" y="101"/>
                  </a:lnTo>
                  <a:lnTo>
                    <a:pt x="134" y="0"/>
                  </a:lnTo>
                  <a:lnTo>
                    <a:pt x="0" y="0"/>
                  </a:lnTo>
                  <a:close/>
                  <a:moveTo>
                    <a:pt x="25" y="93"/>
                  </a:moveTo>
                  <a:lnTo>
                    <a:pt x="8" y="93"/>
                  </a:lnTo>
                  <a:lnTo>
                    <a:pt x="8" y="77"/>
                  </a:lnTo>
                  <a:lnTo>
                    <a:pt x="25" y="77"/>
                  </a:lnTo>
                  <a:lnTo>
                    <a:pt x="25" y="93"/>
                  </a:lnTo>
                  <a:close/>
                  <a:moveTo>
                    <a:pt x="25" y="59"/>
                  </a:moveTo>
                  <a:lnTo>
                    <a:pt x="8" y="59"/>
                  </a:lnTo>
                  <a:lnTo>
                    <a:pt x="8" y="43"/>
                  </a:lnTo>
                  <a:lnTo>
                    <a:pt x="25" y="43"/>
                  </a:lnTo>
                  <a:lnTo>
                    <a:pt x="25" y="59"/>
                  </a:lnTo>
                  <a:close/>
                  <a:moveTo>
                    <a:pt x="25" y="26"/>
                  </a:moveTo>
                  <a:lnTo>
                    <a:pt x="8" y="26"/>
                  </a:lnTo>
                  <a:lnTo>
                    <a:pt x="8" y="8"/>
                  </a:lnTo>
                  <a:lnTo>
                    <a:pt x="25" y="8"/>
                  </a:lnTo>
                  <a:lnTo>
                    <a:pt x="25" y="26"/>
                  </a:lnTo>
                  <a:close/>
                  <a:moveTo>
                    <a:pt x="102" y="93"/>
                  </a:moveTo>
                  <a:lnTo>
                    <a:pt x="35" y="93"/>
                  </a:lnTo>
                  <a:lnTo>
                    <a:pt x="35" y="8"/>
                  </a:lnTo>
                  <a:lnTo>
                    <a:pt x="102" y="8"/>
                  </a:lnTo>
                  <a:lnTo>
                    <a:pt x="102" y="93"/>
                  </a:lnTo>
                  <a:close/>
                  <a:moveTo>
                    <a:pt x="126" y="93"/>
                  </a:moveTo>
                  <a:lnTo>
                    <a:pt x="110" y="93"/>
                  </a:lnTo>
                  <a:lnTo>
                    <a:pt x="110" y="77"/>
                  </a:lnTo>
                  <a:lnTo>
                    <a:pt x="126" y="77"/>
                  </a:lnTo>
                  <a:lnTo>
                    <a:pt x="126" y="93"/>
                  </a:lnTo>
                  <a:close/>
                  <a:moveTo>
                    <a:pt x="126" y="59"/>
                  </a:moveTo>
                  <a:lnTo>
                    <a:pt x="110" y="59"/>
                  </a:lnTo>
                  <a:lnTo>
                    <a:pt x="110" y="43"/>
                  </a:lnTo>
                  <a:lnTo>
                    <a:pt x="126" y="43"/>
                  </a:lnTo>
                  <a:lnTo>
                    <a:pt x="126" y="59"/>
                  </a:lnTo>
                  <a:close/>
                  <a:moveTo>
                    <a:pt x="126" y="26"/>
                  </a:moveTo>
                  <a:lnTo>
                    <a:pt x="110" y="26"/>
                  </a:lnTo>
                  <a:lnTo>
                    <a:pt x="110" y="8"/>
                  </a:lnTo>
                  <a:lnTo>
                    <a:pt x="126" y="8"/>
                  </a:lnTo>
                  <a:lnTo>
                    <a:pt x="126" y="26"/>
                  </a:lnTo>
                  <a:close/>
                  <a:moveTo>
                    <a:pt x="51" y="26"/>
                  </a:moveTo>
                  <a:lnTo>
                    <a:pt x="51" y="77"/>
                  </a:lnTo>
                  <a:lnTo>
                    <a:pt x="84" y="51"/>
                  </a:lnTo>
                  <a:lnTo>
                    <a:pt x="51"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40"/>
            <p:cNvSpPr>
              <a:spLocks noEditPoints="1"/>
            </p:cNvSpPr>
            <p:nvPr/>
          </p:nvSpPr>
          <p:spPr bwMode="auto">
            <a:xfrm>
              <a:off x="10699794" y="2987592"/>
              <a:ext cx="117444" cy="110103"/>
            </a:xfrm>
            <a:custGeom>
              <a:avLst/>
              <a:gdLst>
                <a:gd name="T0" fmla="*/ 80 w 80"/>
                <a:gd name="T1" fmla="*/ 29 h 75"/>
                <a:gd name="T2" fmla="*/ 52 w 80"/>
                <a:gd name="T3" fmla="*/ 24 h 75"/>
                <a:gd name="T4" fmla="*/ 41 w 80"/>
                <a:gd name="T5" fmla="*/ 0 h 75"/>
                <a:gd name="T6" fmla="*/ 28 w 80"/>
                <a:gd name="T7" fmla="*/ 24 h 75"/>
                <a:gd name="T8" fmla="*/ 0 w 80"/>
                <a:gd name="T9" fmla="*/ 29 h 75"/>
                <a:gd name="T10" fmla="*/ 19 w 80"/>
                <a:gd name="T11" fmla="*/ 49 h 75"/>
                <a:gd name="T12" fmla="*/ 15 w 80"/>
                <a:gd name="T13" fmla="*/ 75 h 75"/>
                <a:gd name="T14" fmla="*/ 41 w 80"/>
                <a:gd name="T15" fmla="*/ 62 h 75"/>
                <a:gd name="T16" fmla="*/ 65 w 80"/>
                <a:gd name="T17" fmla="*/ 75 h 75"/>
                <a:gd name="T18" fmla="*/ 60 w 80"/>
                <a:gd name="T19" fmla="*/ 49 h 75"/>
                <a:gd name="T20" fmla="*/ 80 w 80"/>
                <a:gd name="T21" fmla="*/ 29 h 75"/>
                <a:gd name="T22" fmla="*/ 41 w 80"/>
                <a:gd name="T23" fmla="*/ 57 h 75"/>
                <a:gd name="T24" fmla="*/ 23 w 80"/>
                <a:gd name="T25" fmla="*/ 65 h 75"/>
                <a:gd name="T26" fmla="*/ 26 w 80"/>
                <a:gd name="T27" fmla="*/ 45 h 75"/>
                <a:gd name="T28" fmla="*/ 11 w 80"/>
                <a:gd name="T29" fmla="*/ 32 h 75"/>
                <a:gd name="T30" fmla="*/ 31 w 80"/>
                <a:gd name="T31" fmla="*/ 29 h 75"/>
                <a:gd name="T32" fmla="*/ 41 w 80"/>
                <a:gd name="T33" fmla="*/ 11 h 75"/>
                <a:gd name="T34" fmla="*/ 49 w 80"/>
                <a:gd name="T35" fmla="*/ 29 h 75"/>
                <a:gd name="T36" fmla="*/ 68 w 80"/>
                <a:gd name="T37" fmla="*/ 32 h 75"/>
                <a:gd name="T38" fmla="*/ 54 w 80"/>
                <a:gd name="T39" fmla="*/ 45 h 75"/>
                <a:gd name="T40" fmla="*/ 57 w 80"/>
                <a:gd name="T41" fmla="*/ 65 h 75"/>
                <a:gd name="T42" fmla="*/ 41 w 80"/>
                <a:gd name="T43"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75">
                  <a:moveTo>
                    <a:pt x="80" y="29"/>
                  </a:moveTo>
                  <a:lnTo>
                    <a:pt x="52" y="24"/>
                  </a:lnTo>
                  <a:lnTo>
                    <a:pt x="41" y="0"/>
                  </a:lnTo>
                  <a:lnTo>
                    <a:pt x="28" y="24"/>
                  </a:lnTo>
                  <a:lnTo>
                    <a:pt x="0" y="29"/>
                  </a:lnTo>
                  <a:lnTo>
                    <a:pt x="19" y="49"/>
                  </a:lnTo>
                  <a:lnTo>
                    <a:pt x="15" y="75"/>
                  </a:lnTo>
                  <a:lnTo>
                    <a:pt x="41" y="62"/>
                  </a:lnTo>
                  <a:lnTo>
                    <a:pt x="65" y="75"/>
                  </a:lnTo>
                  <a:lnTo>
                    <a:pt x="60" y="49"/>
                  </a:lnTo>
                  <a:lnTo>
                    <a:pt x="80" y="29"/>
                  </a:lnTo>
                  <a:close/>
                  <a:moveTo>
                    <a:pt x="41" y="57"/>
                  </a:moveTo>
                  <a:lnTo>
                    <a:pt x="23" y="65"/>
                  </a:lnTo>
                  <a:lnTo>
                    <a:pt x="26" y="45"/>
                  </a:lnTo>
                  <a:lnTo>
                    <a:pt x="11" y="32"/>
                  </a:lnTo>
                  <a:lnTo>
                    <a:pt x="31" y="29"/>
                  </a:lnTo>
                  <a:lnTo>
                    <a:pt x="41" y="11"/>
                  </a:lnTo>
                  <a:lnTo>
                    <a:pt x="49" y="29"/>
                  </a:lnTo>
                  <a:lnTo>
                    <a:pt x="68" y="32"/>
                  </a:lnTo>
                  <a:lnTo>
                    <a:pt x="54" y="45"/>
                  </a:lnTo>
                  <a:lnTo>
                    <a:pt x="57" y="65"/>
                  </a:lnTo>
                  <a:lnTo>
                    <a:pt x="4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41"/>
            <p:cNvSpPr>
              <a:spLocks noEditPoints="1"/>
            </p:cNvSpPr>
            <p:nvPr/>
          </p:nvSpPr>
          <p:spPr bwMode="auto">
            <a:xfrm>
              <a:off x="10313697" y="1861598"/>
              <a:ext cx="143869" cy="155614"/>
            </a:xfrm>
            <a:custGeom>
              <a:avLst/>
              <a:gdLst>
                <a:gd name="T0" fmla="*/ 48 w 60"/>
                <a:gd name="T1" fmla="*/ 11 h 65"/>
                <a:gd name="T2" fmla="*/ 60 w 60"/>
                <a:gd name="T3" fmla="*/ 6 h 65"/>
                <a:gd name="T4" fmla="*/ 60 w 60"/>
                <a:gd name="T5" fmla="*/ 44 h 65"/>
                <a:gd name="T6" fmla="*/ 48 w 60"/>
                <a:gd name="T7" fmla="*/ 48 h 65"/>
                <a:gd name="T8" fmla="*/ 36 w 60"/>
                <a:gd name="T9" fmla="*/ 45 h 65"/>
                <a:gd name="T10" fmla="*/ 24 w 60"/>
                <a:gd name="T11" fmla="*/ 41 h 65"/>
                <a:gd name="T12" fmla="*/ 12 w 60"/>
                <a:gd name="T13" fmla="*/ 46 h 65"/>
                <a:gd name="T14" fmla="*/ 12 w 60"/>
                <a:gd name="T15" fmla="*/ 8 h 65"/>
                <a:gd name="T16" fmla="*/ 24 w 60"/>
                <a:gd name="T17" fmla="*/ 4 h 65"/>
                <a:gd name="T18" fmla="*/ 36 w 60"/>
                <a:gd name="T19" fmla="*/ 7 h 65"/>
                <a:gd name="T20" fmla="*/ 48 w 60"/>
                <a:gd name="T21" fmla="*/ 11 h 65"/>
                <a:gd name="T22" fmla="*/ 4 w 60"/>
                <a:gd name="T23" fmla="*/ 0 h 65"/>
                <a:gd name="T24" fmla="*/ 8 w 60"/>
                <a:gd name="T25" fmla="*/ 4 h 65"/>
                <a:gd name="T26" fmla="*/ 8 w 60"/>
                <a:gd name="T27" fmla="*/ 65 h 65"/>
                <a:gd name="T28" fmla="*/ 0 w 60"/>
                <a:gd name="T29" fmla="*/ 65 h 65"/>
                <a:gd name="T30" fmla="*/ 0 w 60"/>
                <a:gd name="T31" fmla="*/ 4 h 65"/>
                <a:gd name="T32" fmla="*/ 4 w 60"/>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5">
                  <a:moveTo>
                    <a:pt x="48" y="11"/>
                  </a:moveTo>
                  <a:cubicBezTo>
                    <a:pt x="53" y="11"/>
                    <a:pt x="58" y="8"/>
                    <a:pt x="60" y="6"/>
                  </a:cubicBezTo>
                  <a:cubicBezTo>
                    <a:pt x="60" y="44"/>
                    <a:pt x="60" y="44"/>
                    <a:pt x="60" y="44"/>
                  </a:cubicBezTo>
                  <a:cubicBezTo>
                    <a:pt x="58" y="46"/>
                    <a:pt x="53" y="48"/>
                    <a:pt x="48" y="48"/>
                  </a:cubicBezTo>
                  <a:cubicBezTo>
                    <a:pt x="43" y="48"/>
                    <a:pt x="39" y="47"/>
                    <a:pt x="36" y="45"/>
                  </a:cubicBezTo>
                  <a:cubicBezTo>
                    <a:pt x="33" y="43"/>
                    <a:pt x="29" y="41"/>
                    <a:pt x="24" y="41"/>
                  </a:cubicBezTo>
                  <a:cubicBezTo>
                    <a:pt x="19" y="41"/>
                    <a:pt x="15" y="44"/>
                    <a:pt x="12" y="46"/>
                  </a:cubicBezTo>
                  <a:cubicBezTo>
                    <a:pt x="12" y="8"/>
                    <a:pt x="12" y="8"/>
                    <a:pt x="12" y="8"/>
                  </a:cubicBezTo>
                  <a:cubicBezTo>
                    <a:pt x="15" y="6"/>
                    <a:pt x="19" y="4"/>
                    <a:pt x="24" y="4"/>
                  </a:cubicBezTo>
                  <a:cubicBezTo>
                    <a:pt x="29" y="4"/>
                    <a:pt x="33" y="5"/>
                    <a:pt x="36" y="7"/>
                  </a:cubicBezTo>
                  <a:cubicBezTo>
                    <a:pt x="39" y="9"/>
                    <a:pt x="43" y="11"/>
                    <a:pt x="48" y="11"/>
                  </a:cubicBezTo>
                  <a:close/>
                  <a:moveTo>
                    <a:pt x="4" y="0"/>
                  </a:moveTo>
                  <a:cubicBezTo>
                    <a:pt x="6" y="0"/>
                    <a:pt x="8" y="1"/>
                    <a:pt x="8" y="4"/>
                  </a:cubicBezTo>
                  <a:cubicBezTo>
                    <a:pt x="8" y="65"/>
                    <a:pt x="8" y="65"/>
                    <a:pt x="8" y="65"/>
                  </a:cubicBezTo>
                  <a:cubicBezTo>
                    <a:pt x="0" y="65"/>
                    <a:pt x="0" y="65"/>
                    <a:pt x="0" y="65"/>
                  </a:cubicBezTo>
                  <a:cubicBezTo>
                    <a:pt x="0" y="4"/>
                    <a:pt x="0" y="4"/>
                    <a:pt x="0" y="4"/>
                  </a:cubicBezTo>
                  <a:cubicBezTo>
                    <a:pt x="0" y="1"/>
                    <a:pt x="1"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42"/>
            <p:cNvSpPr>
              <a:spLocks noEditPoints="1"/>
            </p:cNvSpPr>
            <p:nvPr/>
          </p:nvSpPr>
          <p:spPr bwMode="auto">
            <a:xfrm>
              <a:off x="10131659" y="1785259"/>
              <a:ext cx="152677" cy="155614"/>
            </a:xfrm>
            <a:custGeom>
              <a:avLst/>
              <a:gdLst>
                <a:gd name="T0" fmla="*/ 54 w 64"/>
                <a:gd name="T1" fmla="*/ 0 h 65"/>
                <a:gd name="T2" fmla="*/ 44 w 64"/>
                <a:gd name="T3" fmla="*/ 11 h 65"/>
                <a:gd name="T4" fmla="*/ 44 w 64"/>
                <a:gd name="T5" fmla="*/ 41 h 65"/>
                <a:gd name="T6" fmla="*/ 52 w 64"/>
                <a:gd name="T7" fmla="*/ 41 h 65"/>
                <a:gd name="T8" fmla="*/ 52 w 64"/>
                <a:gd name="T9" fmla="*/ 65 h 65"/>
                <a:gd name="T10" fmla="*/ 64 w 64"/>
                <a:gd name="T11" fmla="*/ 65 h 65"/>
                <a:gd name="T12" fmla="*/ 64 w 64"/>
                <a:gd name="T13" fmla="*/ 11 h 65"/>
                <a:gd name="T14" fmla="*/ 54 w 64"/>
                <a:gd name="T15" fmla="*/ 0 h 65"/>
                <a:gd name="T16" fmla="*/ 26 w 64"/>
                <a:gd name="T17" fmla="*/ 0 h 65"/>
                <a:gd name="T18" fmla="*/ 24 w 64"/>
                <a:gd name="T19" fmla="*/ 2 h 65"/>
                <a:gd name="T20" fmla="*/ 24 w 64"/>
                <a:gd name="T21" fmla="*/ 17 h 65"/>
                <a:gd name="T22" fmla="*/ 22 w 64"/>
                <a:gd name="T23" fmla="*/ 18 h 65"/>
                <a:gd name="T24" fmla="*/ 20 w 64"/>
                <a:gd name="T25" fmla="*/ 17 h 65"/>
                <a:gd name="T26" fmla="*/ 20 w 64"/>
                <a:gd name="T27" fmla="*/ 2 h 65"/>
                <a:gd name="T28" fmla="*/ 18 w 64"/>
                <a:gd name="T29" fmla="*/ 0 h 65"/>
                <a:gd name="T30" fmla="*/ 16 w 64"/>
                <a:gd name="T31" fmla="*/ 2 h 65"/>
                <a:gd name="T32" fmla="*/ 16 w 64"/>
                <a:gd name="T33" fmla="*/ 17 h 65"/>
                <a:gd name="T34" fmla="*/ 14 w 64"/>
                <a:gd name="T35" fmla="*/ 18 h 65"/>
                <a:gd name="T36" fmla="*/ 12 w 64"/>
                <a:gd name="T37" fmla="*/ 17 h 65"/>
                <a:gd name="T38" fmla="*/ 12 w 64"/>
                <a:gd name="T39" fmla="*/ 2 h 65"/>
                <a:gd name="T40" fmla="*/ 10 w 64"/>
                <a:gd name="T41" fmla="*/ 0 h 65"/>
                <a:gd name="T42" fmla="*/ 8 w 64"/>
                <a:gd name="T43" fmla="*/ 2 h 65"/>
                <a:gd name="T44" fmla="*/ 8 w 64"/>
                <a:gd name="T45" fmla="*/ 17 h 65"/>
                <a:gd name="T46" fmla="*/ 6 w 64"/>
                <a:gd name="T47" fmla="*/ 18 h 65"/>
                <a:gd name="T48" fmla="*/ 4 w 64"/>
                <a:gd name="T49" fmla="*/ 17 h 65"/>
                <a:gd name="T50" fmla="*/ 4 w 64"/>
                <a:gd name="T51" fmla="*/ 2 h 65"/>
                <a:gd name="T52" fmla="*/ 2 w 64"/>
                <a:gd name="T53" fmla="*/ 0 h 65"/>
                <a:gd name="T54" fmla="*/ 0 w 64"/>
                <a:gd name="T55" fmla="*/ 2 h 65"/>
                <a:gd name="T56" fmla="*/ 0 w 64"/>
                <a:gd name="T57" fmla="*/ 17 h 65"/>
                <a:gd name="T58" fmla="*/ 0 w 64"/>
                <a:gd name="T59" fmla="*/ 21 h 65"/>
                <a:gd name="T60" fmla="*/ 3 w 64"/>
                <a:gd name="T61" fmla="*/ 25 h 65"/>
                <a:gd name="T62" fmla="*/ 8 w 64"/>
                <a:gd name="T63" fmla="*/ 33 h 65"/>
                <a:gd name="T64" fmla="*/ 8 w 64"/>
                <a:gd name="T65" fmla="*/ 65 h 65"/>
                <a:gd name="T66" fmla="*/ 20 w 64"/>
                <a:gd name="T67" fmla="*/ 65 h 65"/>
                <a:gd name="T68" fmla="*/ 20 w 64"/>
                <a:gd name="T69" fmla="*/ 33 h 65"/>
                <a:gd name="T70" fmla="*/ 25 w 64"/>
                <a:gd name="T71" fmla="*/ 25 h 65"/>
                <a:gd name="T72" fmla="*/ 28 w 64"/>
                <a:gd name="T73" fmla="*/ 21 h 65"/>
                <a:gd name="T74" fmla="*/ 28 w 64"/>
                <a:gd name="T75" fmla="*/ 17 h 65"/>
                <a:gd name="T76" fmla="*/ 28 w 64"/>
                <a:gd name="T77" fmla="*/ 2 h 65"/>
                <a:gd name="T78" fmla="*/ 26 w 64"/>
                <a:gd name="T7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5">
                  <a:moveTo>
                    <a:pt x="54" y="0"/>
                  </a:moveTo>
                  <a:cubicBezTo>
                    <a:pt x="49" y="0"/>
                    <a:pt x="44" y="5"/>
                    <a:pt x="44" y="11"/>
                  </a:cubicBezTo>
                  <a:cubicBezTo>
                    <a:pt x="44" y="41"/>
                    <a:pt x="44" y="41"/>
                    <a:pt x="44" y="41"/>
                  </a:cubicBezTo>
                  <a:cubicBezTo>
                    <a:pt x="52" y="41"/>
                    <a:pt x="52" y="41"/>
                    <a:pt x="52" y="41"/>
                  </a:cubicBezTo>
                  <a:cubicBezTo>
                    <a:pt x="52" y="65"/>
                    <a:pt x="52" y="65"/>
                    <a:pt x="52" y="65"/>
                  </a:cubicBezTo>
                  <a:cubicBezTo>
                    <a:pt x="64" y="65"/>
                    <a:pt x="64" y="65"/>
                    <a:pt x="64" y="65"/>
                  </a:cubicBezTo>
                  <a:cubicBezTo>
                    <a:pt x="64" y="11"/>
                    <a:pt x="64" y="11"/>
                    <a:pt x="64" y="11"/>
                  </a:cubicBezTo>
                  <a:cubicBezTo>
                    <a:pt x="64" y="5"/>
                    <a:pt x="60" y="0"/>
                    <a:pt x="54" y="0"/>
                  </a:cubicBezTo>
                  <a:close/>
                  <a:moveTo>
                    <a:pt x="26" y="0"/>
                  </a:moveTo>
                  <a:cubicBezTo>
                    <a:pt x="25" y="0"/>
                    <a:pt x="24" y="1"/>
                    <a:pt x="24" y="2"/>
                  </a:cubicBezTo>
                  <a:cubicBezTo>
                    <a:pt x="24" y="17"/>
                    <a:pt x="24" y="17"/>
                    <a:pt x="24" y="17"/>
                  </a:cubicBezTo>
                  <a:cubicBezTo>
                    <a:pt x="24" y="17"/>
                    <a:pt x="23" y="18"/>
                    <a:pt x="22" y="18"/>
                  </a:cubicBezTo>
                  <a:cubicBezTo>
                    <a:pt x="21" y="18"/>
                    <a:pt x="20" y="17"/>
                    <a:pt x="20" y="17"/>
                  </a:cubicBezTo>
                  <a:cubicBezTo>
                    <a:pt x="20" y="2"/>
                    <a:pt x="20" y="2"/>
                    <a:pt x="20" y="2"/>
                  </a:cubicBezTo>
                  <a:cubicBezTo>
                    <a:pt x="20" y="1"/>
                    <a:pt x="19" y="0"/>
                    <a:pt x="18" y="0"/>
                  </a:cubicBezTo>
                  <a:cubicBezTo>
                    <a:pt x="17" y="0"/>
                    <a:pt x="16" y="1"/>
                    <a:pt x="16" y="2"/>
                  </a:cubicBezTo>
                  <a:cubicBezTo>
                    <a:pt x="16" y="17"/>
                    <a:pt x="16" y="17"/>
                    <a:pt x="16" y="17"/>
                  </a:cubicBezTo>
                  <a:cubicBezTo>
                    <a:pt x="16" y="17"/>
                    <a:pt x="15" y="18"/>
                    <a:pt x="14" y="18"/>
                  </a:cubicBezTo>
                  <a:cubicBezTo>
                    <a:pt x="13" y="18"/>
                    <a:pt x="12" y="17"/>
                    <a:pt x="12" y="17"/>
                  </a:cubicBezTo>
                  <a:cubicBezTo>
                    <a:pt x="12" y="2"/>
                    <a:pt x="12" y="2"/>
                    <a:pt x="12" y="2"/>
                  </a:cubicBezTo>
                  <a:cubicBezTo>
                    <a:pt x="12" y="1"/>
                    <a:pt x="11" y="0"/>
                    <a:pt x="10" y="0"/>
                  </a:cubicBezTo>
                  <a:cubicBezTo>
                    <a:pt x="9" y="0"/>
                    <a:pt x="8" y="1"/>
                    <a:pt x="8" y="2"/>
                  </a:cubicBezTo>
                  <a:cubicBezTo>
                    <a:pt x="8" y="17"/>
                    <a:pt x="8" y="17"/>
                    <a:pt x="8" y="17"/>
                  </a:cubicBezTo>
                  <a:cubicBezTo>
                    <a:pt x="8" y="17"/>
                    <a:pt x="7" y="18"/>
                    <a:pt x="6" y="18"/>
                  </a:cubicBezTo>
                  <a:cubicBezTo>
                    <a:pt x="5" y="18"/>
                    <a:pt x="4" y="17"/>
                    <a:pt x="4" y="17"/>
                  </a:cubicBezTo>
                  <a:cubicBezTo>
                    <a:pt x="4" y="2"/>
                    <a:pt x="4" y="2"/>
                    <a:pt x="4" y="2"/>
                  </a:cubicBezTo>
                  <a:cubicBezTo>
                    <a:pt x="4" y="1"/>
                    <a:pt x="3" y="0"/>
                    <a:pt x="2" y="0"/>
                  </a:cubicBezTo>
                  <a:cubicBezTo>
                    <a:pt x="0" y="0"/>
                    <a:pt x="0" y="1"/>
                    <a:pt x="0" y="2"/>
                  </a:cubicBezTo>
                  <a:cubicBezTo>
                    <a:pt x="0" y="17"/>
                    <a:pt x="0" y="17"/>
                    <a:pt x="0" y="17"/>
                  </a:cubicBezTo>
                  <a:cubicBezTo>
                    <a:pt x="0" y="21"/>
                    <a:pt x="0" y="21"/>
                    <a:pt x="0" y="21"/>
                  </a:cubicBezTo>
                  <a:cubicBezTo>
                    <a:pt x="0" y="22"/>
                    <a:pt x="1" y="23"/>
                    <a:pt x="3" y="25"/>
                  </a:cubicBezTo>
                  <a:cubicBezTo>
                    <a:pt x="5" y="26"/>
                    <a:pt x="8" y="28"/>
                    <a:pt x="8" y="33"/>
                  </a:cubicBezTo>
                  <a:cubicBezTo>
                    <a:pt x="8" y="65"/>
                    <a:pt x="8" y="65"/>
                    <a:pt x="8" y="65"/>
                  </a:cubicBezTo>
                  <a:cubicBezTo>
                    <a:pt x="20" y="65"/>
                    <a:pt x="20" y="65"/>
                    <a:pt x="20" y="65"/>
                  </a:cubicBezTo>
                  <a:cubicBezTo>
                    <a:pt x="20" y="33"/>
                    <a:pt x="20" y="33"/>
                    <a:pt x="20" y="33"/>
                  </a:cubicBezTo>
                  <a:cubicBezTo>
                    <a:pt x="20" y="28"/>
                    <a:pt x="22" y="26"/>
                    <a:pt x="25" y="25"/>
                  </a:cubicBezTo>
                  <a:cubicBezTo>
                    <a:pt x="26" y="23"/>
                    <a:pt x="28" y="22"/>
                    <a:pt x="28" y="21"/>
                  </a:cubicBezTo>
                  <a:cubicBezTo>
                    <a:pt x="28" y="17"/>
                    <a:pt x="28" y="17"/>
                    <a:pt x="28" y="17"/>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43"/>
            <p:cNvSpPr>
              <a:spLocks noEditPoints="1"/>
            </p:cNvSpPr>
            <p:nvPr/>
          </p:nvSpPr>
          <p:spPr bwMode="auto">
            <a:xfrm>
              <a:off x="10432610" y="3212205"/>
              <a:ext cx="177634" cy="199655"/>
            </a:xfrm>
            <a:custGeom>
              <a:avLst/>
              <a:gdLst>
                <a:gd name="T0" fmla="*/ 58 w 74"/>
                <a:gd name="T1" fmla="*/ 25 h 83"/>
                <a:gd name="T2" fmla="*/ 63 w 74"/>
                <a:gd name="T3" fmla="*/ 22 h 83"/>
                <a:gd name="T4" fmla="*/ 68 w 74"/>
                <a:gd name="T5" fmla="*/ 12 h 83"/>
                <a:gd name="T6" fmla="*/ 65 w 74"/>
                <a:gd name="T7" fmla="*/ 3 h 83"/>
                <a:gd name="T8" fmla="*/ 58 w 74"/>
                <a:gd name="T9" fmla="*/ 0 h 83"/>
                <a:gd name="T10" fmla="*/ 46 w 74"/>
                <a:gd name="T11" fmla="*/ 6 h 83"/>
                <a:gd name="T12" fmla="*/ 36 w 74"/>
                <a:gd name="T13" fmla="*/ 24 h 83"/>
                <a:gd name="T14" fmla="*/ 27 w 74"/>
                <a:gd name="T15" fmla="*/ 6 h 83"/>
                <a:gd name="T16" fmla="*/ 18 w 74"/>
                <a:gd name="T17" fmla="*/ 2 h 83"/>
                <a:gd name="T18" fmla="*/ 11 w 74"/>
                <a:gd name="T19" fmla="*/ 5 h 83"/>
                <a:gd name="T20" fmla="*/ 12 w 74"/>
                <a:gd name="T21" fmla="*/ 21 h 83"/>
                <a:gd name="T22" fmla="*/ 18 w 74"/>
                <a:gd name="T23" fmla="*/ 25 h 83"/>
                <a:gd name="T24" fmla="*/ 0 w 74"/>
                <a:gd name="T25" fmla="*/ 25 h 83"/>
                <a:gd name="T26" fmla="*/ 0 w 74"/>
                <a:gd name="T27" fmla="*/ 47 h 83"/>
                <a:gd name="T28" fmla="*/ 6 w 74"/>
                <a:gd name="T29" fmla="*/ 47 h 83"/>
                <a:gd name="T30" fmla="*/ 6 w 74"/>
                <a:gd name="T31" fmla="*/ 83 h 83"/>
                <a:gd name="T32" fmla="*/ 69 w 74"/>
                <a:gd name="T33" fmla="*/ 83 h 83"/>
                <a:gd name="T34" fmla="*/ 69 w 74"/>
                <a:gd name="T35" fmla="*/ 47 h 83"/>
                <a:gd name="T36" fmla="*/ 74 w 74"/>
                <a:gd name="T37" fmla="*/ 47 h 83"/>
                <a:gd name="T38" fmla="*/ 74 w 74"/>
                <a:gd name="T39" fmla="*/ 25 h 83"/>
                <a:gd name="T40" fmla="*/ 58 w 74"/>
                <a:gd name="T41" fmla="*/ 25 h 83"/>
                <a:gd name="T42" fmla="*/ 50 w 74"/>
                <a:gd name="T43" fmla="*/ 10 h 83"/>
                <a:gd name="T44" fmla="*/ 58 w 74"/>
                <a:gd name="T45" fmla="*/ 6 h 83"/>
                <a:gd name="T46" fmla="*/ 61 w 74"/>
                <a:gd name="T47" fmla="*/ 7 h 83"/>
                <a:gd name="T48" fmla="*/ 59 w 74"/>
                <a:gd name="T49" fmla="*/ 18 h 83"/>
                <a:gd name="T50" fmla="*/ 46 w 74"/>
                <a:gd name="T51" fmla="*/ 25 h 83"/>
                <a:gd name="T52" fmla="*/ 42 w 74"/>
                <a:gd name="T53" fmla="*/ 25 h 83"/>
                <a:gd name="T54" fmla="*/ 50 w 74"/>
                <a:gd name="T55" fmla="*/ 10 h 83"/>
                <a:gd name="T56" fmla="*/ 14 w 74"/>
                <a:gd name="T57" fmla="*/ 12 h 83"/>
                <a:gd name="T58" fmla="*/ 15 w 74"/>
                <a:gd name="T59" fmla="*/ 9 h 83"/>
                <a:gd name="T60" fmla="*/ 18 w 74"/>
                <a:gd name="T61" fmla="*/ 8 h 83"/>
                <a:gd name="T62" fmla="*/ 18 w 74"/>
                <a:gd name="T63" fmla="*/ 8 h 83"/>
                <a:gd name="T64" fmla="*/ 23 w 74"/>
                <a:gd name="T65" fmla="*/ 10 h 83"/>
                <a:gd name="T66" fmla="*/ 30 w 74"/>
                <a:gd name="T67" fmla="*/ 23 h 83"/>
                <a:gd name="T68" fmla="*/ 30 w 74"/>
                <a:gd name="T69" fmla="*/ 24 h 83"/>
                <a:gd name="T70" fmla="*/ 29 w 74"/>
                <a:gd name="T71" fmla="*/ 24 h 83"/>
                <a:gd name="T72" fmla="*/ 17 w 74"/>
                <a:gd name="T73" fmla="*/ 17 h 83"/>
                <a:gd name="T74" fmla="*/ 14 w 74"/>
                <a:gd name="T75" fmla="*/ 12 h 83"/>
                <a:gd name="T76" fmla="*/ 32 w 74"/>
                <a:gd name="T77" fmla="*/ 78 h 83"/>
                <a:gd name="T78" fmla="*/ 11 w 74"/>
                <a:gd name="T79" fmla="*/ 78 h 83"/>
                <a:gd name="T80" fmla="*/ 11 w 74"/>
                <a:gd name="T81" fmla="*/ 44 h 83"/>
                <a:gd name="T82" fmla="*/ 32 w 74"/>
                <a:gd name="T83" fmla="*/ 44 h 83"/>
                <a:gd name="T84" fmla="*/ 32 w 74"/>
                <a:gd name="T85" fmla="*/ 78 h 83"/>
                <a:gd name="T86" fmla="*/ 32 w 74"/>
                <a:gd name="T87" fmla="*/ 41 h 83"/>
                <a:gd name="T88" fmla="*/ 6 w 74"/>
                <a:gd name="T89" fmla="*/ 41 h 83"/>
                <a:gd name="T90" fmla="*/ 6 w 74"/>
                <a:gd name="T91" fmla="*/ 31 h 83"/>
                <a:gd name="T92" fmla="*/ 32 w 74"/>
                <a:gd name="T93" fmla="*/ 31 h 83"/>
                <a:gd name="T94" fmla="*/ 32 w 74"/>
                <a:gd name="T95" fmla="*/ 41 h 83"/>
                <a:gd name="T96" fmla="*/ 63 w 74"/>
                <a:gd name="T97" fmla="*/ 78 h 83"/>
                <a:gd name="T98" fmla="*/ 42 w 74"/>
                <a:gd name="T99" fmla="*/ 78 h 83"/>
                <a:gd name="T100" fmla="*/ 42 w 74"/>
                <a:gd name="T101" fmla="*/ 44 h 83"/>
                <a:gd name="T102" fmla="*/ 63 w 74"/>
                <a:gd name="T103" fmla="*/ 44 h 83"/>
                <a:gd name="T104" fmla="*/ 63 w 74"/>
                <a:gd name="T105" fmla="*/ 78 h 83"/>
                <a:gd name="T106" fmla="*/ 69 w 74"/>
                <a:gd name="T107" fmla="*/ 41 h 83"/>
                <a:gd name="T108" fmla="*/ 42 w 74"/>
                <a:gd name="T109" fmla="*/ 41 h 83"/>
                <a:gd name="T110" fmla="*/ 42 w 74"/>
                <a:gd name="T111" fmla="*/ 31 h 83"/>
                <a:gd name="T112" fmla="*/ 69 w 74"/>
                <a:gd name="T113" fmla="*/ 31 h 83"/>
                <a:gd name="T114" fmla="*/ 69 w 74"/>
                <a:gd name="T11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 h="83">
                  <a:moveTo>
                    <a:pt x="58" y="25"/>
                  </a:moveTo>
                  <a:cubicBezTo>
                    <a:pt x="60" y="24"/>
                    <a:pt x="61" y="23"/>
                    <a:pt x="63" y="22"/>
                  </a:cubicBezTo>
                  <a:cubicBezTo>
                    <a:pt x="65" y="19"/>
                    <a:pt x="67" y="16"/>
                    <a:pt x="68" y="12"/>
                  </a:cubicBezTo>
                  <a:cubicBezTo>
                    <a:pt x="69" y="9"/>
                    <a:pt x="68" y="5"/>
                    <a:pt x="65" y="3"/>
                  </a:cubicBezTo>
                  <a:cubicBezTo>
                    <a:pt x="63" y="1"/>
                    <a:pt x="61" y="0"/>
                    <a:pt x="58" y="0"/>
                  </a:cubicBezTo>
                  <a:cubicBezTo>
                    <a:pt x="54" y="0"/>
                    <a:pt x="50" y="2"/>
                    <a:pt x="46" y="6"/>
                  </a:cubicBezTo>
                  <a:cubicBezTo>
                    <a:pt x="41" y="11"/>
                    <a:pt x="38" y="19"/>
                    <a:pt x="36" y="24"/>
                  </a:cubicBezTo>
                  <a:cubicBezTo>
                    <a:pt x="35" y="19"/>
                    <a:pt x="32" y="11"/>
                    <a:pt x="27" y="6"/>
                  </a:cubicBezTo>
                  <a:cubicBezTo>
                    <a:pt x="25" y="4"/>
                    <a:pt x="21" y="2"/>
                    <a:pt x="18" y="2"/>
                  </a:cubicBezTo>
                  <a:cubicBezTo>
                    <a:pt x="15" y="2"/>
                    <a:pt x="13" y="3"/>
                    <a:pt x="11" y="5"/>
                  </a:cubicBezTo>
                  <a:cubicBezTo>
                    <a:pt x="7" y="9"/>
                    <a:pt x="8" y="16"/>
                    <a:pt x="12" y="21"/>
                  </a:cubicBezTo>
                  <a:cubicBezTo>
                    <a:pt x="14" y="23"/>
                    <a:pt x="16" y="24"/>
                    <a:pt x="18" y="25"/>
                  </a:cubicBezTo>
                  <a:cubicBezTo>
                    <a:pt x="0" y="25"/>
                    <a:pt x="0" y="25"/>
                    <a:pt x="0" y="25"/>
                  </a:cubicBezTo>
                  <a:cubicBezTo>
                    <a:pt x="0" y="47"/>
                    <a:pt x="0" y="47"/>
                    <a:pt x="0" y="47"/>
                  </a:cubicBezTo>
                  <a:cubicBezTo>
                    <a:pt x="6" y="47"/>
                    <a:pt x="6" y="47"/>
                    <a:pt x="6" y="47"/>
                  </a:cubicBezTo>
                  <a:cubicBezTo>
                    <a:pt x="6" y="83"/>
                    <a:pt x="6" y="83"/>
                    <a:pt x="6" y="83"/>
                  </a:cubicBezTo>
                  <a:cubicBezTo>
                    <a:pt x="69" y="83"/>
                    <a:pt x="69" y="83"/>
                    <a:pt x="69" y="83"/>
                  </a:cubicBezTo>
                  <a:cubicBezTo>
                    <a:pt x="69" y="47"/>
                    <a:pt x="69" y="47"/>
                    <a:pt x="69" y="47"/>
                  </a:cubicBezTo>
                  <a:cubicBezTo>
                    <a:pt x="74" y="47"/>
                    <a:pt x="74" y="47"/>
                    <a:pt x="74" y="47"/>
                  </a:cubicBezTo>
                  <a:cubicBezTo>
                    <a:pt x="74" y="25"/>
                    <a:pt x="74" y="25"/>
                    <a:pt x="74" y="25"/>
                  </a:cubicBezTo>
                  <a:lnTo>
                    <a:pt x="58" y="25"/>
                  </a:lnTo>
                  <a:close/>
                  <a:moveTo>
                    <a:pt x="50" y="10"/>
                  </a:moveTo>
                  <a:cubicBezTo>
                    <a:pt x="53" y="7"/>
                    <a:pt x="56" y="6"/>
                    <a:pt x="58" y="6"/>
                  </a:cubicBezTo>
                  <a:cubicBezTo>
                    <a:pt x="59" y="6"/>
                    <a:pt x="60" y="6"/>
                    <a:pt x="61" y="7"/>
                  </a:cubicBezTo>
                  <a:cubicBezTo>
                    <a:pt x="63" y="9"/>
                    <a:pt x="62" y="14"/>
                    <a:pt x="59" y="18"/>
                  </a:cubicBezTo>
                  <a:cubicBezTo>
                    <a:pt x="55" y="21"/>
                    <a:pt x="50" y="24"/>
                    <a:pt x="46" y="25"/>
                  </a:cubicBezTo>
                  <a:cubicBezTo>
                    <a:pt x="42" y="25"/>
                    <a:pt x="42" y="25"/>
                    <a:pt x="42" y="25"/>
                  </a:cubicBezTo>
                  <a:cubicBezTo>
                    <a:pt x="43" y="21"/>
                    <a:pt x="46" y="14"/>
                    <a:pt x="50" y="10"/>
                  </a:cubicBezTo>
                  <a:close/>
                  <a:moveTo>
                    <a:pt x="14" y="12"/>
                  </a:moveTo>
                  <a:cubicBezTo>
                    <a:pt x="14" y="12"/>
                    <a:pt x="14" y="10"/>
                    <a:pt x="15" y="9"/>
                  </a:cubicBezTo>
                  <a:cubicBezTo>
                    <a:pt x="16" y="8"/>
                    <a:pt x="17" y="8"/>
                    <a:pt x="18" y="8"/>
                  </a:cubicBezTo>
                  <a:cubicBezTo>
                    <a:pt x="18" y="8"/>
                    <a:pt x="18" y="8"/>
                    <a:pt x="18" y="8"/>
                  </a:cubicBezTo>
                  <a:cubicBezTo>
                    <a:pt x="20" y="8"/>
                    <a:pt x="22" y="9"/>
                    <a:pt x="23" y="10"/>
                  </a:cubicBezTo>
                  <a:cubicBezTo>
                    <a:pt x="26" y="13"/>
                    <a:pt x="28" y="18"/>
                    <a:pt x="30" y="23"/>
                  </a:cubicBezTo>
                  <a:cubicBezTo>
                    <a:pt x="30" y="23"/>
                    <a:pt x="30" y="24"/>
                    <a:pt x="30" y="24"/>
                  </a:cubicBezTo>
                  <a:cubicBezTo>
                    <a:pt x="30" y="24"/>
                    <a:pt x="29" y="24"/>
                    <a:pt x="29" y="24"/>
                  </a:cubicBezTo>
                  <a:cubicBezTo>
                    <a:pt x="24" y="22"/>
                    <a:pt x="19" y="20"/>
                    <a:pt x="17" y="17"/>
                  </a:cubicBezTo>
                  <a:cubicBezTo>
                    <a:pt x="15" y="16"/>
                    <a:pt x="14" y="14"/>
                    <a:pt x="14" y="12"/>
                  </a:cubicBezTo>
                  <a:close/>
                  <a:moveTo>
                    <a:pt x="32" y="78"/>
                  </a:moveTo>
                  <a:cubicBezTo>
                    <a:pt x="11" y="78"/>
                    <a:pt x="11" y="78"/>
                    <a:pt x="11" y="78"/>
                  </a:cubicBezTo>
                  <a:cubicBezTo>
                    <a:pt x="11" y="44"/>
                    <a:pt x="11" y="44"/>
                    <a:pt x="11" y="44"/>
                  </a:cubicBezTo>
                  <a:cubicBezTo>
                    <a:pt x="32" y="44"/>
                    <a:pt x="32" y="44"/>
                    <a:pt x="32" y="44"/>
                  </a:cubicBezTo>
                  <a:lnTo>
                    <a:pt x="32" y="78"/>
                  </a:lnTo>
                  <a:close/>
                  <a:moveTo>
                    <a:pt x="32" y="41"/>
                  </a:moveTo>
                  <a:cubicBezTo>
                    <a:pt x="6" y="41"/>
                    <a:pt x="6" y="41"/>
                    <a:pt x="6" y="41"/>
                  </a:cubicBezTo>
                  <a:cubicBezTo>
                    <a:pt x="6" y="31"/>
                    <a:pt x="6" y="31"/>
                    <a:pt x="6" y="31"/>
                  </a:cubicBezTo>
                  <a:cubicBezTo>
                    <a:pt x="32" y="31"/>
                    <a:pt x="32" y="31"/>
                    <a:pt x="32" y="31"/>
                  </a:cubicBezTo>
                  <a:lnTo>
                    <a:pt x="32" y="41"/>
                  </a:lnTo>
                  <a:close/>
                  <a:moveTo>
                    <a:pt x="63" y="78"/>
                  </a:moveTo>
                  <a:cubicBezTo>
                    <a:pt x="42" y="78"/>
                    <a:pt x="42" y="78"/>
                    <a:pt x="42" y="78"/>
                  </a:cubicBezTo>
                  <a:cubicBezTo>
                    <a:pt x="42" y="44"/>
                    <a:pt x="42" y="44"/>
                    <a:pt x="42" y="44"/>
                  </a:cubicBezTo>
                  <a:cubicBezTo>
                    <a:pt x="63" y="44"/>
                    <a:pt x="63" y="44"/>
                    <a:pt x="63" y="44"/>
                  </a:cubicBezTo>
                  <a:lnTo>
                    <a:pt x="63" y="78"/>
                  </a:lnTo>
                  <a:close/>
                  <a:moveTo>
                    <a:pt x="69" y="41"/>
                  </a:moveTo>
                  <a:cubicBezTo>
                    <a:pt x="42" y="41"/>
                    <a:pt x="42" y="41"/>
                    <a:pt x="42" y="41"/>
                  </a:cubicBezTo>
                  <a:cubicBezTo>
                    <a:pt x="42" y="31"/>
                    <a:pt x="42" y="31"/>
                    <a:pt x="42" y="31"/>
                  </a:cubicBezTo>
                  <a:cubicBezTo>
                    <a:pt x="69" y="31"/>
                    <a:pt x="69" y="31"/>
                    <a:pt x="69" y="31"/>
                  </a:cubicBezTo>
                  <a:lnTo>
                    <a:pt x="6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44"/>
            <p:cNvSpPr>
              <a:spLocks noEditPoints="1"/>
            </p:cNvSpPr>
            <p:nvPr/>
          </p:nvSpPr>
          <p:spPr bwMode="auto">
            <a:xfrm>
              <a:off x="10379760" y="4112120"/>
              <a:ext cx="184974" cy="151209"/>
            </a:xfrm>
            <a:custGeom>
              <a:avLst/>
              <a:gdLst>
                <a:gd name="T0" fmla="*/ 1 w 77"/>
                <a:gd name="T1" fmla="*/ 42 h 63"/>
                <a:gd name="T2" fmla="*/ 8 w 77"/>
                <a:gd name="T3" fmla="*/ 55 h 63"/>
                <a:gd name="T4" fmla="*/ 21 w 77"/>
                <a:gd name="T5" fmla="*/ 61 h 63"/>
                <a:gd name="T6" fmla="*/ 38 w 77"/>
                <a:gd name="T7" fmla="*/ 63 h 63"/>
                <a:gd name="T8" fmla="*/ 56 w 77"/>
                <a:gd name="T9" fmla="*/ 61 h 63"/>
                <a:gd name="T10" fmla="*/ 69 w 77"/>
                <a:gd name="T11" fmla="*/ 55 h 63"/>
                <a:gd name="T12" fmla="*/ 76 w 77"/>
                <a:gd name="T13" fmla="*/ 42 h 63"/>
                <a:gd name="T14" fmla="*/ 71 w 77"/>
                <a:gd name="T15" fmla="*/ 16 h 63"/>
                <a:gd name="T16" fmla="*/ 72 w 77"/>
                <a:gd name="T17" fmla="*/ 11 h 63"/>
                <a:gd name="T18" fmla="*/ 70 w 77"/>
                <a:gd name="T19" fmla="*/ 0 h 63"/>
                <a:gd name="T20" fmla="*/ 67 w 77"/>
                <a:gd name="T21" fmla="*/ 0 h 63"/>
                <a:gd name="T22" fmla="*/ 60 w 77"/>
                <a:gd name="T23" fmla="*/ 3 h 63"/>
                <a:gd name="T24" fmla="*/ 38 w 77"/>
                <a:gd name="T25" fmla="*/ 5 h 63"/>
                <a:gd name="T26" fmla="*/ 17 w 77"/>
                <a:gd name="T27" fmla="*/ 3 h 63"/>
                <a:gd name="T28" fmla="*/ 9 w 77"/>
                <a:gd name="T29" fmla="*/ 0 h 63"/>
                <a:gd name="T30" fmla="*/ 7 w 77"/>
                <a:gd name="T31" fmla="*/ 0 h 63"/>
                <a:gd name="T32" fmla="*/ 5 w 77"/>
                <a:gd name="T33" fmla="*/ 11 h 63"/>
                <a:gd name="T34" fmla="*/ 6 w 77"/>
                <a:gd name="T35" fmla="*/ 16 h 63"/>
                <a:gd name="T36" fmla="*/ 9 w 77"/>
                <a:gd name="T37" fmla="*/ 42 h 63"/>
                <a:gd name="T38" fmla="*/ 18 w 77"/>
                <a:gd name="T39" fmla="*/ 30 h 63"/>
                <a:gd name="T40" fmla="*/ 27 w 77"/>
                <a:gd name="T41" fmla="*/ 29 h 63"/>
                <a:gd name="T42" fmla="*/ 38 w 77"/>
                <a:gd name="T43" fmla="*/ 30 h 63"/>
                <a:gd name="T44" fmla="*/ 49 w 77"/>
                <a:gd name="T45" fmla="*/ 29 h 63"/>
                <a:gd name="T46" fmla="*/ 59 w 77"/>
                <a:gd name="T47" fmla="*/ 30 h 63"/>
                <a:gd name="T48" fmla="*/ 67 w 77"/>
                <a:gd name="T49" fmla="*/ 42 h 63"/>
                <a:gd name="T50" fmla="*/ 64 w 77"/>
                <a:gd name="T51" fmla="*/ 52 h 63"/>
                <a:gd name="T52" fmla="*/ 56 w 77"/>
                <a:gd name="T53" fmla="*/ 57 h 63"/>
                <a:gd name="T54" fmla="*/ 45 w 77"/>
                <a:gd name="T55" fmla="*/ 58 h 63"/>
                <a:gd name="T56" fmla="*/ 31 w 77"/>
                <a:gd name="T57" fmla="*/ 58 h 63"/>
                <a:gd name="T58" fmla="*/ 20 w 77"/>
                <a:gd name="T59" fmla="*/ 57 h 63"/>
                <a:gd name="T60" fmla="*/ 12 w 77"/>
                <a:gd name="T61" fmla="*/ 52 h 63"/>
                <a:gd name="T62" fmla="*/ 9 w 77"/>
                <a:gd name="T63" fmla="*/ 42 h 63"/>
                <a:gd name="T64" fmla="*/ 53 w 77"/>
                <a:gd name="T65" fmla="*/ 48 h 63"/>
                <a:gd name="T66" fmla="*/ 53 w 77"/>
                <a:gd name="T67" fmla="*/ 34 h 63"/>
                <a:gd name="T68" fmla="*/ 19 w 77"/>
                <a:gd name="T69" fmla="*/ 41 h 63"/>
                <a:gd name="T70" fmla="*/ 29 w 77"/>
                <a:gd name="T71" fmla="*/ 41 h 63"/>
                <a:gd name="T72" fmla="*/ 19 w 77"/>
                <a:gd name="T73" fmla="*/ 4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63">
                  <a:moveTo>
                    <a:pt x="0" y="33"/>
                  </a:moveTo>
                  <a:cubicBezTo>
                    <a:pt x="0" y="36"/>
                    <a:pt x="0" y="39"/>
                    <a:pt x="1" y="42"/>
                  </a:cubicBezTo>
                  <a:cubicBezTo>
                    <a:pt x="1" y="45"/>
                    <a:pt x="2" y="47"/>
                    <a:pt x="3" y="49"/>
                  </a:cubicBezTo>
                  <a:cubicBezTo>
                    <a:pt x="5" y="51"/>
                    <a:pt x="6" y="53"/>
                    <a:pt x="8" y="55"/>
                  </a:cubicBezTo>
                  <a:cubicBezTo>
                    <a:pt x="10" y="56"/>
                    <a:pt x="12" y="58"/>
                    <a:pt x="14" y="59"/>
                  </a:cubicBezTo>
                  <a:cubicBezTo>
                    <a:pt x="16" y="60"/>
                    <a:pt x="18" y="61"/>
                    <a:pt x="21" y="61"/>
                  </a:cubicBezTo>
                  <a:cubicBezTo>
                    <a:pt x="23" y="62"/>
                    <a:pt x="26" y="62"/>
                    <a:pt x="29" y="63"/>
                  </a:cubicBezTo>
                  <a:cubicBezTo>
                    <a:pt x="32" y="63"/>
                    <a:pt x="35" y="63"/>
                    <a:pt x="38" y="63"/>
                  </a:cubicBezTo>
                  <a:cubicBezTo>
                    <a:pt x="42" y="63"/>
                    <a:pt x="45" y="63"/>
                    <a:pt x="47" y="63"/>
                  </a:cubicBezTo>
                  <a:cubicBezTo>
                    <a:pt x="50" y="62"/>
                    <a:pt x="53" y="62"/>
                    <a:pt x="56" y="61"/>
                  </a:cubicBezTo>
                  <a:cubicBezTo>
                    <a:pt x="58" y="61"/>
                    <a:pt x="61" y="60"/>
                    <a:pt x="63" y="59"/>
                  </a:cubicBezTo>
                  <a:cubicBezTo>
                    <a:pt x="65" y="58"/>
                    <a:pt x="67" y="56"/>
                    <a:pt x="69" y="55"/>
                  </a:cubicBezTo>
                  <a:cubicBezTo>
                    <a:pt x="71" y="53"/>
                    <a:pt x="72" y="51"/>
                    <a:pt x="73" y="49"/>
                  </a:cubicBezTo>
                  <a:cubicBezTo>
                    <a:pt x="74" y="47"/>
                    <a:pt x="75" y="45"/>
                    <a:pt x="76" y="42"/>
                  </a:cubicBezTo>
                  <a:cubicBezTo>
                    <a:pt x="77" y="39"/>
                    <a:pt x="77" y="36"/>
                    <a:pt x="77" y="33"/>
                  </a:cubicBezTo>
                  <a:cubicBezTo>
                    <a:pt x="77" y="26"/>
                    <a:pt x="75" y="21"/>
                    <a:pt x="71" y="16"/>
                  </a:cubicBezTo>
                  <a:cubicBezTo>
                    <a:pt x="71" y="16"/>
                    <a:pt x="71" y="15"/>
                    <a:pt x="71" y="14"/>
                  </a:cubicBezTo>
                  <a:cubicBezTo>
                    <a:pt x="71" y="13"/>
                    <a:pt x="72" y="12"/>
                    <a:pt x="72" y="11"/>
                  </a:cubicBezTo>
                  <a:cubicBezTo>
                    <a:pt x="72" y="10"/>
                    <a:pt x="72" y="8"/>
                    <a:pt x="72" y="6"/>
                  </a:cubicBezTo>
                  <a:cubicBezTo>
                    <a:pt x="71" y="4"/>
                    <a:pt x="71" y="2"/>
                    <a:pt x="70" y="0"/>
                  </a:cubicBezTo>
                  <a:cubicBezTo>
                    <a:pt x="69" y="0"/>
                    <a:pt x="69" y="0"/>
                    <a:pt x="69" y="0"/>
                  </a:cubicBezTo>
                  <a:cubicBezTo>
                    <a:pt x="69" y="0"/>
                    <a:pt x="68" y="0"/>
                    <a:pt x="67" y="0"/>
                  </a:cubicBezTo>
                  <a:cubicBezTo>
                    <a:pt x="67" y="0"/>
                    <a:pt x="65" y="1"/>
                    <a:pt x="64" y="1"/>
                  </a:cubicBezTo>
                  <a:cubicBezTo>
                    <a:pt x="63" y="1"/>
                    <a:pt x="61" y="2"/>
                    <a:pt x="60" y="3"/>
                  </a:cubicBezTo>
                  <a:cubicBezTo>
                    <a:pt x="58" y="4"/>
                    <a:pt x="56" y="5"/>
                    <a:pt x="53" y="7"/>
                  </a:cubicBezTo>
                  <a:cubicBezTo>
                    <a:pt x="50" y="6"/>
                    <a:pt x="45" y="5"/>
                    <a:pt x="38" y="5"/>
                  </a:cubicBezTo>
                  <a:cubicBezTo>
                    <a:pt x="32" y="5"/>
                    <a:pt x="27" y="6"/>
                    <a:pt x="23" y="7"/>
                  </a:cubicBezTo>
                  <a:cubicBezTo>
                    <a:pt x="21" y="5"/>
                    <a:pt x="19" y="4"/>
                    <a:pt x="17" y="3"/>
                  </a:cubicBezTo>
                  <a:cubicBezTo>
                    <a:pt x="15" y="2"/>
                    <a:pt x="14" y="1"/>
                    <a:pt x="12" y="1"/>
                  </a:cubicBezTo>
                  <a:cubicBezTo>
                    <a:pt x="11" y="1"/>
                    <a:pt x="10" y="0"/>
                    <a:pt x="9" y="0"/>
                  </a:cubicBezTo>
                  <a:cubicBezTo>
                    <a:pt x="8" y="0"/>
                    <a:pt x="8" y="0"/>
                    <a:pt x="7" y="0"/>
                  </a:cubicBezTo>
                  <a:cubicBezTo>
                    <a:pt x="7" y="0"/>
                    <a:pt x="7" y="0"/>
                    <a:pt x="7" y="0"/>
                  </a:cubicBezTo>
                  <a:cubicBezTo>
                    <a:pt x="6" y="2"/>
                    <a:pt x="5" y="4"/>
                    <a:pt x="5" y="6"/>
                  </a:cubicBezTo>
                  <a:cubicBezTo>
                    <a:pt x="5" y="8"/>
                    <a:pt x="5" y="10"/>
                    <a:pt x="5" y="11"/>
                  </a:cubicBezTo>
                  <a:cubicBezTo>
                    <a:pt x="5" y="12"/>
                    <a:pt x="5" y="13"/>
                    <a:pt x="5" y="14"/>
                  </a:cubicBezTo>
                  <a:cubicBezTo>
                    <a:pt x="6" y="15"/>
                    <a:pt x="6" y="16"/>
                    <a:pt x="6" y="16"/>
                  </a:cubicBezTo>
                  <a:cubicBezTo>
                    <a:pt x="2" y="21"/>
                    <a:pt x="0" y="26"/>
                    <a:pt x="0" y="33"/>
                  </a:cubicBezTo>
                  <a:close/>
                  <a:moveTo>
                    <a:pt x="9" y="42"/>
                  </a:moveTo>
                  <a:cubicBezTo>
                    <a:pt x="9" y="38"/>
                    <a:pt x="11" y="35"/>
                    <a:pt x="14" y="32"/>
                  </a:cubicBezTo>
                  <a:cubicBezTo>
                    <a:pt x="15" y="31"/>
                    <a:pt x="16" y="30"/>
                    <a:pt x="18" y="30"/>
                  </a:cubicBezTo>
                  <a:cubicBezTo>
                    <a:pt x="19" y="30"/>
                    <a:pt x="20" y="29"/>
                    <a:pt x="22" y="29"/>
                  </a:cubicBezTo>
                  <a:cubicBezTo>
                    <a:pt x="24" y="29"/>
                    <a:pt x="25" y="29"/>
                    <a:pt x="27" y="29"/>
                  </a:cubicBezTo>
                  <a:cubicBezTo>
                    <a:pt x="28" y="29"/>
                    <a:pt x="30" y="29"/>
                    <a:pt x="32" y="30"/>
                  </a:cubicBezTo>
                  <a:cubicBezTo>
                    <a:pt x="35" y="30"/>
                    <a:pt x="36" y="30"/>
                    <a:pt x="38" y="30"/>
                  </a:cubicBezTo>
                  <a:cubicBezTo>
                    <a:pt x="40" y="30"/>
                    <a:pt x="42" y="30"/>
                    <a:pt x="44" y="30"/>
                  </a:cubicBezTo>
                  <a:cubicBezTo>
                    <a:pt x="46" y="29"/>
                    <a:pt x="48" y="29"/>
                    <a:pt x="49" y="29"/>
                  </a:cubicBezTo>
                  <a:cubicBezTo>
                    <a:pt x="51" y="29"/>
                    <a:pt x="52" y="29"/>
                    <a:pt x="54" y="29"/>
                  </a:cubicBezTo>
                  <a:cubicBezTo>
                    <a:pt x="56" y="29"/>
                    <a:pt x="57" y="30"/>
                    <a:pt x="59" y="30"/>
                  </a:cubicBezTo>
                  <a:cubicBezTo>
                    <a:pt x="60" y="30"/>
                    <a:pt x="61" y="31"/>
                    <a:pt x="62" y="32"/>
                  </a:cubicBezTo>
                  <a:cubicBezTo>
                    <a:pt x="65" y="35"/>
                    <a:pt x="67" y="38"/>
                    <a:pt x="67" y="42"/>
                  </a:cubicBezTo>
                  <a:cubicBezTo>
                    <a:pt x="67" y="44"/>
                    <a:pt x="67" y="46"/>
                    <a:pt x="66" y="48"/>
                  </a:cubicBezTo>
                  <a:cubicBezTo>
                    <a:pt x="66" y="49"/>
                    <a:pt x="65" y="51"/>
                    <a:pt x="64" y="52"/>
                  </a:cubicBezTo>
                  <a:cubicBezTo>
                    <a:pt x="63" y="53"/>
                    <a:pt x="62" y="54"/>
                    <a:pt x="61" y="55"/>
                  </a:cubicBezTo>
                  <a:cubicBezTo>
                    <a:pt x="59" y="56"/>
                    <a:pt x="58" y="56"/>
                    <a:pt x="56" y="57"/>
                  </a:cubicBezTo>
                  <a:cubicBezTo>
                    <a:pt x="55" y="57"/>
                    <a:pt x="53" y="57"/>
                    <a:pt x="51" y="58"/>
                  </a:cubicBezTo>
                  <a:cubicBezTo>
                    <a:pt x="48" y="58"/>
                    <a:pt x="46" y="58"/>
                    <a:pt x="45" y="58"/>
                  </a:cubicBezTo>
                  <a:cubicBezTo>
                    <a:pt x="43" y="58"/>
                    <a:pt x="41" y="58"/>
                    <a:pt x="38" y="58"/>
                  </a:cubicBezTo>
                  <a:cubicBezTo>
                    <a:pt x="35" y="58"/>
                    <a:pt x="33" y="58"/>
                    <a:pt x="31" y="58"/>
                  </a:cubicBezTo>
                  <a:cubicBezTo>
                    <a:pt x="30" y="58"/>
                    <a:pt x="28" y="58"/>
                    <a:pt x="25" y="58"/>
                  </a:cubicBezTo>
                  <a:cubicBezTo>
                    <a:pt x="23" y="57"/>
                    <a:pt x="21" y="57"/>
                    <a:pt x="20" y="57"/>
                  </a:cubicBezTo>
                  <a:cubicBezTo>
                    <a:pt x="19" y="56"/>
                    <a:pt x="17" y="56"/>
                    <a:pt x="16" y="55"/>
                  </a:cubicBezTo>
                  <a:cubicBezTo>
                    <a:pt x="14" y="54"/>
                    <a:pt x="13" y="53"/>
                    <a:pt x="12" y="52"/>
                  </a:cubicBezTo>
                  <a:cubicBezTo>
                    <a:pt x="11" y="51"/>
                    <a:pt x="11" y="49"/>
                    <a:pt x="10" y="48"/>
                  </a:cubicBezTo>
                  <a:cubicBezTo>
                    <a:pt x="9" y="46"/>
                    <a:pt x="9" y="44"/>
                    <a:pt x="9" y="42"/>
                  </a:cubicBezTo>
                  <a:close/>
                  <a:moveTo>
                    <a:pt x="48" y="41"/>
                  </a:moveTo>
                  <a:cubicBezTo>
                    <a:pt x="48" y="45"/>
                    <a:pt x="50" y="48"/>
                    <a:pt x="53" y="48"/>
                  </a:cubicBezTo>
                  <a:cubicBezTo>
                    <a:pt x="55" y="48"/>
                    <a:pt x="58" y="45"/>
                    <a:pt x="58" y="41"/>
                  </a:cubicBezTo>
                  <a:cubicBezTo>
                    <a:pt x="58" y="37"/>
                    <a:pt x="55" y="34"/>
                    <a:pt x="53" y="34"/>
                  </a:cubicBezTo>
                  <a:cubicBezTo>
                    <a:pt x="50" y="34"/>
                    <a:pt x="48" y="37"/>
                    <a:pt x="48" y="41"/>
                  </a:cubicBezTo>
                  <a:close/>
                  <a:moveTo>
                    <a:pt x="19" y="41"/>
                  </a:moveTo>
                  <a:cubicBezTo>
                    <a:pt x="19" y="45"/>
                    <a:pt x="21" y="48"/>
                    <a:pt x="24" y="48"/>
                  </a:cubicBezTo>
                  <a:cubicBezTo>
                    <a:pt x="27" y="48"/>
                    <a:pt x="29" y="45"/>
                    <a:pt x="29" y="41"/>
                  </a:cubicBezTo>
                  <a:cubicBezTo>
                    <a:pt x="29" y="37"/>
                    <a:pt x="27" y="34"/>
                    <a:pt x="24" y="34"/>
                  </a:cubicBezTo>
                  <a:cubicBezTo>
                    <a:pt x="21" y="34"/>
                    <a:pt x="19" y="37"/>
                    <a:pt x="1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45"/>
            <p:cNvSpPr>
              <a:spLocks noEditPoints="1"/>
            </p:cNvSpPr>
            <p:nvPr/>
          </p:nvSpPr>
          <p:spPr bwMode="auto">
            <a:xfrm>
              <a:off x="10190381" y="2141995"/>
              <a:ext cx="300951" cy="300950"/>
            </a:xfrm>
            <a:custGeom>
              <a:avLst/>
              <a:gdLst>
                <a:gd name="T0" fmla="*/ 0 w 125"/>
                <a:gd name="T1" fmla="*/ 63 h 125"/>
                <a:gd name="T2" fmla="*/ 125 w 125"/>
                <a:gd name="T3" fmla="*/ 63 h 125"/>
                <a:gd name="T4" fmla="*/ 98 w 125"/>
                <a:gd name="T5" fmla="*/ 83 h 125"/>
                <a:gd name="T6" fmla="*/ 117 w 125"/>
                <a:gd name="T7" fmla="*/ 67 h 125"/>
                <a:gd name="T8" fmla="*/ 98 w 125"/>
                <a:gd name="T9" fmla="*/ 83 h 125"/>
                <a:gd name="T10" fmla="*/ 25 w 125"/>
                <a:gd name="T11" fmla="*/ 59 h 125"/>
                <a:gd name="T12" fmla="*/ 13 w 125"/>
                <a:gd name="T13" fmla="*/ 42 h 125"/>
                <a:gd name="T14" fmla="*/ 90 w 125"/>
                <a:gd name="T15" fmla="*/ 42 h 125"/>
                <a:gd name="T16" fmla="*/ 67 w 125"/>
                <a:gd name="T17" fmla="*/ 59 h 125"/>
                <a:gd name="T18" fmla="*/ 90 w 125"/>
                <a:gd name="T19" fmla="*/ 42 h 125"/>
                <a:gd name="T20" fmla="*/ 67 w 125"/>
                <a:gd name="T21" fmla="*/ 9 h 125"/>
                <a:gd name="T22" fmla="*/ 82 w 125"/>
                <a:gd name="T23" fmla="*/ 23 h 125"/>
                <a:gd name="T24" fmla="*/ 67 w 125"/>
                <a:gd name="T25" fmla="*/ 34 h 125"/>
                <a:gd name="T26" fmla="*/ 53 w 125"/>
                <a:gd name="T27" fmla="*/ 12 h 125"/>
                <a:gd name="T28" fmla="*/ 59 w 125"/>
                <a:gd name="T29" fmla="*/ 34 h 125"/>
                <a:gd name="T30" fmla="*/ 43 w 125"/>
                <a:gd name="T31" fmla="*/ 23 h 125"/>
                <a:gd name="T32" fmla="*/ 59 w 125"/>
                <a:gd name="T33" fmla="*/ 59 h 125"/>
                <a:gd name="T34" fmla="*/ 36 w 125"/>
                <a:gd name="T35" fmla="*/ 42 h 125"/>
                <a:gd name="T36" fmla="*/ 13 w 125"/>
                <a:gd name="T37" fmla="*/ 83 h 125"/>
                <a:gd name="T38" fmla="*/ 25 w 125"/>
                <a:gd name="T39" fmla="*/ 67 h 125"/>
                <a:gd name="T40" fmla="*/ 13 w 125"/>
                <a:gd name="T41" fmla="*/ 83 h 125"/>
                <a:gd name="T42" fmla="*/ 59 w 125"/>
                <a:gd name="T43" fmla="*/ 67 h 125"/>
                <a:gd name="T44" fmla="*/ 36 w 125"/>
                <a:gd name="T45" fmla="*/ 83 h 125"/>
                <a:gd name="T46" fmla="*/ 59 w 125"/>
                <a:gd name="T47" fmla="*/ 92 h 125"/>
                <a:gd name="T48" fmla="*/ 53 w 125"/>
                <a:gd name="T49" fmla="*/ 113 h 125"/>
                <a:gd name="T50" fmla="*/ 38 w 125"/>
                <a:gd name="T51" fmla="*/ 92 h 125"/>
                <a:gd name="T52" fmla="*/ 82 w 125"/>
                <a:gd name="T53" fmla="*/ 102 h 125"/>
                <a:gd name="T54" fmla="*/ 67 w 125"/>
                <a:gd name="T55" fmla="*/ 116 h 125"/>
                <a:gd name="T56" fmla="*/ 87 w 125"/>
                <a:gd name="T57" fmla="*/ 92 h 125"/>
                <a:gd name="T58" fmla="*/ 67 w 125"/>
                <a:gd name="T59" fmla="*/ 83 h 125"/>
                <a:gd name="T60" fmla="*/ 92 w 125"/>
                <a:gd name="T61" fmla="*/ 67 h 125"/>
                <a:gd name="T62" fmla="*/ 67 w 125"/>
                <a:gd name="T63" fmla="*/ 83 h 125"/>
                <a:gd name="T64" fmla="*/ 98 w 125"/>
                <a:gd name="T65" fmla="*/ 42 h 125"/>
                <a:gd name="T66" fmla="*/ 117 w 125"/>
                <a:gd name="T67" fmla="*/ 59 h 125"/>
                <a:gd name="T68" fmla="*/ 108 w 125"/>
                <a:gd name="T69" fmla="*/ 34 h 125"/>
                <a:gd name="T70" fmla="*/ 86 w 125"/>
                <a:gd name="T71" fmla="*/ 14 h 125"/>
                <a:gd name="T72" fmla="*/ 108 w 125"/>
                <a:gd name="T73" fmla="*/ 34 h 125"/>
                <a:gd name="T74" fmla="*/ 39 w 125"/>
                <a:gd name="T75" fmla="*/ 14 h 125"/>
                <a:gd name="T76" fmla="*/ 17 w 125"/>
                <a:gd name="T77" fmla="*/ 34 h 125"/>
                <a:gd name="T78" fmla="*/ 17 w 125"/>
                <a:gd name="T79" fmla="*/ 92 h 125"/>
                <a:gd name="T80" fmla="*/ 39 w 125"/>
                <a:gd name="T81" fmla="*/ 111 h 125"/>
                <a:gd name="T82" fmla="*/ 17 w 125"/>
                <a:gd name="T83" fmla="*/ 92 h 125"/>
                <a:gd name="T84" fmla="*/ 86 w 125"/>
                <a:gd name="T85" fmla="*/ 111 h 125"/>
                <a:gd name="T86" fmla="*/ 108 w 125"/>
                <a:gd name="T8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125">
                  <a:moveTo>
                    <a:pt x="63" y="0"/>
                  </a:moveTo>
                  <a:cubicBezTo>
                    <a:pt x="28" y="0"/>
                    <a:pt x="0" y="28"/>
                    <a:pt x="0" y="63"/>
                  </a:cubicBezTo>
                  <a:cubicBezTo>
                    <a:pt x="0" y="97"/>
                    <a:pt x="28" y="125"/>
                    <a:pt x="63" y="125"/>
                  </a:cubicBezTo>
                  <a:cubicBezTo>
                    <a:pt x="97" y="125"/>
                    <a:pt x="125" y="97"/>
                    <a:pt x="125" y="63"/>
                  </a:cubicBezTo>
                  <a:cubicBezTo>
                    <a:pt x="125" y="28"/>
                    <a:pt x="97" y="0"/>
                    <a:pt x="63" y="0"/>
                  </a:cubicBezTo>
                  <a:close/>
                  <a:moveTo>
                    <a:pt x="98" y="83"/>
                  </a:moveTo>
                  <a:cubicBezTo>
                    <a:pt x="99" y="78"/>
                    <a:pt x="100" y="73"/>
                    <a:pt x="100" y="67"/>
                  </a:cubicBezTo>
                  <a:cubicBezTo>
                    <a:pt x="117" y="67"/>
                    <a:pt x="117" y="67"/>
                    <a:pt x="117" y="67"/>
                  </a:cubicBezTo>
                  <a:cubicBezTo>
                    <a:pt x="116" y="73"/>
                    <a:pt x="115" y="78"/>
                    <a:pt x="113" y="83"/>
                  </a:cubicBezTo>
                  <a:lnTo>
                    <a:pt x="98" y="83"/>
                  </a:lnTo>
                  <a:close/>
                  <a:moveTo>
                    <a:pt x="27" y="42"/>
                  </a:moveTo>
                  <a:cubicBezTo>
                    <a:pt x="26" y="47"/>
                    <a:pt x="26" y="53"/>
                    <a:pt x="25" y="59"/>
                  </a:cubicBezTo>
                  <a:cubicBezTo>
                    <a:pt x="9" y="59"/>
                    <a:pt x="9" y="59"/>
                    <a:pt x="9" y="59"/>
                  </a:cubicBezTo>
                  <a:cubicBezTo>
                    <a:pt x="9" y="53"/>
                    <a:pt x="11" y="47"/>
                    <a:pt x="13" y="42"/>
                  </a:cubicBezTo>
                  <a:lnTo>
                    <a:pt x="27" y="42"/>
                  </a:lnTo>
                  <a:close/>
                  <a:moveTo>
                    <a:pt x="90" y="42"/>
                  </a:moveTo>
                  <a:cubicBezTo>
                    <a:pt x="91" y="47"/>
                    <a:pt x="92" y="53"/>
                    <a:pt x="92" y="59"/>
                  </a:cubicBezTo>
                  <a:cubicBezTo>
                    <a:pt x="67" y="59"/>
                    <a:pt x="67" y="59"/>
                    <a:pt x="67" y="59"/>
                  </a:cubicBezTo>
                  <a:cubicBezTo>
                    <a:pt x="67" y="42"/>
                    <a:pt x="67" y="42"/>
                    <a:pt x="67" y="42"/>
                  </a:cubicBezTo>
                  <a:lnTo>
                    <a:pt x="90" y="42"/>
                  </a:lnTo>
                  <a:close/>
                  <a:moveTo>
                    <a:pt x="67" y="34"/>
                  </a:moveTo>
                  <a:cubicBezTo>
                    <a:pt x="67" y="9"/>
                    <a:pt x="67" y="9"/>
                    <a:pt x="67" y="9"/>
                  </a:cubicBezTo>
                  <a:cubicBezTo>
                    <a:pt x="69" y="10"/>
                    <a:pt x="71" y="11"/>
                    <a:pt x="73" y="12"/>
                  </a:cubicBezTo>
                  <a:cubicBezTo>
                    <a:pt x="76" y="14"/>
                    <a:pt x="79" y="18"/>
                    <a:pt x="82" y="23"/>
                  </a:cubicBezTo>
                  <a:cubicBezTo>
                    <a:pt x="84" y="26"/>
                    <a:pt x="86" y="30"/>
                    <a:pt x="87" y="34"/>
                  </a:cubicBezTo>
                  <a:cubicBezTo>
                    <a:pt x="67" y="34"/>
                    <a:pt x="67" y="34"/>
                    <a:pt x="67" y="34"/>
                  </a:cubicBezTo>
                  <a:close/>
                  <a:moveTo>
                    <a:pt x="43" y="23"/>
                  </a:moveTo>
                  <a:cubicBezTo>
                    <a:pt x="46" y="18"/>
                    <a:pt x="50" y="14"/>
                    <a:pt x="53" y="12"/>
                  </a:cubicBezTo>
                  <a:cubicBezTo>
                    <a:pt x="55" y="11"/>
                    <a:pt x="57" y="10"/>
                    <a:pt x="59" y="9"/>
                  </a:cubicBezTo>
                  <a:cubicBezTo>
                    <a:pt x="59" y="34"/>
                    <a:pt x="59" y="34"/>
                    <a:pt x="59" y="34"/>
                  </a:cubicBezTo>
                  <a:cubicBezTo>
                    <a:pt x="38" y="34"/>
                    <a:pt x="38" y="34"/>
                    <a:pt x="38" y="34"/>
                  </a:cubicBezTo>
                  <a:cubicBezTo>
                    <a:pt x="40" y="30"/>
                    <a:pt x="41" y="26"/>
                    <a:pt x="43" y="23"/>
                  </a:cubicBezTo>
                  <a:close/>
                  <a:moveTo>
                    <a:pt x="59" y="42"/>
                  </a:moveTo>
                  <a:cubicBezTo>
                    <a:pt x="59" y="59"/>
                    <a:pt x="59" y="59"/>
                    <a:pt x="59" y="59"/>
                  </a:cubicBezTo>
                  <a:cubicBezTo>
                    <a:pt x="34" y="59"/>
                    <a:pt x="34" y="59"/>
                    <a:pt x="34" y="59"/>
                  </a:cubicBezTo>
                  <a:cubicBezTo>
                    <a:pt x="34" y="53"/>
                    <a:pt x="35" y="47"/>
                    <a:pt x="36" y="42"/>
                  </a:cubicBezTo>
                  <a:lnTo>
                    <a:pt x="59" y="42"/>
                  </a:lnTo>
                  <a:close/>
                  <a:moveTo>
                    <a:pt x="13" y="83"/>
                  </a:moveTo>
                  <a:cubicBezTo>
                    <a:pt x="11" y="78"/>
                    <a:pt x="9" y="73"/>
                    <a:pt x="9" y="67"/>
                  </a:cubicBezTo>
                  <a:cubicBezTo>
                    <a:pt x="25" y="67"/>
                    <a:pt x="25" y="67"/>
                    <a:pt x="25" y="67"/>
                  </a:cubicBezTo>
                  <a:cubicBezTo>
                    <a:pt x="26" y="73"/>
                    <a:pt x="26" y="78"/>
                    <a:pt x="27" y="83"/>
                  </a:cubicBezTo>
                  <a:lnTo>
                    <a:pt x="13" y="83"/>
                  </a:lnTo>
                  <a:close/>
                  <a:moveTo>
                    <a:pt x="34" y="67"/>
                  </a:moveTo>
                  <a:cubicBezTo>
                    <a:pt x="59" y="67"/>
                    <a:pt x="59" y="67"/>
                    <a:pt x="59" y="67"/>
                  </a:cubicBezTo>
                  <a:cubicBezTo>
                    <a:pt x="59" y="83"/>
                    <a:pt x="59" y="83"/>
                    <a:pt x="59" y="83"/>
                  </a:cubicBezTo>
                  <a:cubicBezTo>
                    <a:pt x="36" y="83"/>
                    <a:pt x="36" y="83"/>
                    <a:pt x="36" y="83"/>
                  </a:cubicBezTo>
                  <a:cubicBezTo>
                    <a:pt x="35" y="78"/>
                    <a:pt x="34" y="73"/>
                    <a:pt x="34" y="67"/>
                  </a:cubicBezTo>
                  <a:close/>
                  <a:moveTo>
                    <a:pt x="59" y="92"/>
                  </a:moveTo>
                  <a:cubicBezTo>
                    <a:pt x="59" y="116"/>
                    <a:pt x="59" y="116"/>
                    <a:pt x="59" y="116"/>
                  </a:cubicBezTo>
                  <a:cubicBezTo>
                    <a:pt x="57" y="116"/>
                    <a:pt x="55" y="115"/>
                    <a:pt x="53" y="113"/>
                  </a:cubicBezTo>
                  <a:cubicBezTo>
                    <a:pt x="50" y="111"/>
                    <a:pt x="46" y="107"/>
                    <a:pt x="43" y="102"/>
                  </a:cubicBezTo>
                  <a:cubicBezTo>
                    <a:pt x="41" y="99"/>
                    <a:pt x="40" y="96"/>
                    <a:pt x="38" y="92"/>
                  </a:cubicBezTo>
                  <a:cubicBezTo>
                    <a:pt x="59" y="92"/>
                    <a:pt x="59" y="92"/>
                    <a:pt x="59" y="92"/>
                  </a:cubicBezTo>
                  <a:close/>
                  <a:moveTo>
                    <a:pt x="82" y="102"/>
                  </a:moveTo>
                  <a:cubicBezTo>
                    <a:pt x="79" y="107"/>
                    <a:pt x="76" y="111"/>
                    <a:pt x="73" y="113"/>
                  </a:cubicBezTo>
                  <a:cubicBezTo>
                    <a:pt x="71" y="115"/>
                    <a:pt x="69" y="116"/>
                    <a:pt x="67" y="116"/>
                  </a:cubicBezTo>
                  <a:cubicBezTo>
                    <a:pt x="67" y="92"/>
                    <a:pt x="67" y="92"/>
                    <a:pt x="67" y="92"/>
                  </a:cubicBezTo>
                  <a:cubicBezTo>
                    <a:pt x="87" y="92"/>
                    <a:pt x="87" y="92"/>
                    <a:pt x="87" y="92"/>
                  </a:cubicBezTo>
                  <a:cubicBezTo>
                    <a:pt x="86" y="96"/>
                    <a:pt x="84" y="99"/>
                    <a:pt x="82" y="102"/>
                  </a:cubicBezTo>
                  <a:close/>
                  <a:moveTo>
                    <a:pt x="67" y="83"/>
                  </a:moveTo>
                  <a:cubicBezTo>
                    <a:pt x="67" y="67"/>
                    <a:pt x="67" y="67"/>
                    <a:pt x="67" y="67"/>
                  </a:cubicBezTo>
                  <a:cubicBezTo>
                    <a:pt x="92" y="67"/>
                    <a:pt x="92" y="67"/>
                    <a:pt x="92" y="67"/>
                  </a:cubicBezTo>
                  <a:cubicBezTo>
                    <a:pt x="92" y="73"/>
                    <a:pt x="91" y="78"/>
                    <a:pt x="90" y="83"/>
                  </a:cubicBezTo>
                  <a:lnTo>
                    <a:pt x="67" y="83"/>
                  </a:lnTo>
                  <a:close/>
                  <a:moveTo>
                    <a:pt x="100" y="59"/>
                  </a:moveTo>
                  <a:cubicBezTo>
                    <a:pt x="100" y="53"/>
                    <a:pt x="99" y="47"/>
                    <a:pt x="98" y="42"/>
                  </a:cubicBezTo>
                  <a:cubicBezTo>
                    <a:pt x="113" y="42"/>
                    <a:pt x="113" y="42"/>
                    <a:pt x="113" y="42"/>
                  </a:cubicBezTo>
                  <a:cubicBezTo>
                    <a:pt x="115" y="47"/>
                    <a:pt x="116" y="53"/>
                    <a:pt x="117" y="59"/>
                  </a:cubicBezTo>
                  <a:lnTo>
                    <a:pt x="100" y="59"/>
                  </a:lnTo>
                  <a:close/>
                  <a:moveTo>
                    <a:pt x="108" y="34"/>
                  </a:moveTo>
                  <a:cubicBezTo>
                    <a:pt x="96" y="34"/>
                    <a:pt x="96" y="34"/>
                    <a:pt x="96" y="34"/>
                  </a:cubicBezTo>
                  <a:cubicBezTo>
                    <a:pt x="93" y="26"/>
                    <a:pt x="90" y="19"/>
                    <a:pt x="86" y="14"/>
                  </a:cubicBezTo>
                  <a:cubicBezTo>
                    <a:pt x="92" y="17"/>
                    <a:pt x="97" y="20"/>
                    <a:pt x="101" y="24"/>
                  </a:cubicBezTo>
                  <a:cubicBezTo>
                    <a:pt x="104" y="27"/>
                    <a:pt x="106" y="30"/>
                    <a:pt x="108" y="34"/>
                  </a:cubicBezTo>
                  <a:close/>
                  <a:moveTo>
                    <a:pt x="25" y="24"/>
                  </a:moveTo>
                  <a:cubicBezTo>
                    <a:pt x="29" y="20"/>
                    <a:pt x="34" y="17"/>
                    <a:pt x="39" y="14"/>
                  </a:cubicBezTo>
                  <a:cubicBezTo>
                    <a:pt x="35" y="19"/>
                    <a:pt x="32" y="26"/>
                    <a:pt x="30" y="34"/>
                  </a:cubicBezTo>
                  <a:cubicBezTo>
                    <a:pt x="17" y="34"/>
                    <a:pt x="17" y="34"/>
                    <a:pt x="17" y="34"/>
                  </a:cubicBezTo>
                  <a:cubicBezTo>
                    <a:pt x="19" y="30"/>
                    <a:pt x="22" y="27"/>
                    <a:pt x="25" y="24"/>
                  </a:cubicBezTo>
                  <a:close/>
                  <a:moveTo>
                    <a:pt x="17" y="92"/>
                  </a:moveTo>
                  <a:cubicBezTo>
                    <a:pt x="30" y="92"/>
                    <a:pt x="30" y="92"/>
                    <a:pt x="30" y="92"/>
                  </a:cubicBezTo>
                  <a:cubicBezTo>
                    <a:pt x="32" y="99"/>
                    <a:pt x="35" y="106"/>
                    <a:pt x="39" y="111"/>
                  </a:cubicBezTo>
                  <a:cubicBezTo>
                    <a:pt x="34" y="109"/>
                    <a:pt x="29" y="105"/>
                    <a:pt x="25" y="101"/>
                  </a:cubicBezTo>
                  <a:cubicBezTo>
                    <a:pt x="22" y="98"/>
                    <a:pt x="19" y="95"/>
                    <a:pt x="17" y="92"/>
                  </a:cubicBezTo>
                  <a:close/>
                  <a:moveTo>
                    <a:pt x="101" y="101"/>
                  </a:moveTo>
                  <a:cubicBezTo>
                    <a:pt x="97" y="105"/>
                    <a:pt x="92" y="109"/>
                    <a:pt x="86" y="111"/>
                  </a:cubicBezTo>
                  <a:cubicBezTo>
                    <a:pt x="90" y="106"/>
                    <a:pt x="93" y="99"/>
                    <a:pt x="96" y="92"/>
                  </a:cubicBezTo>
                  <a:cubicBezTo>
                    <a:pt x="108" y="92"/>
                    <a:pt x="108" y="92"/>
                    <a:pt x="108" y="92"/>
                  </a:cubicBezTo>
                  <a:cubicBezTo>
                    <a:pt x="106" y="95"/>
                    <a:pt x="104" y="98"/>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46"/>
            <p:cNvSpPr>
              <a:spLocks noEditPoints="1"/>
            </p:cNvSpPr>
            <p:nvPr/>
          </p:nvSpPr>
          <p:spPr bwMode="auto">
            <a:xfrm>
              <a:off x="10133127" y="1984914"/>
              <a:ext cx="142401" cy="140933"/>
            </a:xfrm>
            <a:custGeom>
              <a:avLst/>
              <a:gdLst>
                <a:gd name="T0" fmla="*/ 49 w 59"/>
                <a:gd name="T1" fmla="*/ 0 h 59"/>
                <a:gd name="T2" fmla="*/ 9 w 59"/>
                <a:gd name="T3" fmla="*/ 0 h 59"/>
                <a:gd name="T4" fmla="*/ 0 w 59"/>
                <a:gd name="T5" fmla="*/ 10 h 59"/>
                <a:gd name="T6" fmla="*/ 0 w 59"/>
                <a:gd name="T7" fmla="*/ 49 h 59"/>
                <a:gd name="T8" fmla="*/ 9 w 59"/>
                <a:gd name="T9" fmla="*/ 59 h 59"/>
                <a:gd name="T10" fmla="*/ 49 w 59"/>
                <a:gd name="T11" fmla="*/ 59 h 59"/>
                <a:gd name="T12" fmla="*/ 59 w 59"/>
                <a:gd name="T13" fmla="*/ 49 h 59"/>
                <a:gd name="T14" fmla="*/ 59 w 59"/>
                <a:gd name="T15" fmla="*/ 10 h 59"/>
                <a:gd name="T16" fmla="*/ 49 w 59"/>
                <a:gd name="T17" fmla="*/ 0 h 59"/>
                <a:gd name="T18" fmla="*/ 40 w 59"/>
                <a:gd name="T19" fmla="*/ 2 h 59"/>
                <a:gd name="T20" fmla="*/ 40 w 59"/>
                <a:gd name="T21" fmla="*/ 11 h 59"/>
                <a:gd name="T22" fmla="*/ 31 w 59"/>
                <a:gd name="T23" fmla="*/ 11 h 59"/>
                <a:gd name="T24" fmla="*/ 31 w 59"/>
                <a:gd name="T25" fmla="*/ 2 h 59"/>
                <a:gd name="T26" fmla="*/ 40 w 59"/>
                <a:gd name="T27" fmla="*/ 2 h 59"/>
                <a:gd name="T28" fmla="*/ 27 w 59"/>
                <a:gd name="T29" fmla="*/ 2 h 59"/>
                <a:gd name="T30" fmla="*/ 27 w 59"/>
                <a:gd name="T31" fmla="*/ 11 h 59"/>
                <a:gd name="T32" fmla="*/ 18 w 59"/>
                <a:gd name="T33" fmla="*/ 11 h 59"/>
                <a:gd name="T34" fmla="*/ 18 w 59"/>
                <a:gd name="T35" fmla="*/ 2 h 59"/>
                <a:gd name="T36" fmla="*/ 27 w 59"/>
                <a:gd name="T37" fmla="*/ 2 h 59"/>
                <a:gd name="T38" fmla="*/ 1 w 59"/>
                <a:gd name="T39" fmla="*/ 11 h 59"/>
                <a:gd name="T40" fmla="*/ 1 w 59"/>
                <a:gd name="T41" fmla="*/ 10 h 59"/>
                <a:gd name="T42" fmla="*/ 9 w 59"/>
                <a:gd name="T43" fmla="*/ 2 h 59"/>
                <a:gd name="T44" fmla="*/ 14 w 59"/>
                <a:gd name="T45" fmla="*/ 2 h 59"/>
                <a:gd name="T46" fmla="*/ 14 w 59"/>
                <a:gd name="T47" fmla="*/ 11 h 59"/>
                <a:gd name="T48" fmla="*/ 1 w 59"/>
                <a:gd name="T49" fmla="*/ 11 h 59"/>
                <a:gd name="T50" fmla="*/ 44 w 59"/>
                <a:gd name="T51" fmla="*/ 37 h 59"/>
                <a:gd name="T52" fmla="*/ 33 w 59"/>
                <a:gd name="T53" fmla="*/ 37 h 59"/>
                <a:gd name="T54" fmla="*/ 33 w 59"/>
                <a:gd name="T55" fmla="*/ 48 h 59"/>
                <a:gd name="T56" fmla="*/ 25 w 59"/>
                <a:gd name="T57" fmla="*/ 48 h 59"/>
                <a:gd name="T58" fmla="*/ 25 w 59"/>
                <a:gd name="T59" fmla="*/ 37 h 59"/>
                <a:gd name="T60" fmla="*/ 14 w 59"/>
                <a:gd name="T61" fmla="*/ 37 h 59"/>
                <a:gd name="T62" fmla="*/ 14 w 59"/>
                <a:gd name="T63" fmla="*/ 30 h 59"/>
                <a:gd name="T64" fmla="*/ 25 w 59"/>
                <a:gd name="T65" fmla="*/ 30 h 59"/>
                <a:gd name="T66" fmla="*/ 25 w 59"/>
                <a:gd name="T67" fmla="*/ 18 h 59"/>
                <a:gd name="T68" fmla="*/ 33 w 59"/>
                <a:gd name="T69" fmla="*/ 18 h 59"/>
                <a:gd name="T70" fmla="*/ 33 w 59"/>
                <a:gd name="T71" fmla="*/ 30 h 59"/>
                <a:gd name="T72" fmla="*/ 44 w 59"/>
                <a:gd name="T73" fmla="*/ 30 h 59"/>
                <a:gd name="T74" fmla="*/ 44 w 59"/>
                <a:gd name="T75" fmla="*/ 37 h 59"/>
                <a:gd name="T76" fmla="*/ 57 w 59"/>
                <a:gd name="T77" fmla="*/ 11 h 59"/>
                <a:gd name="T78" fmla="*/ 44 w 59"/>
                <a:gd name="T79" fmla="*/ 11 h 59"/>
                <a:gd name="T80" fmla="*/ 44 w 59"/>
                <a:gd name="T81" fmla="*/ 2 h 59"/>
                <a:gd name="T82" fmla="*/ 49 w 59"/>
                <a:gd name="T83" fmla="*/ 2 h 59"/>
                <a:gd name="T84" fmla="*/ 57 w 59"/>
                <a:gd name="T85" fmla="*/ 10 h 59"/>
                <a:gd name="T86" fmla="*/ 57 w 59"/>
                <a:gd name="T87" fmla="*/ 1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 h="59">
                  <a:moveTo>
                    <a:pt x="49" y="0"/>
                  </a:moveTo>
                  <a:cubicBezTo>
                    <a:pt x="9" y="0"/>
                    <a:pt x="9" y="0"/>
                    <a:pt x="9" y="0"/>
                  </a:cubicBezTo>
                  <a:cubicBezTo>
                    <a:pt x="4" y="0"/>
                    <a:pt x="0" y="4"/>
                    <a:pt x="0" y="10"/>
                  </a:cubicBezTo>
                  <a:cubicBezTo>
                    <a:pt x="0" y="49"/>
                    <a:pt x="0" y="49"/>
                    <a:pt x="0" y="49"/>
                  </a:cubicBezTo>
                  <a:cubicBezTo>
                    <a:pt x="0" y="55"/>
                    <a:pt x="4" y="59"/>
                    <a:pt x="9" y="59"/>
                  </a:cubicBezTo>
                  <a:cubicBezTo>
                    <a:pt x="49" y="59"/>
                    <a:pt x="49" y="59"/>
                    <a:pt x="49" y="59"/>
                  </a:cubicBezTo>
                  <a:cubicBezTo>
                    <a:pt x="54" y="59"/>
                    <a:pt x="59" y="55"/>
                    <a:pt x="59" y="49"/>
                  </a:cubicBezTo>
                  <a:cubicBezTo>
                    <a:pt x="59" y="10"/>
                    <a:pt x="59" y="10"/>
                    <a:pt x="59" y="10"/>
                  </a:cubicBezTo>
                  <a:cubicBezTo>
                    <a:pt x="59" y="4"/>
                    <a:pt x="54" y="0"/>
                    <a:pt x="49" y="0"/>
                  </a:cubicBezTo>
                  <a:close/>
                  <a:moveTo>
                    <a:pt x="40" y="2"/>
                  </a:moveTo>
                  <a:cubicBezTo>
                    <a:pt x="40" y="11"/>
                    <a:pt x="40" y="11"/>
                    <a:pt x="40" y="11"/>
                  </a:cubicBezTo>
                  <a:cubicBezTo>
                    <a:pt x="31" y="11"/>
                    <a:pt x="31" y="11"/>
                    <a:pt x="31" y="11"/>
                  </a:cubicBezTo>
                  <a:cubicBezTo>
                    <a:pt x="31" y="2"/>
                    <a:pt x="31" y="2"/>
                    <a:pt x="31" y="2"/>
                  </a:cubicBezTo>
                  <a:lnTo>
                    <a:pt x="40" y="2"/>
                  </a:lnTo>
                  <a:close/>
                  <a:moveTo>
                    <a:pt x="27" y="2"/>
                  </a:moveTo>
                  <a:cubicBezTo>
                    <a:pt x="27" y="11"/>
                    <a:pt x="27" y="11"/>
                    <a:pt x="27" y="11"/>
                  </a:cubicBezTo>
                  <a:cubicBezTo>
                    <a:pt x="18" y="11"/>
                    <a:pt x="18" y="11"/>
                    <a:pt x="18" y="11"/>
                  </a:cubicBezTo>
                  <a:cubicBezTo>
                    <a:pt x="18" y="2"/>
                    <a:pt x="18" y="2"/>
                    <a:pt x="18" y="2"/>
                  </a:cubicBezTo>
                  <a:lnTo>
                    <a:pt x="27" y="2"/>
                  </a:lnTo>
                  <a:close/>
                  <a:moveTo>
                    <a:pt x="1" y="11"/>
                  </a:moveTo>
                  <a:cubicBezTo>
                    <a:pt x="1" y="10"/>
                    <a:pt x="1" y="10"/>
                    <a:pt x="1" y="10"/>
                  </a:cubicBezTo>
                  <a:cubicBezTo>
                    <a:pt x="1" y="5"/>
                    <a:pt x="5" y="2"/>
                    <a:pt x="9" y="2"/>
                  </a:cubicBezTo>
                  <a:cubicBezTo>
                    <a:pt x="14" y="2"/>
                    <a:pt x="14" y="2"/>
                    <a:pt x="14" y="2"/>
                  </a:cubicBezTo>
                  <a:cubicBezTo>
                    <a:pt x="14" y="11"/>
                    <a:pt x="14" y="11"/>
                    <a:pt x="14" y="11"/>
                  </a:cubicBezTo>
                  <a:lnTo>
                    <a:pt x="1" y="11"/>
                  </a:lnTo>
                  <a:close/>
                  <a:moveTo>
                    <a:pt x="44" y="37"/>
                  </a:moveTo>
                  <a:cubicBezTo>
                    <a:pt x="33" y="37"/>
                    <a:pt x="33" y="37"/>
                    <a:pt x="33" y="37"/>
                  </a:cubicBezTo>
                  <a:cubicBezTo>
                    <a:pt x="33" y="48"/>
                    <a:pt x="33" y="48"/>
                    <a:pt x="33" y="48"/>
                  </a:cubicBezTo>
                  <a:cubicBezTo>
                    <a:pt x="25" y="48"/>
                    <a:pt x="25" y="48"/>
                    <a:pt x="25" y="48"/>
                  </a:cubicBezTo>
                  <a:cubicBezTo>
                    <a:pt x="25" y="37"/>
                    <a:pt x="25" y="37"/>
                    <a:pt x="25" y="37"/>
                  </a:cubicBezTo>
                  <a:cubicBezTo>
                    <a:pt x="14" y="37"/>
                    <a:pt x="14" y="37"/>
                    <a:pt x="14" y="37"/>
                  </a:cubicBezTo>
                  <a:cubicBezTo>
                    <a:pt x="14" y="30"/>
                    <a:pt x="14" y="30"/>
                    <a:pt x="14" y="30"/>
                  </a:cubicBezTo>
                  <a:cubicBezTo>
                    <a:pt x="25" y="30"/>
                    <a:pt x="25" y="30"/>
                    <a:pt x="25" y="30"/>
                  </a:cubicBezTo>
                  <a:cubicBezTo>
                    <a:pt x="25" y="18"/>
                    <a:pt x="25" y="18"/>
                    <a:pt x="25" y="18"/>
                  </a:cubicBezTo>
                  <a:cubicBezTo>
                    <a:pt x="33" y="18"/>
                    <a:pt x="33" y="18"/>
                    <a:pt x="33" y="18"/>
                  </a:cubicBezTo>
                  <a:cubicBezTo>
                    <a:pt x="33" y="30"/>
                    <a:pt x="33" y="30"/>
                    <a:pt x="33" y="30"/>
                  </a:cubicBezTo>
                  <a:cubicBezTo>
                    <a:pt x="44" y="30"/>
                    <a:pt x="44" y="30"/>
                    <a:pt x="44" y="30"/>
                  </a:cubicBezTo>
                  <a:lnTo>
                    <a:pt x="44" y="37"/>
                  </a:lnTo>
                  <a:close/>
                  <a:moveTo>
                    <a:pt x="57" y="11"/>
                  </a:moveTo>
                  <a:cubicBezTo>
                    <a:pt x="44" y="11"/>
                    <a:pt x="44" y="11"/>
                    <a:pt x="44" y="11"/>
                  </a:cubicBezTo>
                  <a:cubicBezTo>
                    <a:pt x="44" y="2"/>
                    <a:pt x="44" y="2"/>
                    <a:pt x="44" y="2"/>
                  </a:cubicBezTo>
                  <a:cubicBezTo>
                    <a:pt x="49" y="2"/>
                    <a:pt x="49" y="2"/>
                    <a:pt x="49" y="2"/>
                  </a:cubicBezTo>
                  <a:cubicBezTo>
                    <a:pt x="53" y="2"/>
                    <a:pt x="57" y="5"/>
                    <a:pt x="57" y="10"/>
                  </a:cubicBezTo>
                  <a:lnTo>
                    <a:pt x="57"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Freeform 47"/>
            <p:cNvSpPr>
              <a:spLocks noEditPoints="1"/>
            </p:cNvSpPr>
            <p:nvPr/>
          </p:nvSpPr>
          <p:spPr bwMode="auto">
            <a:xfrm>
              <a:off x="10294613" y="2015743"/>
              <a:ext cx="132125" cy="102764"/>
            </a:xfrm>
            <a:custGeom>
              <a:avLst/>
              <a:gdLst>
                <a:gd name="T0" fmla="*/ 34 w 90"/>
                <a:gd name="T1" fmla="*/ 70 h 70"/>
                <a:gd name="T2" fmla="*/ 0 w 90"/>
                <a:gd name="T3" fmla="*/ 36 h 70"/>
                <a:gd name="T4" fmla="*/ 18 w 90"/>
                <a:gd name="T5" fmla="*/ 19 h 70"/>
                <a:gd name="T6" fmla="*/ 34 w 90"/>
                <a:gd name="T7" fmla="*/ 36 h 70"/>
                <a:gd name="T8" fmla="*/ 72 w 90"/>
                <a:gd name="T9" fmla="*/ 0 h 70"/>
                <a:gd name="T10" fmla="*/ 90 w 90"/>
                <a:gd name="T11" fmla="*/ 16 h 70"/>
                <a:gd name="T12" fmla="*/ 34 w 90"/>
                <a:gd name="T13" fmla="*/ 70 h 70"/>
                <a:gd name="T14" fmla="*/ 9 w 90"/>
                <a:gd name="T15" fmla="*/ 36 h 70"/>
                <a:gd name="T16" fmla="*/ 34 w 90"/>
                <a:gd name="T17" fmla="*/ 60 h 70"/>
                <a:gd name="T18" fmla="*/ 80 w 90"/>
                <a:gd name="T19" fmla="*/ 16 h 70"/>
                <a:gd name="T20" fmla="*/ 72 w 90"/>
                <a:gd name="T21" fmla="*/ 8 h 70"/>
                <a:gd name="T22" fmla="*/ 34 w 90"/>
                <a:gd name="T23" fmla="*/ 46 h 70"/>
                <a:gd name="T24" fmla="*/ 18 w 90"/>
                <a:gd name="T25" fmla="*/ 28 h 70"/>
                <a:gd name="T26" fmla="*/ 9 w 90"/>
                <a:gd name="T2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0">
                  <a:moveTo>
                    <a:pt x="34" y="70"/>
                  </a:moveTo>
                  <a:lnTo>
                    <a:pt x="0" y="36"/>
                  </a:lnTo>
                  <a:lnTo>
                    <a:pt x="18" y="19"/>
                  </a:lnTo>
                  <a:lnTo>
                    <a:pt x="34" y="36"/>
                  </a:lnTo>
                  <a:lnTo>
                    <a:pt x="72" y="0"/>
                  </a:lnTo>
                  <a:lnTo>
                    <a:pt x="90" y="16"/>
                  </a:lnTo>
                  <a:lnTo>
                    <a:pt x="34" y="70"/>
                  </a:lnTo>
                  <a:close/>
                  <a:moveTo>
                    <a:pt x="9" y="36"/>
                  </a:moveTo>
                  <a:lnTo>
                    <a:pt x="34" y="60"/>
                  </a:lnTo>
                  <a:lnTo>
                    <a:pt x="80" y="16"/>
                  </a:lnTo>
                  <a:lnTo>
                    <a:pt x="72" y="8"/>
                  </a:lnTo>
                  <a:lnTo>
                    <a:pt x="34" y="46"/>
                  </a:lnTo>
                  <a:lnTo>
                    <a:pt x="18" y="28"/>
                  </a:lnTo>
                  <a:lnTo>
                    <a:pt x="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93"/>
            <p:cNvSpPr>
              <a:spLocks noEditPoints="1"/>
            </p:cNvSpPr>
            <p:nvPr/>
          </p:nvSpPr>
          <p:spPr bwMode="auto">
            <a:xfrm>
              <a:off x="10291677" y="4270670"/>
              <a:ext cx="189379" cy="193782"/>
            </a:xfrm>
            <a:custGeom>
              <a:avLst/>
              <a:gdLst>
                <a:gd name="T0" fmla="*/ 69 w 79"/>
                <a:gd name="T1" fmla="*/ 22 h 81"/>
                <a:gd name="T2" fmla="*/ 22 w 79"/>
                <a:gd name="T3" fmla="*/ 14 h 81"/>
                <a:gd name="T4" fmla="*/ 19 w 79"/>
                <a:gd name="T5" fmla="*/ 3 h 81"/>
                <a:gd name="T6" fmla="*/ 0 w 79"/>
                <a:gd name="T7" fmla="*/ 5 h 81"/>
                <a:gd name="T8" fmla="*/ 12 w 79"/>
                <a:gd name="T9" fmla="*/ 12 h 81"/>
                <a:gd name="T10" fmla="*/ 14 w 79"/>
                <a:gd name="T11" fmla="*/ 54 h 81"/>
                <a:gd name="T12" fmla="*/ 61 w 79"/>
                <a:gd name="T13" fmla="*/ 59 h 81"/>
                <a:gd name="T14" fmla="*/ 76 w 79"/>
                <a:gd name="T15" fmla="*/ 20 h 81"/>
                <a:gd name="T16" fmla="*/ 36 w 79"/>
                <a:gd name="T17" fmla="*/ 32 h 81"/>
                <a:gd name="T18" fmla="*/ 45 w 79"/>
                <a:gd name="T19" fmla="*/ 39 h 81"/>
                <a:gd name="T20" fmla="*/ 44 w 79"/>
                <a:gd name="T21" fmla="*/ 44 h 81"/>
                <a:gd name="T22" fmla="*/ 33 w 79"/>
                <a:gd name="T23" fmla="*/ 47 h 81"/>
                <a:gd name="T24" fmla="*/ 44 w 79"/>
                <a:gd name="T25" fmla="*/ 44 h 81"/>
                <a:gd name="T26" fmla="*/ 38 w 79"/>
                <a:gd name="T27" fmla="*/ 23 h 81"/>
                <a:gd name="T28" fmla="*/ 47 w 79"/>
                <a:gd name="T29" fmla="*/ 29 h 81"/>
                <a:gd name="T30" fmla="*/ 22 w 79"/>
                <a:gd name="T31" fmla="*/ 19 h 81"/>
                <a:gd name="T32" fmla="*/ 32 w 79"/>
                <a:gd name="T33" fmla="*/ 27 h 81"/>
                <a:gd name="T34" fmla="*/ 22 w 79"/>
                <a:gd name="T35" fmla="*/ 19 h 81"/>
                <a:gd name="T36" fmla="*/ 31 w 79"/>
                <a:gd name="T37" fmla="*/ 32 h 81"/>
                <a:gd name="T38" fmla="*/ 21 w 79"/>
                <a:gd name="T39" fmla="*/ 35 h 81"/>
                <a:gd name="T40" fmla="*/ 20 w 79"/>
                <a:gd name="T41" fmla="*/ 40 h 81"/>
                <a:gd name="T42" fmla="*/ 28 w 79"/>
                <a:gd name="T43" fmla="*/ 46 h 81"/>
                <a:gd name="T44" fmla="*/ 20 w 79"/>
                <a:gd name="T45" fmla="*/ 40 h 81"/>
                <a:gd name="T46" fmla="*/ 48 w 79"/>
                <a:gd name="T47" fmla="*/ 50 h 81"/>
                <a:gd name="T48" fmla="*/ 57 w 79"/>
                <a:gd name="T49" fmla="*/ 47 h 81"/>
                <a:gd name="T50" fmla="*/ 59 w 79"/>
                <a:gd name="T51" fmla="*/ 42 h 81"/>
                <a:gd name="T52" fmla="*/ 51 w 79"/>
                <a:gd name="T53" fmla="*/ 35 h 81"/>
                <a:gd name="T54" fmla="*/ 59 w 79"/>
                <a:gd name="T55" fmla="*/ 42 h 81"/>
                <a:gd name="T56" fmla="*/ 52 w 79"/>
                <a:gd name="T57" fmla="*/ 30 h 81"/>
                <a:gd name="T58" fmla="*/ 66 w 79"/>
                <a:gd name="T59" fmla="*/ 28 h 81"/>
                <a:gd name="T60" fmla="*/ 9 w 79"/>
                <a:gd name="T61" fmla="*/ 66 h 81"/>
                <a:gd name="T62" fmla="*/ 24 w 79"/>
                <a:gd name="T63" fmla="*/ 69 h 81"/>
                <a:gd name="T64" fmla="*/ 18 w 79"/>
                <a:gd name="T65" fmla="*/ 60 h 81"/>
                <a:gd name="T66" fmla="*/ 39 w 79"/>
                <a:gd name="T67" fmla="*/ 72 h 81"/>
                <a:gd name="T68" fmla="*/ 54 w 79"/>
                <a:gd name="T69" fmla="*/ 75 h 81"/>
                <a:gd name="T70" fmla="*/ 48 w 79"/>
                <a:gd name="T71" fmla="*/ 6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 h="81">
                  <a:moveTo>
                    <a:pt x="76" y="20"/>
                  </a:moveTo>
                  <a:cubicBezTo>
                    <a:pt x="73" y="19"/>
                    <a:pt x="70" y="20"/>
                    <a:pt x="69" y="22"/>
                  </a:cubicBezTo>
                  <a:cubicBezTo>
                    <a:pt x="68" y="23"/>
                    <a:pt x="68" y="23"/>
                    <a:pt x="68" y="23"/>
                  </a:cubicBezTo>
                  <a:cubicBezTo>
                    <a:pt x="22" y="14"/>
                    <a:pt x="22" y="14"/>
                    <a:pt x="22" y="14"/>
                  </a:cubicBezTo>
                  <a:cubicBezTo>
                    <a:pt x="23" y="9"/>
                    <a:pt x="23" y="9"/>
                    <a:pt x="23" y="9"/>
                  </a:cubicBezTo>
                  <a:cubicBezTo>
                    <a:pt x="23" y="6"/>
                    <a:pt x="21" y="4"/>
                    <a:pt x="19" y="3"/>
                  </a:cubicBezTo>
                  <a:cubicBezTo>
                    <a:pt x="6" y="1"/>
                    <a:pt x="6" y="1"/>
                    <a:pt x="6" y="1"/>
                  </a:cubicBezTo>
                  <a:cubicBezTo>
                    <a:pt x="3" y="0"/>
                    <a:pt x="1" y="2"/>
                    <a:pt x="0" y="5"/>
                  </a:cubicBezTo>
                  <a:cubicBezTo>
                    <a:pt x="0" y="8"/>
                    <a:pt x="1" y="10"/>
                    <a:pt x="4" y="11"/>
                  </a:cubicBezTo>
                  <a:cubicBezTo>
                    <a:pt x="12" y="12"/>
                    <a:pt x="12" y="12"/>
                    <a:pt x="12" y="12"/>
                  </a:cubicBezTo>
                  <a:cubicBezTo>
                    <a:pt x="10" y="49"/>
                    <a:pt x="10" y="49"/>
                    <a:pt x="10" y="49"/>
                  </a:cubicBezTo>
                  <a:cubicBezTo>
                    <a:pt x="10" y="51"/>
                    <a:pt x="11" y="53"/>
                    <a:pt x="14" y="54"/>
                  </a:cubicBezTo>
                  <a:cubicBezTo>
                    <a:pt x="56" y="62"/>
                    <a:pt x="56" y="62"/>
                    <a:pt x="56" y="62"/>
                  </a:cubicBezTo>
                  <a:cubicBezTo>
                    <a:pt x="58" y="63"/>
                    <a:pt x="60" y="62"/>
                    <a:pt x="61" y="59"/>
                  </a:cubicBezTo>
                  <a:cubicBezTo>
                    <a:pt x="78" y="27"/>
                    <a:pt x="78" y="27"/>
                    <a:pt x="78" y="27"/>
                  </a:cubicBezTo>
                  <a:cubicBezTo>
                    <a:pt x="79" y="24"/>
                    <a:pt x="78" y="21"/>
                    <a:pt x="76" y="20"/>
                  </a:cubicBezTo>
                  <a:close/>
                  <a:moveTo>
                    <a:pt x="35" y="37"/>
                  </a:moveTo>
                  <a:cubicBezTo>
                    <a:pt x="36" y="32"/>
                    <a:pt x="36" y="32"/>
                    <a:pt x="36" y="32"/>
                  </a:cubicBezTo>
                  <a:cubicBezTo>
                    <a:pt x="46" y="34"/>
                    <a:pt x="46" y="34"/>
                    <a:pt x="46" y="34"/>
                  </a:cubicBezTo>
                  <a:cubicBezTo>
                    <a:pt x="45" y="39"/>
                    <a:pt x="45" y="39"/>
                    <a:pt x="45" y="39"/>
                  </a:cubicBezTo>
                  <a:lnTo>
                    <a:pt x="35" y="37"/>
                  </a:lnTo>
                  <a:close/>
                  <a:moveTo>
                    <a:pt x="44" y="44"/>
                  </a:moveTo>
                  <a:cubicBezTo>
                    <a:pt x="43" y="49"/>
                    <a:pt x="43" y="49"/>
                    <a:pt x="43" y="49"/>
                  </a:cubicBezTo>
                  <a:cubicBezTo>
                    <a:pt x="33" y="47"/>
                    <a:pt x="33" y="47"/>
                    <a:pt x="33" y="47"/>
                  </a:cubicBezTo>
                  <a:cubicBezTo>
                    <a:pt x="34" y="42"/>
                    <a:pt x="34" y="42"/>
                    <a:pt x="34" y="42"/>
                  </a:cubicBezTo>
                  <a:lnTo>
                    <a:pt x="44" y="44"/>
                  </a:lnTo>
                  <a:close/>
                  <a:moveTo>
                    <a:pt x="37" y="28"/>
                  </a:moveTo>
                  <a:cubicBezTo>
                    <a:pt x="38" y="23"/>
                    <a:pt x="38" y="23"/>
                    <a:pt x="38" y="23"/>
                  </a:cubicBezTo>
                  <a:cubicBezTo>
                    <a:pt x="48" y="25"/>
                    <a:pt x="48" y="25"/>
                    <a:pt x="48" y="25"/>
                  </a:cubicBezTo>
                  <a:cubicBezTo>
                    <a:pt x="47" y="29"/>
                    <a:pt x="47" y="29"/>
                    <a:pt x="47" y="29"/>
                  </a:cubicBezTo>
                  <a:lnTo>
                    <a:pt x="37" y="28"/>
                  </a:lnTo>
                  <a:close/>
                  <a:moveTo>
                    <a:pt x="22" y="19"/>
                  </a:moveTo>
                  <a:cubicBezTo>
                    <a:pt x="33" y="22"/>
                    <a:pt x="33" y="22"/>
                    <a:pt x="33" y="22"/>
                  </a:cubicBezTo>
                  <a:cubicBezTo>
                    <a:pt x="32" y="27"/>
                    <a:pt x="32" y="27"/>
                    <a:pt x="32" y="27"/>
                  </a:cubicBezTo>
                  <a:cubicBezTo>
                    <a:pt x="21" y="25"/>
                    <a:pt x="21" y="25"/>
                    <a:pt x="21" y="25"/>
                  </a:cubicBezTo>
                  <a:lnTo>
                    <a:pt x="22" y="19"/>
                  </a:lnTo>
                  <a:close/>
                  <a:moveTo>
                    <a:pt x="21" y="30"/>
                  </a:moveTo>
                  <a:cubicBezTo>
                    <a:pt x="31" y="32"/>
                    <a:pt x="31" y="32"/>
                    <a:pt x="31" y="32"/>
                  </a:cubicBezTo>
                  <a:cubicBezTo>
                    <a:pt x="30" y="36"/>
                    <a:pt x="30" y="36"/>
                    <a:pt x="30" y="36"/>
                  </a:cubicBezTo>
                  <a:cubicBezTo>
                    <a:pt x="21" y="35"/>
                    <a:pt x="21" y="35"/>
                    <a:pt x="21" y="35"/>
                  </a:cubicBezTo>
                  <a:lnTo>
                    <a:pt x="21" y="30"/>
                  </a:lnTo>
                  <a:close/>
                  <a:moveTo>
                    <a:pt x="20" y="40"/>
                  </a:moveTo>
                  <a:cubicBezTo>
                    <a:pt x="29" y="41"/>
                    <a:pt x="29" y="41"/>
                    <a:pt x="29" y="41"/>
                  </a:cubicBezTo>
                  <a:cubicBezTo>
                    <a:pt x="28" y="46"/>
                    <a:pt x="28" y="46"/>
                    <a:pt x="28" y="46"/>
                  </a:cubicBezTo>
                  <a:cubicBezTo>
                    <a:pt x="20" y="45"/>
                    <a:pt x="20" y="45"/>
                    <a:pt x="20" y="45"/>
                  </a:cubicBezTo>
                  <a:lnTo>
                    <a:pt x="20" y="40"/>
                  </a:lnTo>
                  <a:close/>
                  <a:moveTo>
                    <a:pt x="54" y="52"/>
                  </a:moveTo>
                  <a:cubicBezTo>
                    <a:pt x="48" y="50"/>
                    <a:pt x="48" y="50"/>
                    <a:pt x="48" y="50"/>
                  </a:cubicBezTo>
                  <a:cubicBezTo>
                    <a:pt x="49" y="45"/>
                    <a:pt x="49" y="45"/>
                    <a:pt x="49" y="45"/>
                  </a:cubicBezTo>
                  <a:cubicBezTo>
                    <a:pt x="57" y="47"/>
                    <a:pt x="57" y="47"/>
                    <a:pt x="57" y="47"/>
                  </a:cubicBezTo>
                  <a:lnTo>
                    <a:pt x="54" y="52"/>
                  </a:lnTo>
                  <a:close/>
                  <a:moveTo>
                    <a:pt x="59" y="42"/>
                  </a:moveTo>
                  <a:cubicBezTo>
                    <a:pt x="50" y="40"/>
                    <a:pt x="50" y="40"/>
                    <a:pt x="50" y="40"/>
                  </a:cubicBezTo>
                  <a:cubicBezTo>
                    <a:pt x="51" y="35"/>
                    <a:pt x="51" y="35"/>
                    <a:pt x="51" y="35"/>
                  </a:cubicBezTo>
                  <a:cubicBezTo>
                    <a:pt x="61" y="37"/>
                    <a:pt x="61" y="37"/>
                    <a:pt x="61" y="37"/>
                  </a:cubicBezTo>
                  <a:lnTo>
                    <a:pt x="59" y="42"/>
                  </a:lnTo>
                  <a:close/>
                  <a:moveTo>
                    <a:pt x="64" y="33"/>
                  </a:moveTo>
                  <a:cubicBezTo>
                    <a:pt x="52" y="30"/>
                    <a:pt x="52" y="30"/>
                    <a:pt x="52" y="30"/>
                  </a:cubicBezTo>
                  <a:cubicBezTo>
                    <a:pt x="53" y="25"/>
                    <a:pt x="53" y="25"/>
                    <a:pt x="53" y="25"/>
                  </a:cubicBezTo>
                  <a:cubicBezTo>
                    <a:pt x="66" y="28"/>
                    <a:pt x="66" y="28"/>
                    <a:pt x="66" y="28"/>
                  </a:cubicBezTo>
                  <a:lnTo>
                    <a:pt x="64" y="33"/>
                  </a:lnTo>
                  <a:close/>
                  <a:moveTo>
                    <a:pt x="9" y="66"/>
                  </a:moveTo>
                  <a:cubicBezTo>
                    <a:pt x="8" y="70"/>
                    <a:pt x="11" y="74"/>
                    <a:pt x="15" y="75"/>
                  </a:cubicBezTo>
                  <a:cubicBezTo>
                    <a:pt x="19" y="76"/>
                    <a:pt x="23" y="73"/>
                    <a:pt x="24" y="69"/>
                  </a:cubicBezTo>
                  <a:cubicBezTo>
                    <a:pt x="24" y="69"/>
                    <a:pt x="24" y="69"/>
                    <a:pt x="24" y="69"/>
                  </a:cubicBezTo>
                  <a:cubicBezTo>
                    <a:pt x="25" y="65"/>
                    <a:pt x="22" y="61"/>
                    <a:pt x="18" y="60"/>
                  </a:cubicBezTo>
                  <a:cubicBezTo>
                    <a:pt x="14" y="59"/>
                    <a:pt x="10" y="62"/>
                    <a:pt x="9" y="66"/>
                  </a:cubicBezTo>
                  <a:close/>
                  <a:moveTo>
                    <a:pt x="39" y="72"/>
                  </a:moveTo>
                  <a:cubicBezTo>
                    <a:pt x="38" y="76"/>
                    <a:pt x="41" y="80"/>
                    <a:pt x="45" y="81"/>
                  </a:cubicBezTo>
                  <a:cubicBezTo>
                    <a:pt x="49" y="81"/>
                    <a:pt x="53" y="79"/>
                    <a:pt x="54" y="75"/>
                  </a:cubicBezTo>
                  <a:cubicBezTo>
                    <a:pt x="54" y="75"/>
                    <a:pt x="54" y="75"/>
                    <a:pt x="54" y="75"/>
                  </a:cubicBezTo>
                  <a:cubicBezTo>
                    <a:pt x="54" y="70"/>
                    <a:pt x="52" y="66"/>
                    <a:pt x="48" y="66"/>
                  </a:cubicBezTo>
                  <a:cubicBezTo>
                    <a:pt x="43" y="65"/>
                    <a:pt x="39" y="68"/>
                    <a:pt x="3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94"/>
            <p:cNvSpPr>
              <a:spLocks noEditPoints="1"/>
            </p:cNvSpPr>
            <p:nvPr/>
          </p:nvSpPr>
          <p:spPr bwMode="auto">
            <a:xfrm>
              <a:off x="10431141" y="3982931"/>
              <a:ext cx="113040" cy="114508"/>
            </a:xfrm>
            <a:custGeom>
              <a:avLst/>
              <a:gdLst>
                <a:gd name="T0" fmla="*/ 24 w 47"/>
                <a:gd name="T1" fmla="*/ 0 h 48"/>
                <a:gd name="T2" fmla="*/ 0 w 47"/>
                <a:gd name="T3" fmla="*/ 24 h 48"/>
                <a:gd name="T4" fmla="*/ 24 w 47"/>
                <a:gd name="T5" fmla="*/ 48 h 48"/>
                <a:gd name="T6" fmla="*/ 47 w 47"/>
                <a:gd name="T7" fmla="*/ 24 h 48"/>
                <a:gd name="T8" fmla="*/ 24 w 47"/>
                <a:gd name="T9" fmla="*/ 0 h 48"/>
                <a:gd name="T10" fmla="*/ 6 w 47"/>
                <a:gd name="T11" fmla="*/ 24 h 48"/>
                <a:gd name="T12" fmla="*/ 24 w 47"/>
                <a:gd name="T13" fmla="*/ 6 h 48"/>
                <a:gd name="T14" fmla="*/ 24 w 47"/>
                <a:gd name="T15" fmla="*/ 42 h 48"/>
                <a:gd name="T16" fmla="*/ 6 w 47"/>
                <a:gd name="T17"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8">
                  <a:moveTo>
                    <a:pt x="24" y="0"/>
                  </a:moveTo>
                  <a:cubicBezTo>
                    <a:pt x="11" y="0"/>
                    <a:pt x="0" y="11"/>
                    <a:pt x="0" y="24"/>
                  </a:cubicBezTo>
                  <a:cubicBezTo>
                    <a:pt x="0" y="37"/>
                    <a:pt x="11" y="48"/>
                    <a:pt x="24" y="48"/>
                  </a:cubicBezTo>
                  <a:cubicBezTo>
                    <a:pt x="37" y="48"/>
                    <a:pt x="47" y="37"/>
                    <a:pt x="47" y="24"/>
                  </a:cubicBezTo>
                  <a:cubicBezTo>
                    <a:pt x="47" y="11"/>
                    <a:pt x="37" y="0"/>
                    <a:pt x="24" y="0"/>
                  </a:cubicBezTo>
                  <a:close/>
                  <a:moveTo>
                    <a:pt x="6" y="24"/>
                  </a:moveTo>
                  <a:cubicBezTo>
                    <a:pt x="6" y="14"/>
                    <a:pt x="14" y="6"/>
                    <a:pt x="24" y="6"/>
                  </a:cubicBezTo>
                  <a:cubicBezTo>
                    <a:pt x="24" y="42"/>
                    <a:pt x="24" y="42"/>
                    <a:pt x="24" y="42"/>
                  </a:cubicBezTo>
                  <a:cubicBezTo>
                    <a:pt x="14" y="42"/>
                    <a:pt x="6" y="34"/>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95"/>
            <p:cNvSpPr>
              <a:spLocks noEditPoints="1"/>
            </p:cNvSpPr>
            <p:nvPr/>
          </p:nvSpPr>
          <p:spPr bwMode="auto">
            <a:xfrm>
              <a:off x="10181572" y="3596834"/>
              <a:ext cx="284802" cy="277461"/>
            </a:xfrm>
            <a:custGeom>
              <a:avLst/>
              <a:gdLst>
                <a:gd name="T0" fmla="*/ 22 w 119"/>
                <a:gd name="T1" fmla="*/ 19 h 116"/>
                <a:gd name="T2" fmla="*/ 58 w 119"/>
                <a:gd name="T3" fmla="*/ 33 h 116"/>
                <a:gd name="T4" fmla="*/ 62 w 119"/>
                <a:gd name="T5" fmla="*/ 12 h 116"/>
                <a:gd name="T6" fmla="*/ 82 w 119"/>
                <a:gd name="T7" fmla="*/ 3 h 116"/>
                <a:gd name="T8" fmla="*/ 91 w 119"/>
                <a:gd name="T9" fmla="*/ 23 h 116"/>
                <a:gd name="T10" fmla="*/ 95 w 119"/>
                <a:gd name="T11" fmla="*/ 49 h 116"/>
                <a:gd name="T12" fmla="*/ 95 w 119"/>
                <a:gd name="T13" fmla="*/ 50 h 116"/>
                <a:gd name="T14" fmla="*/ 99 w 119"/>
                <a:gd name="T15" fmla="*/ 41 h 116"/>
                <a:gd name="T16" fmla="*/ 119 w 119"/>
                <a:gd name="T17" fmla="*/ 49 h 116"/>
                <a:gd name="T18" fmla="*/ 93 w 119"/>
                <a:gd name="T19" fmla="*/ 116 h 116"/>
                <a:gd name="T20" fmla="*/ 73 w 119"/>
                <a:gd name="T21" fmla="*/ 109 h 116"/>
                <a:gd name="T22" fmla="*/ 75 w 119"/>
                <a:gd name="T23" fmla="*/ 103 h 116"/>
                <a:gd name="T24" fmla="*/ 63 w 119"/>
                <a:gd name="T25" fmla="*/ 103 h 116"/>
                <a:gd name="T26" fmla="*/ 53 w 119"/>
                <a:gd name="T27" fmla="*/ 106 h 116"/>
                <a:gd name="T28" fmla="*/ 35 w 119"/>
                <a:gd name="T29" fmla="*/ 102 h 116"/>
                <a:gd name="T30" fmla="*/ 30 w 119"/>
                <a:gd name="T31" fmla="*/ 100 h 116"/>
                <a:gd name="T32" fmla="*/ 28 w 119"/>
                <a:gd name="T33" fmla="*/ 99 h 116"/>
                <a:gd name="T34" fmla="*/ 21 w 119"/>
                <a:gd name="T35" fmla="*/ 83 h 116"/>
                <a:gd name="T36" fmla="*/ 22 w 119"/>
                <a:gd name="T37" fmla="*/ 80 h 116"/>
                <a:gd name="T38" fmla="*/ 22 w 119"/>
                <a:gd name="T39" fmla="*/ 70 h 116"/>
                <a:gd name="T40" fmla="*/ 24 w 119"/>
                <a:gd name="T41" fmla="*/ 67 h 116"/>
                <a:gd name="T42" fmla="*/ 24 w 119"/>
                <a:gd name="T43" fmla="*/ 57 h 116"/>
                <a:gd name="T44" fmla="*/ 27 w 119"/>
                <a:gd name="T45" fmla="*/ 52 h 116"/>
                <a:gd name="T46" fmla="*/ 11 w 119"/>
                <a:gd name="T47" fmla="*/ 46 h 116"/>
                <a:gd name="T48" fmla="*/ 3 w 119"/>
                <a:gd name="T49" fmla="*/ 28 h 116"/>
                <a:gd name="T50" fmla="*/ 22 w 119"/>
                <a:gd name="T51" fmla="*/ 19 h 116"/>
                <a:gd name="T52" fmla="*/ 86 w 119"/>
                <a:gd name="T53" fmla="*/ 106 h 116"/>
                <a:gd name="T54" fmla="*/ 90 w 119"/>
                <a:gd name="T55" fmla="*/ 104 h 116"/>
                <a:gd name="T56" fmla="*/ 88 w 119"/>
                <a:gd name="T57" fmla="*/ 99 h 116"/>
                <a:gd name="T58" fmla="*/ 84 w 119"/>
                <a:gd name="T59" fmla="*/ 101 h 116"/>
                <a:gd name="T60" fmla="*/ 86 w 119"/>
                <a:gd name="T61" fmla="*/ 106 h 116"/>
                <a:gd name="T62" fmla="*/ 15 w 119"/>
                <a:gd name="T63" fmla="*/ 40 h 116"/>
                <a:gd name="T64" fmla="*/ 41 w 119"/>
                <a:gd name="T65" fmla="*/ 50 h 116"/>
                <a:gd name="T66" fmla="*/ 42 w 119"/>
                <a:gd name="T67" fmla="*/ 50 h 116"/>
                <a:gd name="T68" fmla="*/ 39 w 119"/>
                <a:gd name="T69" fmla="*/ 57 h 116"/>
                <a:gd name="T70" fmla="*/ 38 w 119"/>
                <a:gd name="T71" fmla="*/ 57 h 116"/>
                <a:gd name="T72" fmla="*/ 31 w 119"/>
                <a:gd name="T73" fmla="*/ 60 h 116"/>
                <a:gd name="T74" fmla="*/ 32 w 119"/>
                <a:gd name="T75" fmla="*/ 66 h 116"/>
                <a:gd name="T76" fmla="*/ 34 w 119"/>
                <a:gd name="T77" fmla="*/ 68 h 116"/>
                <a:gd name="T78" fmla="*/ 31 w 119"/>
                <a:gd name="T79" fmla="*/ 70 h 116"/>
                <a:gd name="T80" fmla="*/ 30 w 119"/>
                <a:gd name="T81" fmla="*/ 73 h 116"/>
                <a:gd name="T82" fmla="*/ 30 w 119"/>
                <a:gd name="T83" fmla="*/ 78 h 116"/>
                <a:gd name="T84" fmla="*/ 32 w 119"/>
                <a:gd name="T85" fmla="*/ 81 h 116"/>
                <a:gd name="T86" fmla="*/ 30 w 119"/>
                <a:gd name="T87" fmla="*/ 83 h 116"/>
                <a:gd name="T88" fmla="*/ 28 w 119"/>
                <a:gd name="T89" fmla="*/ 85 h 116"/>
                <a:gd name="T90" fmla="*/ 31 w 119"/>
                <a:gd name="T91" fmla="*/ 93 h 116"/>
                <a:gd name="T92" fmla="*/ 33 w 119"/>
                <a:gd name="T93" fmla="*/ 93 h 116"/>
                <a:gd name="T94" fmla="*/ 38 w 119"/>
                <a:gd name="T95" fmla="*/ 95 h 116"/>
                <a:gd name="T96" fmla="*/ 60 w 119"/>
                <a:gd name="T97" fmla="*/ 96 h 116"/>
                <a:gd name="T98" fmla="*/ 78 w 119"/>
                <a:gd name="T99" fmla="*/ 95 h 116"/>
                <a:gd name="T100" fmla="*/ 92 w 119"/>
                <a:gd name="T101" fmla="*/ 59 h 116"/>
                <a:gd name="T102" fmla="*/ 88 w 119"/>
                <a:gd name="T103" fmla="*/ 55 h 116"/>
                <a:gd name="T104" fmla="*/ 83 w 119"/>
                <a:gd name="T105" fmla="*/ 20 h 116"/>
                <a:gd name="T106" fmla="*/ 79 w 119"/>
                <a:gd name="T107" fmla="*/ 12 h 116"/>
                <a:gd name="T108" fmla="*/ 70 w 119"/>
                <a:gd name="T109" fmla="*/ 15 h 116"/>
                <a:gd name="T110" fmla="*/ 67 w 119"/>
                <a:gd name="T111" fmla="*/ 37 h 116"/>
                <a:gd name="T112" fmla="*/ 66 w 119"/>
                <a:gd name="T113" fmla="*/ 44 h 116"/>
                <a:gd name="T114" fmla="*/ 20 w 119"/>
                <a:gd name="T115" fmla="*/ 26 h 116"/>
                <a:gd name="T116" fmla="*/ 10 w 119"/>
                <a:gd name="T117" fmla="*/ 31 h 116"/>
                <a:gd name="T118" fmla="*/ 15 w 119"/>
                <a:gd name="T119" fmla="*/ 4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9" h="116">
                  <a:moveTo>
                    <a:pt x="22" y="19"/>
                  </a:moveTo>
                  <a:cubicBezTo>
                    <a:pt x="58" y="33"/>
                    <a:pt x="58" y="33"/>
                    <a:pt x="58" y="33"/>
                  </a:cubicBezTo>
                  <a:cubicBezTo>
                    <a:pt x="59" y="24"/>
                    <a:pt x="59" y="21"/>
                    <a:pt x="62" y="12"/>
                  </a:cubicBezTo>
                  <a:cubicBezTo>
                    <a:pt x="65" y="4"/>
                    <a:pt x="74" y="0"/>
                    <a:pt x="82" y="3"/>
                  </a:cubicBezTo>
                  <a:cubicBezTo>
                    <a:pt x="90" y="6"/>
                    <a:pt x="94" y="15"/>
                    <a:pt x="91" y="23"/>
                  </a:cubicBezTo>
                  <a:cubicBezTo>
                    <a:pt x="87" y="34"/>
                    <a:pt x="89" y="41"/>
                    <a:pt x="95" y="49"/>
                  </a:cubicBezTo>
                  <a:cubicBezTo>
                    <a:pt x="95" y="50"/>
                    <a:pt x="95" y="50"/>
                    <a:pt x="95" y="50"/>
                  </a:cubicBezTo>
                  <a:cubicBezTo>
                    <a:pt x="99" y="41"/>
                    <a:pt x="99" y="41"/>
                    <a:pt x="99" y="41"/>
                  </a:cubicBezTo>
                  <a:cubicBezTo>
                    <a:pt x="119" y="49"/>
                    <a:pt x="119" y="49"/>
                    <a:pt x="119" y="49"/>
                  </a:cubicBezTo>
                  <a:cubicBezTo>
                    <a:pt x="93" y="116"/>
                    <a:pt x="93" y="116"/>
                    <a:pt x="93" y="116"/>
                  </a:cubicBezTo>
                  <a:cubicBezTo>
                    <a:pt x="73" y="109"/>
                    <a:pt x="73" y="109"/>
                    <a:pt x="73" y="109"/>
                  </a:cubicBezTo>
                  <a:cubicBezTo>
                    <a:pt x="75" y="103"/>
                    <a:pt x="75" y="103"/>
                    <a:pt x="75" y="103"/>
                  </a:cubicBezTo>
                  <a:cubicBezTo>
                    <a:pt x="68" y="101"/>
                    <a:pt x="66" y="102"/>
                    <a:pt x="63" y="103"/>
                  </a:cubicBezTo>
                  <a:cubicBezTo>
                    <a:pt x="60" y="104"/>
                    <a:pt x="57" y="106"/>
                    <a:pt x="53" y="106"/>
                  </a:cubicBezTo>
                  <a:cubicBezTo>
                    <a:pt x="48" y="106"/>
                    <a:pt x="42" y="105"/>
                    <a:pt x="35" y="102"/>
                  </a:cubicBezTo>
                  <a:cubicBezTo>
                    <a:pt x="30" y="100"/>
                    <a:pt x="30" y="100"/>
                    <a:pt x="30" y="100"/>
                  </a:cubicBezTo>
                  <a:cubicBezTo>
                    <a:pt x="28" y="99"/>
                    <a:pt x="28" y="99"/>
                    <a:pt x="28" y="99"/>
                  </a:cubicBezTo>
                  <a:cubicBezTo>
                    <a:pt x="21" y="97"/>
                    <a:pt x="18" y="89"/>
                    <a:pt x="21" y="83"/>
                  </a:cubicBezTo>
                  <a:cubicBezTo>
                    <a:pt x="21" y="82"/>
                    <a:pt x="22" y="81"/>
                    <a:pt x="22" y="80"/>
                  </a:cubicBezTo>
                  <a:cubicBezTo>
                    <a:pt x="21" y="77"/>
                    <a:pt x="21" y="73"/>
                    <a:pt x="22" y="70"/>
                  </a:cubicBezTo>
                  <a:cubicBezTo>
                    <a:pt x="23" y="69"/>
                    <a:pt x="23" y="68"/>
                    <a:pt x="24" y="67"/>
                  </a:cubicBezTo>
                  <a:cubicBezTo>
                    <a:pt x="23" y="64"/>
                    <a:pt x="23" y="60"/>
                    <a:pt x="24" y="57"/>
                  </a:cubicBezTo>
                  <a:cubicBezTo>
                    <a:pt x="25" y="55"/>
                    <a:pt x="26" y="54"/>
                    <a:pt x="27" y="52"/>
                  </a:cubicBezTo>
                  <a:cubicBezTo>
                    <a:pt x="11" y="46"/>
                    <a:pt x="11" y="46"/>
                    <a:pt x="11" y="46"/>
                  </a:cubicBezTo>
                  <a:cubicBezTo>
                    <a:pt x="4" y="44"/>
                    <a:pt x="0" y="35"/>
                    <a:pt x="3" y="28"/>
                  </a:cubicBezTo>
                  <a:cubicBezTo>
                    <a:pt x="6" y="20"/>
                    <a:pt x="14" y="16"/>
                    <a:pt x="22" y="19"/>
                  </a:cubicBezTo>
                  <a:close/>
                  <a:moveTo>
                    <a:pt x="86" y="106"/>
                  </a:moveTo>
                  <a:cubicBezTo>
                    <a:pt x="88" y="106"/>
                    <a:pt x="90" y="106"/>
                    <a:pt x="90" y="104"/>
                  </a:cubicBezTo>
                  <a:cubicBezTo>
                    <a:pt x="91" y="102"/>
                    <a:pt x="90" y="100"/>
                    <a:pt x="88" y="99"/>
                  </a:cubicBezTo>
                  <a:cubicBezTo>
                    <a:pt x="86" y="98"/>
                    <a:pt x="84" y="99"/>
                    <a:pt x="84" y="101"/>
                  </a:cubicBezTo>
                  <a:cubicBezTo>
                    <a:pt x="83" y="103"/>
                    <a:pt x="84" y="105"/>
                    <a:pt x="86" y="106"/>
                  </a:cubicBezTo>
                  <a:close/>
                  <a:moveTo>
                    <a:pt x="15" y="40"/>
                  </a:moveTo>
                  <a:cubicBezTo>
                    <a:pt x="41" y="50"/>
                    <a:pt x="41" y="50"/>
                    <a:pt x="41" y="50"/>
                  </a:cubicBezTo>
                  <a:cubicBezTo>
                    <a:pt x="42" y="50"/>
                    <a:pt x="42" y="50"/>
                    <a:pt x="42" y="50"/>
                  </a:cubicBezTo>
                  <a:cubicBezTo>
                    <a:pt x="39" y="57"/>
                    <a:pt x="39" y="57"/>
                    <a:pt x="39" y="57"/>
                  </a:cubicBezTo>
                  <a:cubicBezTo>
                    <a:pt x="38" y="57"/>
                    <a:pt x="38" y="57"/>
                    <a:pt x="38" y="57"/>
                  </a:cubicBezTo>
                  <a:cubicBezTo>
                    <a:pt x="36" y="56"/>
                    <a:pt x="32" y="57"/>
                    <a:pt x="31" y="60"/>
                  </a:cubicBezTo>
                  <a:cubicBezTo>
                    <a:pt x="31" y="62"/>
                    <a:pt x="31" y="64"/>
                    <a:pt x="32" y="66"/>
                  </a:cubicBezTo>
                  <a:cubicBezTo>
                    <a:pt x="34" y="68"/>
                    <a:pt x="34" y="68"/>
                    <a:pt x="34" y="68"/>
                  </a:cubicBezTo>
                  <a:cubicBezTo>
                    <a:pt x="31" y="70"/>
                    <a:pt x="31" y="70"/>
                    <a:pt x="31" y="70"/>
                  </a:cubicBezTo>
                  <a:cubicBezTo>
                    <a:pt x="31" y="71"/>
                    <a:pt x="30" y="72"/>
                    <a:pt x="30" y="73"/>
                  </a:cubicBezTo>
                  <a:cubicBezTo>
                    <a:pt x="29" y="75"/>
                    <a:pt x="29" y="77"/>
                    <a:pt x="30" y="78"/>
                  </a:cubicBezTo>
                  <a:cubicBezTo>
                    <a:pt x="32" y="81"/>
                    <a:pt x="32" y="81"/>
                    <a:pt x="32" y="81"/>
                  </a:cubicBezTo>
                  <a:cubicBezTo>
                    <a:pt x="30" y="83"/>
                    <a:pt x="30" y="83"/>
                    <a:pt x="30" y="83"/>
                  </a:cubicBezTo>
                  <a:cubicBezTo>
                    <a:pt x="29" y="84"/>
                    <a:pt x="28" y="85"/>
                    <a:pt x="28" y="85"/>
                  </a:cubicBezTo>
                  <a:cubicBezTo>
                    <a:pt x="27" y="88"/>
                    <a:pt x="28" y="92"/>
                    <a:pt x="31" y="93"/>
                  </a:cubicBezTo>
                  <a:cubicBezTo>
                    <a:pt x="33" y="93"/>
                    <a:pt x="33" y="93"/>
                    <a:pt x="33" y="93"/>
                  </a:cubicBezTo>
                  <a:cubicBezTo>
                    <a:pt x="38" y="95"/>
                    <a:pt x="38" y="95"/>
                    <a:pt x="38" y="95"/>
                  </a:cubicBezTo>
                  <a:cubicBezTo>
                    <a:pt x="51" y="100"/>
                    <a:pt x="56" y="97"/>
                    <a:pt x="60" y="96"/>
                  </a:cubicBezTo>
                  <a:cubicBezTo>
                    <a:pt x="64" y="94"/>
                    <a:pt x="68" y="92"/>
                    <a:pt x="78" y="95"/>
                  </a:cubicBezTo>
                  <a:cubicBezTo>
                    <a:pt x="92" y="59"/>
                    <a:pt x="92" y="59"/>
                    <a:pt x="92" y="59"/>
                  </a:cubicBezTo>
                  <a:cubicBezTo>
                    <a:pt x="90" y="58"/>
                    <a:pt x="89" y="56"/>
                    <a:pt x="88" y="55"/>
                  </a:cubicBezTo>
                  <a:cubicBezTo>
                    <a:pt x="81" y="43"/>
                    <a:pt x="78" y="34"/>
                    <a:pt x="83" y="20"/>
                  </a:cubicBezTo>
                  <a:cubicBezTo>
                    <a:pt x="85" y="17"/>
                    <a:pt x="83" y="13"/>
                    <a:pt x="79" y="12"/>
                  </a:cubicBezTo>
                  <a:cubicBezTo>
                    <a:pt x="76" y="10"/>
                    <a:pt x="72" y="12"/>
                    <a:pt x="70" y="15"/>
                  </a:cubicBezTo>
                  <a:cubicBezTo>
                    <a:pt x="67" y="24"/>
                    <a:pt x="67" y="27"/>
                    <a:pt x="67" y="37"/>
                  </a:cubicBezTo>
                  <a:cubicBezTo>
                    <a:pt x="67" y="39"/>
                    <a:pt x="66" y="42"/>
                    <a:pt x="66" y="44"/>
                  </a:cubicBezTo>
                  <a:cubicBezTo>
                    <a:pt x="20" y="26"/>
                    <a:pt x="20" y="26"/>
                    <a:pt x="20" y="26"/>
                  </a:cubicBezTo>
                  <a:cubicBezTo>
                    <a:pt x="16" y="25"/>
                    <a:pt x="12" y="27"/>
                    <a:pt x="10" y="31"/>
                  </a:cubicBezTo>
                  <a:cubicBezTo>
                    <a:pt x="9" y="34"/>
                    <a:pt x="11" y="38"/>
                    <a:pt x="1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Freeform 96"/>
            <p:cNvSpPr>
              <a:spLocks noEditPoints="1"/>
            </p:cNvSpPr>
            <p:nvPr/>
          </p:nvSpPr>
          <p:spPr bwMode="auto">
            <a:xfrm>
              <a:off x="10071469" y="3888976"/>
              <a:ext cx="344993" cy="302419"/>
            </a:xfrm>
            <a:custGeom>
              <a:avLst/>
              <a:gdLst>
                <a:gd name="T0" fmla="*/ 144 w 144"/>
                <a:gd name="T1" fmla="*/ 41 h 126"/>
                <a:gd name="T2" fmla="*/ 102 w 144"/>
                <a:gd name="T3" fmla="*/ 0 h 126"/>
                <a:gd name="T4" fmla="*/ 72 w 144"/>
                <a:gd name="T5" fmla="*/ 14 h 126"/>
                <a:gd name="T6" fmla="*/ 41 w 144"/>
                <a:gd name="T7" fmla="*/ 0 h 126"/>
                <a:gd name="T8" fmla="*/ 0 w 144"/>
                <a:gd name="T9" fmla="*/ 41 h 126"/>
                <a:gd name="T10" fmla="*/ 13 w 144"/>
                <a:gd name="T11" fmla="*/ 72 h 126"/>
                <a:gd name="T12" fmla="*/ 13 w 144"/>
                <a:gd name="T13" fmla="*/ 72 h 126"/>
                <a:gd name="T14" fmla="*/ 58 w 144"/>
                <a:gd name="T15" fmla="*/ 117 h 126"/>
                <a:gd name="T16" fmla="*/ 72 w 144"/>
                <a:gd name="T17" fmla="*/ 126 h 126"/>
                <a:gd name="T18" fmla="*/ 85 w 144"/>
                <a:gd name="T19" fmla="*/ 117 h 126"/>
                <a:gd name="T20" fmla="*/ 130 w 144"/>
                <a:gd name="T21" fmla="*/ 72 h 126"/>
                <a:gd name="T22" fmla="*/ 130 w 144"/>
                <a:gd name="T23" fmla="*/ 72 h 126"/>
                <a:gd name="T24" fmla="*/ 144 w 144"/>
                <a:gd name="T25" fmla="*/ 41 h 126"/>
                <a:gd name="T26" fmla="*/ 118 w 144"/>
                <a:gd name="T27" fmla="*/ 59 h 126"/>
                <a:gd name="T28" fmla="*/ 73 w 144"/>
                <a:gd name="T29" fmla="*/ 104 h 126"/>
                <a:gd name="T30" fmla="*/ 72 w 144"/>
                <a:gd name="T31" fmla="*/ 105 h 126"/>
                <a:gd name="T32" fmla="*/ 71 w 144"/>
                <a:gd name="T33" fmla="*/ 104 h 126"/>
                <a:gd name="T34" fmla="*/ 25 w 144"/>
                <a:gd name="T35" fmla="*/ 59 h 126"/>
                <a:gd name="T36" fmla="*/ 18 w 144"/>
                <a:gd name="T37" fmla="*/ 41 h 126"/>
                <a:gd name="T38" fmla="*/ 41 w 144"/>
                <a:gd name="T39" fmla="*/ 18 h 126"/>
                <a:gd name="T40" fmla="*/ 58 w 144"/>
                <a:gd name="T41" fmla="*/ 26 h 126"/>
                <a:gd name="T42" fmla="*/ 72 w 144"/>
                <a:gd name="T43" fmla="*/ 40 h 126"/>
                <a:gd name="T44" fmla="*/ 85 w 144"/>
                <a:gd name="T45" fmla="*/ 26 h 126"/>
                <a:gd name="T46" fmla="*/ 102 w 144"/>
                <a:gd name="T47" fmla="*/ 18 h 126"/>
                <a:gd name="T48" fmla="*/ 126 w 144"/>
                <a:gd name="T49" fmla="*/ 41 h 126"/>
                <a:gd name="T50" fmla="*/ 118 w 144"/>
                <a:gd name="T51" fmla="*/ 5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26">
                  <a:moveTo>
                    <a:pt x="144" y="41"/>
                  </a:moveTo>
                  <a:cubicBezTo>
                    <a:pt x="144" y="19"/>
                    <a:pt x="125" y="0"/>
                    <a:pt x="102" y="0"/>
                  </a:cubicBezTo>
                  <a:cubicBezTo>
                    <a:pt x="90" y="0"/>
                    <a:pt x="79" y="5"/>
                    <a:pt x="72" y="14"/>
                  </a:cubicBezTo>
                  <a:cubicBezTo>
                    <a:pt x="64" y="5"/>
                    <a:pt x="53" y="0"/>
                    <a:pt x="41" y="0"/>
                  </a:cubicBezTo>
                  <a:cubicBezTo>
                    <a:pt x="18" y="0"/>
                    <a:pt x="0" y="19"/>
                    <a:pt x="0" y="41"/>
                  </a:cubicBezTo>
                  <a:cubicBezTo>
                    <a:pt x="0" y="54"/>
                    <a:pt x="5" y="65"/>
                    <a:pt x="13" y="72"/>
                  </a:cubicBezTo>
                  <a:cubicBezTo>
                    <a:pt x="13" y="72"/>
                    <a:pt x="13" y="72"/>
                    <a:pt x="13" y="72"/>
                  </a:cubicBezTo>
                  <a:cubicBezTo>
                    <a:pt x="58" y="117"/>
                    <a:pt x="58" y="117"/>
                    <a:pt x="58" y="117"/>
                  </a:cubicBezTo>
                  <a:cubicBezTo>
                    <a:pt x="63" y="122"/>
                    <a:pt x="67" y="126"/>
                    <a:pt x="72" y="126"/>
                  </a:cubicBezTo>
                  <a:cubicBezTo>
                    <a:pt x="76" y="126"/>
                    <a:pt x="81" y="122"/>
                    <a:pt x="85" y="117"/>
                  </a:cubicBezTo>
                  <a:cubicBezTo>
                    <a:pt x="130" y="72"/>
                    <a:pt x="130" y="72"/>
                    <a:pt x="130" y="72"/>
                  </a:cubicBezTo>
                  <a:cubicBezTo>
                    <a:pt x="130" y="72"/>
                    <a:pt x="130" y="72"/>
                    <a:pt x="130" y="72"/>
                  </a:cubicBezTo>
                  <a:cubicBezTo>
                    <a:pt x="139" y="65"/>
                    <a:pt x="144" y="54"/>
                    <a:pt x="144" y="41"/>
                  </a:cubicBezTo>
                  <a:close/>
                  <a:moveTo>
                    <a:pt x="118" y="59"/>
                  </a:moveTo>
                  <a:cubicBezTo>
                    <a:pt x="73" y="104"/>
                    <a:pt x="73" y="104"/>
                    <a:pt x="73" y="104"/>
                  </a:cubicBezTo>
                  <a:cubicBezTo>
                    <a:pt x="72" y="105"/>
                    <a:pt x="72" y="105"/>
                    <a:pt x="72" y="105"/>
                  </a:cubicBezTo>
                  <a:cubicBezTo>
                    <a:pt x="72" y="105"/>
                    <a:pt x="71" y="105"/>
                    <a:pt x="71" y="104"/>
                  </a:cubicBezTo>
                  <a:cubicBezTo>
                    <a:pt x="25" y="59"/>
                    <a:pt x="25" y="59"/>
                    <a:pt x="25" y="59"/>
                  </a:cubicBezTo>
                  <a:cubicBezTo>
                    <a:pt x="20" y="54"/>
                    <a:pt x="18" y="48"/>
                    <a:pt x="18" y="41"/>
                  </a:cubicBezTo>
                  <a:cubicBezTo>
                    <a:pt x="18" y="29"/>
                    <a:pt x="28" y="18"/>
                    <a:pt x="41" y="18"/>
                  </a:cubicBezTo>
                  <a:cubicBezTo>
                    <a:pt x="48" y="18"/>
                    <a:pt x="54" y="21"/>
                    <a:pt x="58" y="26"/>
                  </a:cubicBezTo>
                  <a:cubicBezTo>
                    <a:pt x="72" y="40"/>
                    <a:pt x="72" y="40"/>
                    <a:pt x="72" y="40"/>
                  </a:cubicBezTo>
                  <a:cubicBezTo>
                    <a:pt x="85" y="26"/>
                    <a:pt x="85" y="26"/>
                    <a:pt x="85" y="26"/>
                  </a:cubicBezTo>
                  <a:cubicBezTo>
                    <a:pt x="90" y="21"/>
                    <a:pt x="96" y="18"/>
                    <a:pt x="102" y="18"/>
                  </a:cubicBezTo>
                  <a:cubicBezTo>
                    <a:pt x="115" y="18"/>
                    <a:pt x="126" y="29"/>
                    <a:pt x="126" y="41"/>
                  </a:cubicBezTo>
                  <a:cubicBezTo>
                    <a:pt x="126" y="48"/>
                    <a:pt x="123" y="54"/>
                    <a:pt x="11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97"/>
            <p:cNvSpPr>
              <a:spLocks noEditPoints="1"/>
            </p:cNvSpPr>
            <p:nvPr/>
          </p:nvSpPr>
          <p:spPr bwMode="auto">
            <a:xfrm>
              <a:off x="10118446" y="4214884"/>
              <a:ext cx="146805" cy="146805"/>
            </a:xfrm>
            <a:custGeom>
              <a:avLst/>
              <a:gdLst>
                <a:gd name="T0" fmla="*/ 31 w 61"/>
                <a:gd name="T1" fmla="*/ 0 h 61"/>
                <a:gd name="T2" fmla="*/ 0 w 61"/>
                <a:gd name="T3" fmla="*/ 30 h 61"/>
                <a:gd name="T4" fmla="*/ 31 w 61"/>
                <a:gd name="T5" fmla="*/ 61 h 61"/>
                <a:gd name="T6" fmla="*/ 61 w 61"/>
                <a:gd name="T7" fmla="*/ 30 h 61"/>
                <a:gd name="T8" fmla="*/ 31 w 61"/>
                <a:gd name="T9" fmla="*/ 0 h 61"/>
                <a:gd name="T10" fmla="*/ 31 w 61"/>
                <a:gd name="T11" fmla="*/ 55 h 61"/>
                <a:gd name="T12" fmla="*/ 6 w 61"/>
                <a:gd name="T13" fmla="*/ 30 h 61"/>
                <a:gd name="T14" fmla="*/ 31 w 61"/>
                <a:gd name="T15" fmla="*/ 6 h 61"/>
                <a:gd name="T16" fmla="*/ 55 w 61"/>
                <a:gd name="T17" fmla="*/ 30 h 61"/>
                <a:gd name="T18" fmla="*/ 31 w 61"/>
                <a:gd name="T19" fmla="*/ 55 h 61"/>
                <a:gd name="T20" fmla="*/ 27 w 61"/>
                <a:gd name="T21" fmla="*/ 15 h 61"/>
                <a:gd name="T22" fmla="*/ 34 w 61"/>
                <a:gd name="T23" fmla="*/ 15 h 61"/>
                <a:gd name="T24" fmla="*/ 34 w 61"/>
                <a:gd name="T25" fmla="*/ 23 h 61"/>
                <a:gd name="T26" fmla="*/ 27 w 61"/>
                <a:gd name="T27" fmla="*/ 23 h 61"/>
                <a:gd name="T28" fmla="*/ 27 w 61"/>
                <a:gd name="T29" fmla="*/ 15 h 61"/>
                <a:gd name="T30" fmla="*/ 38 w 61"/>
                <a:gd name="T31" fmla="*/ 46 h 61"/>
                <a:gd name="T32" fmla="*/ 23 w 61"/>
                <a:gd name="T33" fmla="*/ 46 h 61"/>
                <a:gd name="T34" fmla="*/ 23 w 61"/>
                <a:gd name="T35" fmla="*/ 42 h 61"/>
                <a:gd name="T36" fmla="*/ 27 w 61"/>
                <a:gd name="T37" fmla="*/ 42 h 61"/>
                <a:gd name="T38" fmla="*/ 27 w 61"/>
                <a:gd name="T39" fmla="*/ 30 h 61"/>
                <a:gd name="T40" fmla="*/ 23 w 61"/>
                <a:gd name="T41" fmla="*/ 30 h 61"/>
                <a:gd name="T42" fmla="*/ 23 w 61"/>
                <a:gd name="T43" fmla="*/ 27 h 61"/>
                <a:gd name="T44" fmla="*/ 34 w 61"/>
                <a:gd name="T45" fmla="*/ 27 h 61"/>
                <a:gd name="T46" fmla="*/ 34 w 61"/>
                <a:gd name="T47" fmla="*/ 42 h 61"/>
                <a:gd name="T48" fmla="*/ 38 w 61"/>
                <a:gd name="T49" fmla="*/ 42 h 61"/>
                <a:gd name="T50" fmla="*/ 38 w 61"/>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1">
                  <a:moveTo>
                    <a:pt x="31" y="0"/>
                  </a:moveTo>
                  <a:cubicBezTo>
                    <a:pt x="14" y="0"/>
                    <a:pt x="0" y="14"/>
                    <a:pt x="0" y="30"/>
                  </a:cubicBezTo>
                  <a:cubicBezTo>
                    <a:pt x="0" y="47"/>
                    <a:pt x="14" y="61"/>
                    <a:pt x="31" y="61"/>
                  </a:cubicBezTo>
                  <a:cubicBezTo>
                    <a:pt x="47" y="61"/>
                    <a:pt x="61" y="47"/>
                    <a:pt x="61" y="30"/>
                  </a:cubicBezTo>
                  <a:cubicBezTo>
                    <a:pt x="61" y="14"/>
                    <a:pt x="47" y="0"/>
                    <a:pt x="31" y="0"/>
                  </a:cubicBezTo>
                  <a:close/>
                  <a:moveTo>
                    <a:pt x="31" y="55"/>
                  </a:moveTo>
                  <a:cubicBezTo>
                    <a:pt x="17" y="55"/>
                    <a:pt x="6" y="44"/>
                    <a:pt x="6" y="30"/>
                  </a:cubicBezTo>
                  <a:cubicBezTo>
                    <a:pt x="6" y="17"/>
                    <a:pt x="17" y="6"/>
                    <a:pt x="31" y="6"/>
                  </a:cubicBezTo>
                  <a:cubicBezTo>
                    <a:pt x="44" y="6"/>
                    <a:pt x="55" y="17"/>
                    <a:pt x="55" y="30"/>
                  </a:cubicBezTo>
                  <a:cubicBezTo>
                    <a:pt x="55" y="44"/>
                    <a:pt x="44" y="55"/>
                    <a:pt x="31" y="55"/>
                  </a:cubicBezTo>
                  <a:close/>
                  <a:moveTo>
                    <a:pt x="27" y="15"/>
                  </a:moveTo>
                  <a:cubicBezTo>
                    <a:pt x="34" y="15"/>
                    <a:pt x="34" y="15"/>
                    <a:pt x="34" y="15"/>
                  </a:cubicBezTo>
                  <a:cubicBezTo>
                    <a:pt x="34" y="23"/>
                    <a:pt x="34" y="23"/>
                    <a:pt x="34" y="23"/>
                  </a:cubicBezTo>
                  <a:cubicBezTo>
                    <a:pt x="27" y="23"/>
                    <a:pt x="27" y="23"/>
                    <a:pt x="27" y="23"/>
                  </a:cubicBezTo>
                  <a:lnTo>
                    <a:pt x="27" y="15"/>
                  </a:lnTo>
                  <a:close/>
                  <a:moveTo>
                    <a:pt x="38" y="46"/>
                  </a:moveTo>
                  <a:cubicBezTo>
                    <a:pt x="23" y="46"/>
                    <a:pt x="23" y="46"/>
                    <a:pt x="23" y="46"/>
                  </a:cubicBezTo>
                  <a:cubicBezTo>
                    <a:pt x="23" y="42"/>
                    <a:pt x="23" y="42"/>
                    <a:pt x="23" y="42"/>
                  </a:cubicBezTo>
                  <a:cubicBezTo>
                    <a:pt x="27" y="42"/>
                    <a:pt x="27" y="42"/>
                    <a:pt x="27" y="42"/>
                  </a:cubicBezTo>
                  <a:cubicBezTo>
                    <a:pt x="27" y="30"/>
                    <a:pt x="27" y="30"/>
                    <a:pt x="27" y="30"/>
                  </a:cubicBezTo>
                  <a:cubicBezTo>
                    <a:pt x="23" y="30"/>
                    <a:pt x="23" y="30"/>
                    <a:pt x="23" y="30"/>
                  </a:cubicBezTo>
                  <a:cubicBezTo>
                    <a:pt x="23" y="27"/>
                    <a:pt x="23" y="27"/>
                    <a:pt x="23"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Freeform 98"/>
            <p:cNvSpPr>
              <a:spLocks noEditPoints="1"/>
            </p:cNvSpPr>
            <p:nvPr/>
          </p:nvSpPr>
          <p:spPr bwMode="auto">
            <a:xfrm>
              <a:off x="10155147" y="4460049"/>
              <a:ext cx="224612" cy="226080"/>
            </a:xfrm>
            <a:custGeom>
              <a:avLst/>
              <a:gdLst>
                <a:gd name="T0" fmla="*/ 85 w 94"/>
                <a:gd name="T1" fmla="*/ 20 h 94"/>
                <a:gd name="T2" fmla="*/ 37 w 94"/>
                <a:gd name="T3" fmla="*/ 2 h 94"/>
                <a:gd name="T4" fmla="*/ 20 w 94"/>
                <a:gd name="T5" fmla="*/ 10 h 94"/>
                <a:gd name="T6" fmla="*/ 2 w 94"/>
                <a:gd name="T7" fmla="*/ 57 h 94"/>
                <a:gd name="T8" fmla="*/ 10 w 94"/>
                <a:gd name="T9" fmla="*/ 74 h 94"/>
                <a:gd name="T10" fmla="*/ 57 w 94"/>
                <a:gd name="T11" fmla="*/ 92 h 94"/>
                <a:gd name="T12" fmla="*/ 74 w 94"/>
                <a:gd name="T13" fmla="*/ 84 h 94"/>
                <a:gd name="T14" fmla="*/ 92 w 94"/>
                <a:gd name="T15" fmla="*/ 37 h 94"/>
                <a:gd name="T16" fmla="*/ 85 w 94"/>
                <a:gd name="T17" fmla="*/ 20 h 94"/>
                <a:gd name="T18" fmla="*/ 36 w 94"/>
                <a:gd name="T19" fmla="*/ 38 h 94"/>
                <a:gd name="T20" fmla="*/ 62 w 94"/>
                <a:gd name="T21" fmla="*/ 47 h 94"/>
                <a:gd name="T22" fmla="*/ 61 w 94"/>
                <a:gd name="T23" fmla="*/ 52 h 94"/>
                <a:gd name="T24" fmla="*/ 42 w 94"/>
                <a:gd name="T25" fmla="*/ 61 h 94"/>
                <a:gd name="T26" fmla="*/ 33 w 94"/>
                <a:gd name="T27" fmla="*/ 42 h 94"/>
                <a:gd name="T28" fmla="*/ 36 w 94"/>
                <a:gd name="T29" fmla="*/ 38 h 94"/>
                <a:gd name="T30" fmla="*/ 76 w 94"/>
                <a:gd name="T31" fmla="*/ 53 h 94"/>
                <a:gd name="T32" fmla="*/ 69 w 94"/>
                <a:gd name="T33" fmla="*/ 71 h 94"/>
                <a:gd name="T34" fmla="*/ 66 w 94"/>
                <a:gd name="T35" fmla="*/ 80 h 94"/>
                <a:gd name="T36" fmla="*/ 59 w 94"/>
                <a:gd name="T37" fmla="*/ 82 h 94"/>
                <a:gd name="T38" fmla="*/ 15 w 94"/>
                <a:gd name="T39" fmla="*/ 65 h 94"/>
                <a:gd name="T40" fmla="*/ 12 w 94"/>
                <a:gd name="T41" fmla="*/ 59 h 94"/>
                <a:gd name="T42" fmla="*/ 15 w 94"/>
                <a:gd name="T43" fmla="*/ 50 h 94"/>
                <a:gd name="T44" fmla="*/ 22 w 94"/>
                <a:gd name="T45" fmla="*/ 32 h 94"/>
                <a:gd name="T46" fmla="*/ 22 w 94"/>
                <a:gd name="T47" fmla="*/ 32 h 94"/>
                <a:gd name="T48" fmla="*/ 29 w 94"/>
                <a:gd name="T49" fmla="*/ 35 h 94"/>
                <a:gd name="T50" fmla="*/ 27 w 94"/>
                <a:gd name="T51" fmla="*/ 39 h 94"/>
                <a:gd name="T52" fmla="*/ 39 w 94"/>
                <a:gd name="T53" fmla="*/ 67 h 94"/>
                <a:gd name="T54" fmla="*/ 67 w 94"/>
                <a:gd name="T55" fmla="*/ 55 h 94"/>
                <a:gd name="T56" fmla="*/ 69 w 94"/>
                <a:gd name="T57" fmla="*/ 50 h 94"/>
                <a:gd name="T58" fmla="*/ 76 w 94"/>
                <a:gd name="T59" fmla="*/ 53 h 94"/>
                <a:gd name="T60" fmla="*/ 82 w 94"/>
                <a:gd name="T61" fmla="*/ 37 h 94"/>
                <a:gd name="T62" fmla="*/ 79 w 94"/>
                <a:gd name="T63" fmla="*/ 38 h 94"/>
                <a:gd name="T64" fmla="*/ 74 w 94"/>
                <a:gd name="T65" fmla="*/ 37 h 94"/>
                <a:gd name="T66" fmla="*/ 73 w 94"/>
                <a:gd name="T67" fmla="*/ 34 h 94"/>
                <a:gd name="T68" fmla="*/ 74 w 94"/>
                <a:gd name="T69" fmla="*/ 29 h 94"/>
                <a:gd name="T70" fmla="*/ 77 w 94"/>
                <a:gd name="T71" fmla="*/ 28 h 94"/>
                <a:gd name="T72" fmla="*/ 82 w 94"/>
                <a:gd name="T73" fmla="*/ 29 h 94"/>
                <a:gd name="T74" fmla="*/ 83 w 94"/>
                <a:gd name="T75" fmla="*/ 33 h 94"/>
                <a:gd name="T76" fmla="*/ 82 w 94"/>
                <a:gd name="T77" fmla="*/ 3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4">
                  <a:moveTo>
                    <a:pt x="85" y="20"/>
                  </a:moveTo>
                  <a:cubicBezTo>
                    <a:pt x="37" y="2"/>
                    <a:pt x="37" y="2"/>
                    <a:pt x="37" y="2"/>
                  </a:cubicBezTo>
                  <a:cubicBezTo>
                    <a:pt x="30" y="0"/>
                    <a:pt x="23" y="3"/>
                    <a:pt x="20" y="10"/>
                  </a:cubicBezTo>
                  <a:cubicBezTo>
                    <a:pt x="2" y="57"/>
                    <a:pt x="2" y="57"/>
                    <a:pt x="2" y="57"/>
                  </a:cubicBezTo>
                  <a:cubicBezTo>
                    <a:pt x="0" y="64"/>
                    <a:pt x="3" y="71"/>
                    <a:pt x="10" y="74"/>
                  </a:cubicBezTo>
                  <a:cubicBezTo>
                    <a:pt x="57" y="92"/>
                    <a:pt x="57" y="92"/>
                    <a:pt x="57" y="92"/>
                  </a:cubicBezTo>
                  <a:cubicBezTo>
                    <a:pt x="64" y="94"/>
                    <a:pt x="71" y="91"/>
                    <a:pt x="74" y="84"/>
                  </a:cubicBezTo>
                  <a:cubicBezTo>
                    <a:pt x="92" y="37"/>
                    <a:pt x="92" y="37"/>
                    <a:pt x="92" y="37"/>
                  </a:cubicBezTo>
                  <a:cubicBezTo>
                    <a:pt x="94" y="30"/>
                    <a:pt x="91" y="23"/>
                    <a:pt x="85" y="20"/>
                  </a:cubicBezTo>
                  <a:close/>
                  <a:moveTo>
                    <a:pt x="36" y="38"/>
                  </a:moveTo>
                  <a:cubicBezTo>
                    <a:pt x="62" y="47"/>
                    <a:pt x="62" y="47"/>
                    <a:pt x="62" y="47"/>
                  </a:cubicBezTo>
                  <a:cubicBezTo>
                    <a:pt x="62" y="49"/>
                    <a:pt x="61" y="51"/>
                    <a:pt x="61" y="52"/>
                  </a:cubicBezTo>
                  <a:cubicBezTo>
                    <a:pt x="58" y="60"/>
                    <a:pt x="49" y="64"/>
                    <a:pt x="42" y="61"/>
                  </a:cubicBezTo>
                  <a:cubicBezTo>
                    <a:pt x="34" y="58"/>
                    <a:pt x="31" y="49"/>
                    <a:pt x="33" y="42"/>
                  </a:cubicBezTo>
                  <a:cubicBezTo>
                    <a:pt x="34" y="40"/>
                    <a:pt x="35" y="39"/>
                    <a:pt x="36" y="38"/>
                  </a:cubicBezTo>
                  <a:close/>
                  <a:moveTo>
                    <a:pt x="76" y="53"/>
                  </a:moveTo>
                  <a:cubicBezTo>
                    <a:pt x="69" y="71"/>
                    <a:pt x="69" y="71"/>
                    <a:pt x="69" y="71"/>
                  </a:cubicBezTo>
                  <a:cubicBezTo>
                    <a:pt x="66" y="80"/>
                    <a:pt x="66" y="80"/>
                    <a:pt x="66" y="80"/>
                  </a:cubicBezTo>
                  <a:cubicBezTo>
                    <a:pt x="65" y="82"/>
                    <a:pt x="62" y="83"/>
                    <a:pt x="59" y="82"/>
                  </a:cubicBezTo>
                  <a:cubicBezTo>
                    <a:pt x="15" y="65"/>
                    <a:pt x="15" y="65"/>
                    <a:pt x="15" y="65"/>
                  </a:cubicBezTo>
                  <a:cubicBezTo>
                    <a:pt x="12" y="64"/>
                    <a:pt x="11" y="62"/>
                    <a:pt x="12" y="59"/>
                  </a:cubicBezTo>
                  <a:cubicBezTo>
                    <a:pt x="15" y="50"/>
                    <a:pt x="15" y="50"/>
                    <a:pt x="15" y="50"/>
                  </a:cubicBezTo>
                  <a:cubicBezTo>
                    <a:pt x="22" y="32"/>
                    <a:pt x="22" y="32"/>
                    <a:pt x="22" y="32"/>
                  </a:cubicBezTo>
                  <a:cubicBezTo>
                    <a:pt x="22" y="32"/>
                    <a:pt x="22" y="32"/>
                    <a:pt x="22" y="32"/>
                  </a:cubicBezTo>
                  <a:cubicBezTo>
                    <a:pt x="29" y="35"/>
                    <a:pt x="29" y="35"/>
                    <a:pt x="29" y="35"/>
                  </a:cubicBezTo>
                  <a:cubicBezTo>
                    <a:pt x="28" y="36"/>
                    <a:pt x="27" y="38"/>
                    <a:pt x="27" y="39"/>
                  </a:cubicBezTo>
                  <a:cubicBezTo>
                    <a:pt x="23" y="51"/>
                    <a:pt x="28" y="63"/>
                    <a:pt x="39" y="67"/>
                  </a:cubicBezTo>
                  <a:cubicBezTo>
                    <a:pt x="51" y="72"/>
                    <a:pt x="63" y="66"/>
                    <a:pt x="67" y="55"/>
                  </a:cubicBezTo>
                  <a:cubicBezTo>
                    <a:pt x="68" y="53"/>
                    <a:pt x="68" y="52"/>
                    <a:pt x="69" y="50"/>
                  </a:cubicBezTo>
                  <a:cubicBezTo>
                    <a:pt x="76" y="53"/>
                    <a:pt x="76" y="53"/>
                    <a:pt x="76" y="53"/>
                  </a:cubicBezTo>
                  <a:close/>
                  <a:moveTo>
                    <a:pt x="82" y="37"/>
                  </a:moveTo>
                  <a:cubicBezTo>
                    <a:pt x="81" y="38"/>
                    <a:pt x="80" y="39"/>
                    <a:pt x="79" y="38"/>
                  </a:cubicBezTo>
                  <a:cubicBezTo>
                    <a:pt x="74" y="37"/>
                    <a:pt x="74" y="37"/>
                    <a:pt x="74" y="37"/>
                  </a:cubicBezTo>
                  <a:cubicBezTo>
                    <a:pt x="73" y="36"/>
                    <a:pt x="72" y="35"/>
                    <a:pt x="73" y="34"/>
                  </a:cubicBezTo>
                  <a:cubicBezTo>
                    <a:pt x="74" y="29"/>
                    <a:pt x="74" y="29"/>
                    <a:pt x="74" y="29"/>
                  </a:cubicBezTo>
                  <a:cubicBezTo>
                    <a:pt x="75" y="28"/>
                    <a:pt x="76" y="27"/>
                    <a:pt x="77" y="28"/>
                  </a:cubicBezTo>
                  <a:cubicBezTo>
                    <a:pt x="82" y="29"/>
                    <a:pt x="82" y="29"/>
                    <a:pt x="82" y="29"/>
                  </a:cubicBezTo>
                  <a:cubicBezTo>
                    <a:pt x="83" y="30"/>
                    <a:pt x="84" y="31"/>
                    <a:pt x="83" y="33"/>
                  </a:cubicBezTo>
                  <a:lnTo>
                    <a:pt x="82"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Freeform 99"/>
            <p:cNvSpPr>
              <a:spLocks noEditPoints="1"/>
            </p:cNvSpPr>
            <p:nvPr/>
          </p:nvSpPr>
          <p:spPr bwMode="auto">
            <a:xfrm>
              <a:off x="10294613" y="3438285"/>
              <a:ext cx="126252" cy="126252"/>
            </a:xfrm>
            <a:custGeom>
              <a:avLst/>
              <a:gdLst>
                <a:gd name="T0" fmla="*/ 44 w 53"/>
                <a:gd name="T1" fmla="*/ 0 h 53"/>
                <a:gd name="T2" fmla="*/ 9 w 53"/>
                <a:gd name="T3" fmla="*/ 0 h 53"/>
                <a:gd name="T4" fmla="*/ 0 w 53"/>
                <a:gd name="T5" fmla="*/ 9 h 53"/>
                <a:gd name="T6" fmla="*/ 0 w 53"/>
                <a:gd name="T7" fmla="*/ 44 h 53"/>
                <a:gd name="T8" fmla="*/ 9 w 53"/>
                <a:gd name="T9" fmla="*/ 53 h 53"/>
                <a:gd name="T10" fmla="*/ 44 w 53"/>
                <a:gd name="T11" fmla="*/ 53 h 53"/>
                <a:gd name="T12" fmla="*/ 53 w 53"/>
                <a:gd name="T13" fmla="*/ 44 h 53"/>
                <a:gd name="T14" fmla="*/ 53 w 53"/>
                <a:gd name="T15" fmla="*/ 9 h 53"/>
                <a:gd name="T16" fmla="*/ 44 w 53"/>
                <a:gd name="T17" fmla="*/ 0 h 53"/>
                <a:gd name="T18" fmla="*/ 20 w 53"/>
                <a:gd name="T19" fmla="*/ 43 h 53"/>
                <a:gd name="T20" fmla="*/ 13 w 53"/>
                <a:gd name="T21" fmla="*/ 43 h 53"/>
                <a:gd name="T22" fmla="*/ 13 w 53"/>
                <a:gd name="T23" fmla="*/ 20 h 53"/>
                <a:gd name="T24" fmla="*/ 20 w 53"/>
                <a:gd name="T25" fmla="*/ 20 h 53"/>
                <a:gd name="T26" fmla="*/ 20 w 53"/>
                <a:gd name="T27" fmla="*/ 43 h 53"/>
                <a:gd name="T28" fmla="*/ 17 w 53"/>
                <a:gd name="T29" fmla="*/ 16 h 53"/>
                <a:gd name="T30" fmla="*/ 13 w 53"/>
                <a:gd name="T31" fmla="*/ 13 h 53"/>
                <a:gd name="T32" fmla="*/ 17 w 53"/>
                <a:gd name="T33" fmla="*/ 10 h 53"/>
                <a:gd name="T34" fmla="*/ 20 w 53"/>
                <a:gd name="T35" fmla="*/ 13 h 53"/>
                <a:gd name="T36" fmla="*/ 17 w 53"/>
                <a:gd name="T37" fmla="*/ 16 h 53"/>
                <a:gd name="T38" fmla="*/ 43 w 53"/>
                <a:gd name="T39" fmla="*/ 43 h 53"/>
                <a:gd name="T40" fmla="*/ 37 w 53"/>
                <a:gd name="T41" fmla="*/ 43 h 53"/>
                <a:gd name="T42" fmla="*/ 37 w 53"/>
                <a:gd name="T43" fmla="*/ 30 h 53"/>
                <a:gd name="T44" fmla="*/ 33 w 53"/>
                <a:gd name="T45" fmla="*/ 26 h 53"/>
                <a:gd name="T46" fmla="*/ 30 w 53"/>
                <a:gd name="T47" fmla="*/ 30 h 53"/>
                <a:gd name="T48" fmla="*/ 30 w 53"/>
                <a:gd name="T49" fmla="*/ 43 h 53"/>
                <a:gd name="T50" fmla="*/ 23 w 53"/>
                <a:gd name="T51" fmla="*/ 43 h 53"/>
                <a:gd name="T52" fmla="*/ 23 w 53"/>
                <a:gd name="T53" fmla="*/ 20 h 53"/>
                <a:gd name="T54" fmla="*/ 30 w 53"/>
                <a:gd name="T55" fmla="*/ 20 h 53"/>
                <a:gd name="T56" fmla="*/ 30 w 53"/>
                <a:gd name="T57" fmla="*/ 24 h 53"/>
                <a:gd name="T58" fmla="*/ 36 w 53"/>
                <a:gd name="T59" fmla="*/ 20 h 53"/>
                <a:gd name="T60" fmla="*/ 43 w 53"/>
                <a:gd name="T61" fmla="*/ 28 h 53"/>
                <a:gd name="T62" fmla="*/ 43 w 53"/>
                <a:gd name="T63" fmla="*/ 4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53">
                  <a:moveTo>
                    <a:pt x="44" y="0"/>
                  </a:moveTo>
                  <a:cubicBezTo>
                    <a:pt x="9" y="0"/>
                    <a:pt x="9" y="0"/>
                    <a:pt x="9" y="0"/>
                  </a:cubicBezTo>
                  <a:cubicBezTo>
                    <a:pt x="4" y="0"/>
                    <a:pt x="0" y="4"/>
                    <a:pt x="0" y="9"/>
                  </a:cubicBezTo>
                  <a:cubicBezTo>
                    <a:pt x="0" y="44"/>
                    <a:pt x="0" y="44"/>
                    <a:pt x="0" y="44"/>
                  </a:cubicBezTo>
                  <a:cubicBezTo>
                    <a:pt x="0" y="49"/>
                    <a:pt x="4" y="53"/>
                    <a:pt x="9" y="53"/>
                  </a:cubicBezTo>
                  <a:cubicBezTo>
                    <a:pt x="44" y="53"/>
                    <a:pt x="44" y="53"/>
                    <a:pt x="44" y="53"/>
                  </a:cubicBezTo>
                  <a:cubicBezTo>
                    <a:pt x="49" y="53"/>
                    <a:pt x="53" y="49"/>
                    <a:pt x="53" y="44"/>
                  </a:cubicBezTo>
                  <a:cubicBezTo>
                    <a:pt x="53" y="9"/>
                    <a:pt x="53" y="9"/>
                    <a:pt x="53" y="9"/>
                  </a:cubicBezTo>
                  <a:cubicBezTo>
                    <a:pt x="53" y="4"/>
                    <a:pt x="49" y="0"/>
                    <a:pt x="44" y="0"/>
                  </a:cubicBezTo>
                  <a:close/>
                  <a:moveTo>
                    <a:pt x="20" y="43"/>
                  </a:moveTo>
                  <a:cubicBezTo>
                    <a:pt x="13" y="43"/>
                    <a:pt x="13" y="43"/>
                    <a:pt x="13" y="43"/>
                  </a:cubicBezTo>
                  <a:cubicBezTo>
                    <a:pt x="13" y="20"/>
                    <a:pt x="13" y="20"/>
                    <a:pt x="13" y="20"/>
                  </a:cubicBezTo>
                  <a:cubicBezTo>
                    <a:pt x="20" y="20"/>
                    <a:pt x="20" y="20"/>
                    <a:pt x="20" y="20"/>
                  </a:cubicBezTo>
                  <a:lnTo>
                    <a:pt x="20" y="43"/>
                  </a:lnTo>
                  <a:close/>
                  <a:moveTo>
                    <a:pt x="17" y="16"/>
                  </a:moveTo>
                  <a:cubicBezTo>
                    <a:pt x="15" y="16"/>
                    <a:pt x="13" y="15"/>
                    <a:pt x="13" y="13"/>
                  </a:cubicBezTo>
                  <a:cubicBezTo>
                    <a:pt x="13" y="11"/>
                    <a:pt x="15" y="10"/>
                    <a:pt x="17" y="10"/>
                  </a:cubicBezTo>
                  <a:cubicBezTo>
                    <a:pt x="18" y="10"/>
                    <a:pt x="20" y="11"/>
                    <a:pt x="20" y="13"/>
                  </a:cubicBezTo>
                  <a:cubicBezTo>
                    <a:pt x="20" y="15"/>
                    <a:pt x="18" y="16"/>
                    <a:pt x="17" y="16"/>
                  </a:cubicBezTo>
                  <a:close/>
                  <a:moveTo>
                    <a:pt x="43" y="43"/>
                  </a:moveTo>
                  <a:cubicBezTo>
                    <a:pt x="37" y="43"/>
                    <a:pt x="37" y="43"/>
                    <a:pt x="37" y="43"/>
                  </a:cubicBezTo>
                  <a:cubicBezTo>
                    <a:pt x="37" y="30"/>
                    <a:pt x="37" y="30"/>
                    <a:pt x="37" y="30"/>
                  </a:cubicBezTo>
                  <a:cubicBezTo>
                    <a:pt x="37" y="28"/>
                    <a:pt x="35" y="26"/>
                    <a:pt x="33" y="26"/>
                  </a:cubicBezTo>
                  <a:cubicBezTo>
                    <a:pt x="31" y="26"/>
                    <a:pt x="30" y="28"/>
                    <a:pt x="30" y="30"/>
                  </a:cubicBezTo>
                  <a:cubicBezTo>
                    <a:pt x="30" y="43"/>
                    <a:pt x="30" y="43"/>
                    <a:pt x="30" y="43"/>
                  </a:cubicBezTo>
                  <a:cubicBezTo>
                    <a:pt x="23" y="43"/>
                    <a:pt x="23" y="43"/>
                    <a:pt x="23" y="43"/>
                  </a:cubicBezTo>
                  <a:cubicBezTo>
                    <a:pt x="23" y="20"/>
                    <a:pt x="23" y="20"/>
                    <a:pt x="23" y="20"/>
                  </a:cubicBezTo>
                  <a:cubicBezTo>
                    <a:pt x="30" y="20"/>
                    <a:pt x="30" y="20"/>
                    <a:pt x="30" y="20"/>
                  </a:cubicBezTo>
                  <a:cubicBezTo>
                    <a:pt x="30" y="24"/>
                    <a:pt x="30" y="24"/>
                    <a:pt x="30" y="24"/>
                  </a:cubicBezTo>
                  <a:cubicBezTo>
                    <a:pt x="31" y="22"/>
                    <a:pt x="33" y="20"/>
                    <a:pt x="36" y="20"/>
                  </a:cubicBezTo>
                  <a:cubicBezTo>
                    <a:pt x="40" y="20"/>
                    <a:pt x="43" y="23"/>
                    <a:pt x="43" y="28"/>
                  </a:cubicBezTo>
                  <a:lnTo>
                    <a:pt x="4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00"/>
            <p:cNvSpPr>
              <a:spLocks noEditPoints="1"/>
            </p:cNvSpPr>
            <p:nvPr/>
          </p:nvSpPr>
          <p:spPr bwMode="auto">
            <a:xfrm>
              <a:off x="10184509" y="3263586"/>
              <a:ext cx="231952" cy="145337"/>
            </a:xfrm>
            <a:custGeom>
              <a:avLst/>
              <a:gdLst>
                <a:gd name="T0" fmla="*/ 49 w 158"/>
                <a:gd name="T1" fmla="*/ 70 h 99"/>
                <a:gd name="T2" fmla="*/ 49 w 158"/>
                <a:gd name="T3" fmla="*/ 39 h 99"/>
                <a:gd name="T4" fmla="*/ 78 w 158"/>
                <a:gd name="T5" fmla="*/ 39 h 99"/>
                <a:gd name="T6" fmla="*/ 39 w 158"/>
                <a:gd name="T7" fmla="*/ 0 h 99"/>
                <a:gd name="T8" fmla="*/ 0 w 158"/>
                <a:gd name="T9" fmla="*/ 39 h 99"/>
                <a:gd name="T10" fmla="*/ 29 w 158"/>
                <a:gd name="T11" fmla="*/ 39 h 99"/>
                <a:gd name="T12" fmla="*/ 29 w 158"/>
                <a:gd name="T13" fmla="*/ 89 h 99"/>
                <a:gd name="T14" fmla="*/ 88 w 158"/>
                <a:gd name="T15" fmla="*/ 89 h 99"/>
                <a:gd name="T16" fmla="*/ 68 w 158"/>
                <a:gd name="T17" fmla="*/ 70 h 99"/>
                <a:gd name="T18" fmla="*/ 49 w 158"/>
                <a:gd name="T19" fmla="*/ 70 h 99"/>
                <a:gd name="T20" fmla="*/ 129 w 158"/>
                <a:gd name="T21" fmla="*/ 58 h 99"/>
                <a:gd name="T22" fmla="*/ 129 w 158"/>
                <a:gd name="T23" fmla="*/ 9 h 99"/>
                <a:gd name="T24" fmla="*/ 68 w 158"/>
                <a:gd name="T25" fmla="*/ 9 h 99"/>
                <a:gd name="T26" fmla="*/ 88 w 158"/>
                <a:gd name="T27" fmla="*/ 29 h 99"/>
                <a:gd name="T28" fmla="*/ 107 w 158"/>
                <a:gd name="T29" fmla="*/ 29 h 99"/>
                <a:gd name="T30" fmla="*/ 107 w 158"/>
                <a:gd name="T31" fmla="*/ 58 h 99"/>
                <a:gd name="T32" fmla="*/ 78 w 158"/>
                <a:gd name="T33" fmla="*/ 58 h 99"/>
                <a:gd name="T34" fmla="*/ 119 w 158"/>
                <a:gd name="T35" fmla="*/ 99 h 99"/>
                <a:gd name="T36" fmla="*/ 158 w 158"/>
                <a:gd name="T37" fmla="*/ 58 h 99"/>
                <a:gd name="T38" fmla="*/ 129 w 158"/>
                <a:gd name="T39" fmla="*/ 5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 h="99">
                  <a:moveTo>
                    <a:pt x="49" y="70"/>
                  </a:moveTo>
                  <a:lnTo>
                    <a:pt x="49" y="39"/>
                  </a:lnTo>
                  <a:lnTo>
                    <a:pt x="78" y="39"/>
                  </a:lnTo>
                  <a:lnTo>
                    <a:pt x="39" y="0"/>
                  </a:lnTo>
                  <a:lnTo>
                    <a:pt x="0" y="39"/>
                  </a:lnTo>
                  <a:lnTo>
                    <a:pt x="29" y="39"/>
                  </a:lnTo>
                  <a:lnTo>
                    <a:pt x="29" y="89"/>
                  </a:lnTo>
                  <a:lnTo>
                    <a:pt x="88" y="89"/>
                  </a:lnTo>
                  <a:lnTo>
                    <a:pt x="68" y="70"/>
                  </a:lnTo>
                  <a:lnTo>
                    <a:pt x="49" y="70"/>
                  </a:lnTo>
                  <a:close/>
                  <a:moveTo>
                    <a:pt x="129" y="58"/>
                  </a:moveTo>
                  <a:lnTo>
                    <a:pt x="129" y="9"/>
                  </a:lnTo>
                  <a:lnTo>
                    <a:pt x="68" y="9"/>
                  </a:lnTo>
                  <a:lnTo>
                    <a:pt x="88" y="29"/>
                  </a:lnTo>
                  <a:lnTo>
                    <a:pt x="107" y="29"/>
                  </a:lnTo>
                  <a:lnTo>
                    <a:pt x="107" y="58"/>
                  </a:lnTo>
                  <a:lnTo>
                    <a:pt x="78" y="58"/>
                  </a:lnTo>
                  <a:lnTo>
                    <a:pt x="119" y="99"/>
                  </a:lnTo>
                  <a:lnTo>
                    <a:pt x="158" y="58"/>
                  </a:lnTo>
                  <a:lnTo>
                    <a:pt x="129"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01"/>
            <p:cNvSpPr>
              <a:spLocks noEditPoints="1"/>
            </p:cNvSpPr>
            <p:nvPr/>
          </p:nvSpPr>
          <p:spPr bwMode="auto">
            <a:xfrm>
              <a:off x="10382695" y="2492860"/>
              <a:ext cx="240760" cy="242228"/>
            </a:xfrm>
            <a:custGeom>
              <a:avLst/>
              <a:gdLst>
                <a:gd name="T0" fmla="*/ 96 w 100"/>
                <a:gd name="T1" fmla="*/ 85 h 101"/>
                <a:gd name="T2" fmla="*/ 73 w 100"/>
                <a:gd name="T3" fmla="*/ 65 h 101"/>
                <a:gd name="T4" fmla="*/ 66 w 100"/>
                <a:gd name="T5" fmla="*/ 62 h 101"/>
                <a:gd name="T6" fmla="*/ 74 w 100"/>
                <a:gd name="T7" fmla="*/ 37 h 101"/>
                <a:gd name="T8" fmla="*/ 37 w 100"/>
                <a:gd name="T9" fmla="*/ 0 h 101"/>
                <a:gd name="T10" fmla="*/ 0 w 100"/>
                <a:gd name="T11" fmla="*/ 37 h 101"/>
                <a:gd name="T12" fmla="*/ 37 w 100"/>
                <a:gd name="T13" fmla="*/ 75 h 101"/>
                <a:gd name="T14" fmla="*/ 61 w 100"/>
                <a:gd name="T15" fmla="*/ 66 h 101"/>
                <a:gd name="T16" fmla="*/ 64 w 100"/>
                <a:gd name="T17" fmla="*/ 73 h 101"/>
                <a:gd name="T18" fmla="*/ 84 w 100"/>
                <a:gd name="T19" fmla="*/ 96 h 101"/>
                <a:gd name="T20" fmla="*/ 97 w 100"/>
                <a:gd name="T21" fmla="*/ 97 h 101"/>
                <a:gd name="T22" fmla="*/ 96 w 100"/>
                <a:gd name="T23" fmla="*/ 85 h 101"/>
                <a:gd name="T24" fmla="*/ 37 w 100"/>
                <a:gd name="T25" fmla="*/ 62 h 101"/>
                <a:gd name="T26" fmla="*/ 12 w 100"/>
                <a:gd name="T27" fmla="*/ 37 h 101"/>
                <a:gd name="T28" fmla="*/ 37 w 100"/>
                <a:gd name="T29" fmla="*/ 12 h 101"/>
                <a:gd name="T30" fmla="*/ 62 w 100"/>
                <a:gd name="T31" fmla="*/ 37 h 101"/>
                <a:gd name="T32" fmla="*/ 37 w 100"/>
                <a:gd name="T33" fmla="*/ 6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1">
                  <a:moveTo>
                    <a:pt x="96" y="85"/>
                  </a:moveTo>
                  <a:cubicBezTo>
                    <a:pt x="73" y="65"/>
                    <a:pt x="73" y="65"/>
                    <a:pt x="73" y="65"/>
                  </a:cubicBezTo>
                  <a:cubicBezTo>
                    <a:pt x="70" y="62"/>
                    <a:pt x="68" y="61"/>
                    <a:pt x="66" y="62"/>
                  </a:cubicBezTo>
                  <a:cubicBezTo>
                    <a:pt x="71" y="55"/>
                    <a:pt x="74" y="47"/>
                    <a:pt x="74" y="37"/>
                  </a:cubicBezTo>
                  <a:cubicBezTo>
                    <a:pt x="74" y="17"/>
                    <a:pt x="58" y="0"/>
                    <a:pt x="37" y="0"/>
                  </a:cubicBezTo>
                  <a:cubicBezTo>
                    <a:pt x="17" y="0"/>
                    <a:pt x="0" y="17"/>
                    <a:pt x="0" y="37"/>
                  </a:cubicBezTo>
                  <a:cubicBezTo>
                    <a:pt x="0" y="58"/>
                    <a:pt x="17" y="75"/>
                    <a:pt x="37" y="75"/>
                  </a:cubicBezTo>
                  <a:cubicBezTo>
                    <a:pt x="46" y="75"/>
                    <a:pt x="55" y="71"/>
                    <a:pt x="61" y="66"/>
                  </a:cubicBezTo>
                  <a:cubicBezTo>
                    <a:pt x="61" y="68"/>
                    <a:pt x="62" y="70"/>
                    <a:pt x="64" y="73"/>
                  </a:cubicBezTo>
                  <a:cubicBezTo>
                    <a:pt x="84" y="96"/>
                    <a:pt x="84" y="96"/>
                    <a:pt x="84" y="96"/>
                  </a:cubicBezTo>
                  <a:cubicBezTo>
                    <a:pt x="88" y="100"/>
                    <a:pt x="94" y="101"/>
                    <a:pt x="97" y="97"/>
                  </a:cubicBezTo>
                  <a:cubicBezTo>
                    <a:pt x="100" y="94"/>
                    <a:pt x="100" y="88"/>
                    <a:pt x="96" y="85"/>
                  </a:cubicBezTo>
                  <a:close/>
                  <a:moveTo>
                    <a:pt x="37" y="62"/>
                  </a:moveTo>
                  <a:cubicBezTo>
                    <a:pt x="23" y="62"/>
                    <a:pt x="12" y="51"/>
                    <a:pt x="12" y="37"/>
                  </a:cubicBezTo>
                  <a:cubicBezTo>
                    <a:pt x="12" y="24"/>
                    <a:pt x="23" y="12"/>
                    <a:pt x="37" y="12"/>
                  </a:cubicBezTo>
                  <a:cubicBezTo>
                    <a:pt x="51" y="12"/>
                    <a:pt x="62" y="24"/>
                    <a:pt x="62" y="37"/>
                  </a:cubicBezTo>
                  <a:cubicBezTo>
                    <a:pt x="62" y="51"/>
                    <a:pt x="51" y="62"/>
                    <a:pt x="3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Freeform 102"/>
            <p:cNvSpPr/>
            <p:nvPr/>
          </p:nvSpPr>
          <p:spPr bwMode="auto">
            <a:xfrm>
              <a:off x="10136063" y="2463499"/>
              <a:ext cx="296546" cy="287738"/>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Freeform 103"/>
            <p:cNvSpPr>
              <a:spLocks noEditPoints="1"/>
            </p:cNvSpPr>
            <p:nvPr/>
          </p:nvSpPr>
          <p:spPr bwMode="auto">
            <a:xfrm>
              <a:off x="10193316" y="4694937"/>
              <a:ext cx="98360" cy="155614"/>
            </a:xfrm>
            <a:custGeom>
              <a:avLst/>
              <a:gdLst>
                <a:gd name="T0" fmla="*/ 21 w 41"/>
                <a:gd name="T1" fmla="*/ 0 h 65"/>
                <a:gd name="T2" fmla="*/ 0 w 41"/>
                <a:gd name="T3" fmla="*/ 20 h 65"/>
                <a:gd name="T4" fmla="*/ 21 w 41"/>
                <a:gd name="T5" fmla="*/ 65 h 65"/>
                <a:gd name="T6" fmla="*/ 41 w 41"/>
                <a:gd name="T7" fmla="*/ 20 h 65"/>
                <a:gd name="T8" fmla="*/ 21 w 41"/>
                <a:gd name="T9" fmla="*/ 0 h 65"/>
                <a:gd name="T10" fmla="*/ 21 w 41"/>
                <a:gd name="T11" fmla="*/ 33 h 65"/>
                <a:gd name="T12" fmla="*/ 8 w 41"/>
                <a:gd name="T13" fmla="*/ 20 h 65"/>
                <a:gd name="T14" fmla="*/ 21 w 41"/>
                <a:gd name="T15" fmla="*/ 8 h 65"/>
                <a:gd name="T16" fmla="*/ 33 w 41"/>
                <a:gd name="T17" fmla="*/ 20 h 65"/>
                <a:gd name="T18" fmla="*/ 21 w 41"/>
                <a:gd name="T19" fmla="*/ 33 h 65"/>
                <a:gd name="T20" fmla="*/ 13 w 41"/>
                <a:gd name="T21" fmla="*/ 20 h 65"/>
                <a:gd name="T22" fmla="*/ 21 w 41"/>
                <a:gd name="T23" fmla="*/ 28 h 65"/>
                <a:gd name="T24" fmla="*/ 29 w 41"/>
                <a:gd name="T25" fmla="*/ 20 h 65"/>
                <a:gd name="T26" fmla="*/ 21 w 41"/>
                <a:gd name="T27" fmla="*/ 12 h 65"/>
                <a:gd name="T28" fmla="*/ 13 w 41"/>
                <a:gd name="T29"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65">
                  <a:moveTo>
                    <a:pt x="21" y="0"/>
                  </a:moveTo>
                  <a:cubicBezTo>
                    <a:pt x="9" y="0"/>
                    <a:pt x="0" y="9"/>
                    <a:pt x="0" y="20"/>
                  </a:cubicBezTo>
                  <a:cubicBezTo>
                    <a:pt x="0" y="41"/>
                    <a:pt x="21" y="65"/>
                    <a:pt x="21" y="65"/>
                  </a:cubicBezTo>
                  <a:cubicBezTo>
                    <a:pt x="21" y="65"/>
                    <a:pt x="41" y="41"/>
                    <a:pt x="41" y="20"/>
                  </a:cubicBezTo>
                  <a:cubicBezTo>
                    <a:pt x="41" y="9"/>
                    <a:pt x="32" y="0"/>
                    <a:pt x="21" y="0"/>
                  </a:cubicBezTo>
                  <a:close/>
                  <a:moveTo>
                    <a:pt x="21" y="33"/>
                  </a:moveTo>
                  <a:cubicBezTo>
                    <a:pt x="14" y="33"/>
                    <a:pt x="8" y="27"/>
                    <a:pt x="8" y="20"/>
                  </a:cubicBezTo>
                  <a:cubicBezTo>
                    <a:pt x="8" y="13"/>
                    <a:pt x="14" y="8"/>
                    <a:pt x="21" y="8"/>
                  </a:cubicBezTo>
                  <a:cubicBezTo>
                    <a:pt x="28" y="8"/>
                    <a:pt x="33" y="13"/>
                    <a:pt x="33" y="20"/>
                  </a:cubicBezTo>
                  <a:cubicBezTo>
                    <a:pt x="33" y="27"/>
                    <a:pt x="28" y="33"/>
                    <a:pt x="21" y="33"/>
                  </a:cubicBezTo>
                  <a:close/>
                  <a:moveTo>
                    <a:pt x="13" y="20"/>
                  </a:moveTo>
                  <a:cubicBezTo>
                    <a:pt x="13" y="25"/>
                    <a:pt x="16" y="28"/>
                    <a:pt x="21" y="28"/>
                  </a:cubicBezTo>
                  <a:cubicBezTo>
                    <a:pt x="25" y="28"/>
                    <a:pt x="29" y="25"/>
                    <a:pt x="29" y="20"/>
                  </a:cubicBezTo>
                  <a:cubicBezTo>
                    <a:pt x="29" y="16"/>
                    <a:pt x="25" y="12"/>
                    <a:pt x="21" y="12"/>
                  </a:cubicBezTo>
                  <a:cubicBezTo>
                    <a:pt x="16" y="12"/>
                    <a:pt x="13" y="16"/>
                    <a:pt x="1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04"/>
            <p:cNvSpPr>
              <a:spLocks noEditPoints="1"/>
            </p:cNvSpPr>
            <p:nvPr/>
          </p:nvSpPr>
          <p:spPr bwMode="auto">
            <a:xfrm>
              <a:off x="10086149" y="4862295"/>
              <a:ext cx="152677" cy="206995"/>
            </a:xfrm>
            <a:custGeom>
              <a:avLst/>
              <a:gdLst>
                <a:gd name="T0" fmla="*/ 58 w 64"/>
                <a:gd name="T1" fmla="*/ 9 h 86"/>
                <a:gd name="T2" fmla="*/ 24 w 64"/>
                <a:gd name="T3" fmla="*/ 1 h 86"/>
                <a:gd name="T4" fmla="*/ 16 w 64"/>
                <a:gd name="T5" fmla="*/ 7 h 86"/>
                <a:gd name="T6" fmla="*/ 1 w 64"/>
                <a:gd name="T7" fmla="*/ 68 h 86"/>
                <a:gd name="T8" fmla="*/ 6 w 64"/>
                <a:gd name="T9" fmla="*/ 77 h 86"/>
                <a:gd name="T10" fmla="*/ 39 w 64"/>
                <a:gd name="T11" fmla="*/ 85 h 86"/>
                <a:gd name="T12" fmla="*/ 48 w 64"/>
                <a:gd name="T13" fmla="*/ 80 h 86"/>
                <a:gd name="T14" fmla="*/ 63 w 64"/>
                <a:gd name="T15" fmla="*/ 18 h 86"/>
                <a:gd name="T16" fmla="*/ 58 w 64"/>
                <a:gd name="T17" fmla="*/ 9 h 86"/>
                <a:gd name="T18" fmla="*/ 31 w 64"/>
                <a:gd name="T19" fmla="*/ 7 h 86"/>
                <a:gd name="T20" fmla="*/ 50 w 64"/>
                <a:gd name="T21" fmla="*/ 11 h 86"/>
                <a:gd name="T22" fmla="*/ 49 w 64"/>
                <a:gd name="T23" fmla="*/ 14 h 86"/>
                <a:gd name="T24" fmla="*/ 30 w 64"/>
                <a:gd name="T25" fmla="*/ 9 h 86"/>
                <a:gd name="T26" fmla="*/ 31 w 64"/>
                <a:gd name="T27" fmla="*/ 7 h 86"/>
                <a:gd name="T28" fmla="*/ 24 w 64"/>
                <a:gd name="T29" fmla="*/ 76 h 86"/>
                <a:gd name="T30" fmla="*/ 20 w 64"/>
                <a:gd name="T31" fmla="*/ 71 h 86"/>
                <a:gd name="T32" fmla="*/ 26 w 64"/>
                <a:gd name="T33" fmla="*/ 67 h 86"/>
                <a:gd name="T34" fmla="*/ 30 w 64"/>
                <a:gd name="T35" fmla="*/ 73 h 86"/>
                <a:gd name="T36" fmla="*/ 24 w 64"/>
                <a:gd name="T37" fmla="*/ 76 h 86"/>
                <a:gd name="T38" fmla="*/ 46 w 64"/>
                <a:gd name="T39" fmla="*/ 67 h 86"/>
                <a:gd name="T40" fmla="*/ 8 w 64"/>
                <a:gd name="T41" fmla="*/ 58 h 86"/>
                <a:gd name="T42" fmla="*/ 20 w 64"/>
                <a:gd name="T43" fmla="*/ 10 h 86"/>
                <a:gd name="T44" fmla="*/ 58 w 64"/>
                <a:gd name="T45" fmla="*/ 19 h 86"/>
                <a:gd name="T46" fmla="*/ 46 w 64"/>
                <a:gd name="T47"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6">
                  <a:moveTo>
                    <a:pt x="58" y="9"/>
                  </a:moveTo>
                  <a:cubicBezTo>
                    <a:pt x="24" y="1"/>
                    <a:pt x="24" y="1"/>
                    <a:pt x="24" y="1"/>
                  </a:cubicBezTo>
                  <a:cubicBezTo>
                    <a:pt x="21" y="0"/>
                    <a:pt x="17" y="3"/>
                    <a:pt x="16" y="7"/>
                  </a:cubicBezTo>
                  <a:cubicBezTo>
                    <a:pt x="1" y="68"/>
                    <a:pt x="1" y="68"/>
                    <a:pt x="1" y="68"/>
                  </a:cubicBezTo>
                  <a:cubicBezTo>
                    <a:pt x="0" y="72"/>
                    <a:pt x="2" y="76"/>
                    <a:pt x="6" y="77"/>
                  </a:cubicBezTo>
                  <a:cubicBezTo>
                    <a:pt x="39" y="85"/>
                    <a:pt x="39" y="85"/>
                    <a:pt x="39" y="85"/>
                  </a:cubicBezTo>
                  <a:cubicBezTo>
                    <a:pt x="43" y="86"/>
                    <a:pt x="47" y="84"/>
                    <a:pt x="48" y="80"/>
                  </a:cubicBezTo>
                  <a:cubicBezTo>
                    <a:pt x="63" y="18"/>
                    <a:pt x="63" y="18"/>
                    <a:pt x="63" y="18"/>
                  </a:cubicBezTo>
                  <a:cubicBezTo>
                    <a:pt x="64" y="14"/>
                    <a:pt x="61" y="10"/>
                    <a:pt x="58" y="9"/>
                  </a:cubicBezTo>
                  <a:close/>
                  <a:moveTo>
                    <a:pt x="31" y="7"/>
                  </a:moveTo>
                  <a:cubicBezTo>
                    <a:pt x="50" y="11"/>
                    <a:pt x="50" y="11"/>
                    <a:pt x="50" y="11"/>
                  </a:cubicBezTo>
                  <a:cubicBezTo>
                    <a:pt x="49" y="14"/>
                    <a:pt x="49" y="14"/>
                    <a:pt x="49" y="14"/>
                  </a:cubicBezTo>
                  <a:cubicBezTo>
                    <a:pt x="30" y="9"/>
                    <a:pt x="30" y="9"/>
                    <a:pt x="30" y="9"/>
                  </a:cubicBezTo>
                  <a:lnTo>
                    <a:pt x="31" y="7"/>
                  </a:lnTo>
                  <a:close/>
                  <a:moveTo>
                    <a:pt x="24" y="76"/>
                  </a:moveTo>
                  <a:cubicBezTo>
                    <a:pt x="21" y="76"/>
                    <a:pt x="19" y="73"/>
                    <a:pt x="20" y="71"/>
                  </a:cubicBezTo>
                  <a:cubicBezTo>
                    <a:pt x="21" y="68"/>
                    <a:pt x="23" y="66"/>
                    <a:pt x="26" y="67"/>
                  </a:cubicBezTo>
                  <a:cubicBezTo>
                    <a:pt x="29" y="68"/>
                    <a:pt x="30" y="70"/>
                    <a:pt x="30" y="73"/>
                  </a:cubicBezTo>
                  <a:cubicBezTo>
                    <a:pt x="29" y="75"/>
                    <a:pt x="26" y="77"/>
                    <a:pt x="24" y="76"/>
                  </a:cubicBezTo>
                  <a:close/>
                  <a:moveTo>
                    <a:pt x="46" y="67"/>
                  </a:moveTo>
                  <a:cubicBezTo>
                    <a:pt x="8" y="58"/>
                    <a:pt x="8" y="58"/>
                    <a:pt x="8" y="58"/>
                  </a:cubicBezTo>
                  <a:cubicBezTo>
                    <a:pt x="20" y="10"/>
                    <a:pt x="20" y="10"/>
                    <a:pt x="20" y="10"/>
                  </a:cubicBezTo>
                  <a:cubicBezTo>
                    <a:pt x="58" y="19"/>
                    <a:pt x="58" y="19"/>
                    <a:pt x="58" y="19"/>
                  </a:cubicBezTo>
                  <a:lnTo>
                    <a:pt x="46"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105"/>
            <p:cNvSpPr>
              <a:spLocks noEditPoints="1"/>
            </p:cNvSpPr>
            <p:nvPr/>
          </p:nvSpPr>
          <p:spPr bwMode="auto">
            <a:xfrm>
              <a:off x="10052384" y="3445625"/>
              <a:ext cx="205527" cy="155614"/>
            </a:xfrm>
            <a:custGeom>
              <a:avLst/>
              <a:gdLst>
                <a:gd name="T0" fmla="*/ 75 w 86"/>
                <a:gd name="T1" fmla="*/ 11 h 65"/>
                <a:gd name="T2" fmla="*/ 75 w 86"/>
                <a:gd name="T3" fmla="*/ 0 h 65"/>
                <a:gd name="T4" fmla="*/ 0 w 86"/>
                <a:gd name="T5" fmla="*/ 0 h 65"/>
                <a:gd name="T6" fmla="*/ 0 w 86"/>
                <a:gd name="T7" fmla="*/ 60 h 65"/>
                <a:gd name="T8" fmla="*/ 5 w 86"/>
                <a:gd name="T9" fmla="*/ 65 h 65"/>
                <a:gd name="T10" fmla="*/ 78 w 86"/>
                <a:gd name="T11" fmla="*/ 65 h 65"/>
                <a:gd name="T12" fmla="*/ 86 w 86"/>
                <a:gd name="T13" fmla="*/ 57 h 65"/>
                <a:gd name="T14" fmla="*/ 86 w 86"/>
                <a:gd name="T15" fmla="*/ 11 h 65"/>
                <a:gd name="T16" fmla="*/ 75 w 86"/>
                <a:gd name="T17" fmla="*/ 11 h 65"/>
                <a:gd name="T18" fmla="*/ 70 w 86"/>
                <a:gd name="T19" fmla="*/ 60 h 65"/>
                <a:gd name="T20" fmla="*/ 5 w 86"/>
                <a:gd name="T21" fmla="*/ 60 h 65"/>
                <a:gd name="T22" fmla="*/ 5 w 86"/>
                <a:gd name="T23" fmla="*/ 5 h 65"/>
                <a:gd name="T24" fmla="*/ 70 w 86"/>
                <a:gd name="T25" fmla="*/ 5 h 65"/>
                <a:gd name="T26" fmla="*/ 70 w 86"/>
                <a:gd name="T27" fmla="*/ 60 h 65"/>
                <a:gd name="T28" fmla="*/ 10 w 86"/>
                <a:gd name="T29" fmla="*/ 16 h 65"/>
                <a:gd name="T30" fmla="*/ 64 w 86"/>
                <a:gd name="T31" fmla="*/ 16 h 65"/>
                <a:gd name="T32" fmla="*/ 64 w 86"/>
                <a:gd name="T33" fmla="*/ 22 h 65"/>
                <a:gd name="T34" fmla="*/ 10 w 86"/>
                <a:gd name="T35" fmla="*/ 22 h 65"/>
                <a:gd name="T36" fmla="*/ 10 w 86"/>
                <a:gd name="T37" fmla="*/ 16 h 65"/>
                <a:gd name="T38" fmla="*/ 43 w 86"/>
                <a:gd name="T39" fmla="*/ 27 h 65"/>
                <a:gd name="T40" fmla="*/ 64 w 86"/>
                <a:gd name="T41" fmla="*/ 27 h 65"/>
                <a:gd name="T42" fmla="*/ 64 w 86"/>
                <a:gd name="T43" fmla="*/ 32 h 65"/>
                <a:gd name="T44" fmla="*/ 43 w 86"/>
                <a:gd name="T45" fmla="*/ 32 h 65"/>
                <a:gd name="T46" fmla="*/ 43 w 86"/>
                <a:gd name="T47" fmla="*/ 27 h 65"/>
                <a:gd name="T48" fmla="*/ 43 w 86"/>
                <a:gd name="T49" fmla="*/ 38 h 65"/>
                <a:gd name="T50" fmla="*/ 64 w 86"/>
                <a:gd name="T51" fmla="*/ 38 h 65"/>
                <a:gd name="T52" fmla="*/ 64 w 86"/>
                <a:gd name="T53" fmla="*/ 43 h 65"/>
                <a:gd name="T54" fmla="*/ 43 w 86"/>
                <a:gd name="T55" fmla="*/ 43 h 65"/>
                <a:gd name="T56" fmla="*/ 43 w 86"/>
                <a:gd name="T57" fmla="*/ 38 h 65"/>
                <a:gd name="T58" fmla="*/ 43 w 86"/>
                <a:gd name="T59" fmla="*/ 49 h 65"/>
                <a:gd name="T60" fmla="*/ 59 w 86"/>
                <a:gd name="T61" fmla="*/ 49 h 65"/>
                <a:gd name="T62" fmla="*/ 59 w 86"/>
                <a:gd name="T63" fmla="*/ 54 h 65"/>
                <a:gd name="T64" fmla="*/ 43 w 86"/>
                <a:gd name="T65" fmla="*/ 54 h 65"/>
                <a:gd name="T66" fmla="*/ 43 w 86"/>
                <a:gd name="T67" fmla="*/ 49 h 65"/>
                <a:gd name="T68" fmla="*/ 10 w 86"/>
                <a:gd name="T69" fmla="*/ 27 h 65"/>
                <a:gd name="T70" fmla="*/ 37 w 86"/>
                <a:gd name="T71" fmla="*/ 27 h 65"/>
                <a:gd name="T72" fmla="*/ 37 w 86"/>
                <a:gd name="T73" fmla="*/ 54 h 65"/>
                <a:gd name="T74" fmla="*/ 10 w 86"/>
                <a:gd name="T75" fmla="*/ 54 h 65"/>
                <a:gd name="T76" fmla="*/ 10 w 86"/>
                <a:gd name="T77" fmla="*/ 2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 h="65">
                  <a:moveTo>
                    <a:pt x="75" y="11"/>
                  </a:moveTo>
                  <a:cubicBezTo>
                    <a:pt x="75" y="0"/>
                    <a:pt x="75" y="0"/>
                    <a:pt x="75" y="0"/>
                  </a:cubicBezTo>
                  <a:cubicBezTo>
                    <a:pt x="0" y="0"/>
                    <a:pt x="0" y="0"/>
                    <a:pt x="0" y="0"/>
                  </a:cubicBezTo>
                  <a:cubicBezTo>
                    <a:pt x="0" y="60"/>
                    <a:pt x="0" y="60"/>
                    <a:pt x="0" y="60"/>
                  </a:cubicBezTo>
                  <a:cubicBezTo>
                    <a:pt x="0" y="62"/>
                    <a:pt x="2" y="65"/>
                    <a:pt x="5" y="65"/>
                  </a:cubicBezTo>
                  <a:cubicBezTo>
                    <a:pt x="78" y="65"/>
                    <a:pt x="78" y="65"/>
                    <a:pt x="78" y="65"/>
                  </a:cubicBezTo>
                  <a:cubicBezTo>
                    <a:pt x="82" y="65"/>
                    <a:pt x="86" y="61"/>
                    <a:pt x="86" y="57"/>
                  </a:cubicBezTo>
                  <a:cubicBezTo>
                    <a:pt x="86" y="11"/>
                    <a:pt x="86" y="11"/>
                    <a:pt x="86" y="11"/>
                  </a:cubicBezTo>
                  <a:lnTo>
                    <a:pt x="75" y="11"/>
                  </a:lnTo>
                  <a:close/>
                  <a:moveTo>
                    <a:pt x="70" y="60"/>
                  </a:moveTo>
                  <a:cubicBezTo>
                    <a:pt x="5" y="60"/>
                    <a:pt x="5" y="60"/>
                    <a:pt x="5" y="60"/>
                  </a:cubicBezTo>
                  <a:cubicBezTo>
                    <a:pt x="5" y="5"/>
                    <a:pt x="5" y="5"/>
                    <a:pt x="5" y="5"/>
                  </a:cubicBezTo>
                  <a:cubicBezTo>
                    <a:pt x="70" y="5"/>
                    <a:pt x="70" y="5"/>
                    <a:pt x="70" y="5"/>
                  </a:cubicBezTo>
                  <a:lnTo>
                    <a:pt x="70" y="60"/>
                  </a:lnTo>
                  <a:close/>
                  <a:moveTo>
                    <a:pt x="10" y="16"/>
                  </a:moveTo>
                  <a:cubicBezTo>
                    <a:pt x="64" y="16"/>
                    <a:pt x="64" y="16"/>
                    <a:pt x="64" y="16"/>
                  </a:cubicBezTo>
                  <a:cubicBezTo>
                    <a:pt x="64" y="22"/>
                    <a:pt x="64" y="22"/>
                    <a:pt x="64" y="22"/>
                  </a:cubicBezTo>
                  <a:cubicBezTo>
                    <a:pt x="10" y="22"/>
                    <a:pt x="10" y="22"/>
                    <a:pt x="10" y="22"/>
                  </a:cubicBezTo>
                  <a:lnTo>
                    <a:pt x="10" y="16"/>
                  </a:lnTo>
                  <a:close/>
                  <a:moveTo>
                    <a:pt x="43" y="27"/>
                  </a:moveTo>
                  <a:cubicBezTo>
                    <a:pt x="64" y="27"/>
                    <a:pt x="64" y="27"/>
                    <a:pt x="64" y="27"/>
                  </a:cubicBezTo>
                  <a:cubicBezTo>
                    <a:pt x="64" y="32"/>
                    <a:pt x="64" y="32"/>
                    <a:pt x="64" y="32"/>
                  </a:cubicBezTo>
                  <a:cubicBezTo>
                    <a:pt x="43" y="32"/>
                    <a:pt x="43" y="32"/>
                    <a:pt x="43" y="32"/>
                  </a:cubicBezTo>
                  <a:lnTo>
                    <a:pt x="43" y="27"/>
                  </a:lnTo>
                  <a:close/>
                  <a:moveTo>
                    <a:pt x="43" y="38"/>
                  </a:moveTo>
                  <a:cubicBezTo>
                    <a:pt x="64" y="38"/>
                    <a:pt x="64" y="38"/>
                    <a:pt x="64" y="38"/>
                  </a:cubicBezTo>
                  <a:cubicBezTo>
                    <a:pt x="64" y="43"/>
                    <a:pt x="64" y="43"/>
                    <a:pt x="64" y="43"/>
                  </a:cubicBezTo>
                  <a:cubicBezTo>
                    <a:pt x="43" y="43"/>
                    <a:pt x="43" y="43"/>
                    <a:pt x="43" y="43"/>
                  </a:cubicBezTo>
                  <a:lnTo>
                    <a:pt x="43" y="38"/>
                  </a:lnTo>
                  <a:close/>
                  <a:moveTo>
                    <a:pt x="43" y="49"/>
                  </a:moveTo>
                  <a:cubicBezTo>
                    <a:pt x="59" y="49"/>
                    <a:pt x="59" y="49"/>
                    <a:pt x="59" y="49"/>
                  </a:cubicBezTo>
                  <a:cubicBezTo>
                    <a:pt x="59" y="54"/>
                    <a:pt x="59" y="54"/>
                    <a:pt x="59" y="54"/>
                  </a:cubicBezTo>
                  <a:cubicBezTo>
                    <a:pt x="43" y="54"/>
                    <a:pt x="43" y="54"/>
                    <a:pt x="43" y="54"/>
                  </a:cubicBezTo>
                  <a:lnTo>
                    <a:pt x="43" y="49"/>
                  </a:lnTo>
                  <a:close/>
                  <a:moveTo>
                    <a:pt x="10" y="27"/>
                  </a:moveTo>
                  <a:cubicBezTo>
                    <a:pt x="37" y="27"/>
                    <a:pt x="37" y="27"/>
                    <a:pt x="37" y="27"/>
                  </a:cubicBezTo>
                  <a:cubicBezTo>
                    <a:pt x="37" y="54"/>
                    <a:pt x="37" y="54"/>
                    <a:pt x="37" y="54"/>
                  </a:cubicBezTo>
                  <a:cubicBezTo>
                    <a:pt x="10" y="54"/>
                    <a:pt x="10" y="54"/>
                    <a:pt x="10" y="54"/>
                  </a:cubicBezTo>
                  <a:lnTo>
                    <a:pt x="1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106"/>
            <p:cNvSpPr>
              <a:spLocks noEditPoints="1"/>
            </p:cNvSpPr>
            <p:nvPr/>
          </p:nvSpPr>
          <p:spPr bwMode="auto">
            <a:xfrm>
              <a:off x="10272591" y="2792342"/>
              <a:ext cx="192315" cy="192314"/>
            </a:xfrm>
            <a:custGeom>
              <a:avLst/>
              <a:gdLst>
                <a:gd name="T0" fmla="*/ 0 w 131"/>
                <a:gd name="T1" fmla="*/ 131 h 131"/>
                <a:gd name="T2" fmla="*/ 65 w 131"/>
                <a:gd name="T3" fmla="*/ 131 h 131"/>
                <a:gd name="T4" fmla="*/ 65 w 131"/>
                <a:gd name="T5" fmla="*/ 0 h 131"/>
                <a:gd name="T6" fmla="*/ 0 w 131"/>
                <a:gd name="T7" fmla="*/ 0 h 131"/>
                <a:gd name="T8" fmla="*/ 0 w 131"/>
                <a:gd name="T9" fmla="*/ 131 h 131"/>
                <a:gd name="T10" fmla="*/ 41 w 131"/>
                <a:gd name="T11" fmla="*/ 17 h 131"/>
                <a:gd name="T12" fmla="*/ 57 w 131"/>
                <a:gd name="T13" fmla="*/ 17 h 131"/>
                <a:gd name="T14" fmla="*/ 57 w 131"/>
                <a:gd name="T15" fmla="*/ 33 h 131"/>
                <a:gd name="T16" fmla="*/ 41 w 131"/>
                <a:gd name="T17" fmla="*/ 33 h 131"/>
                <a:gd name="T18" fmla="*/ 41 w 131"/>
                <a:gd name="T19" fmla="*/ 17 h 131"/>
                <a:gd name="T20" fmla="*/ 41 w 131"/>
                <a:gd name="T21" fmla="*/ 49 h 131"/>
                <a:gd name="T22" fmla="*/ 57 w 131"/>
                <a:gd name="T23" fmla="*/ 49 h 131"/>
                <a:gd name="T24" fmla="*/ 57 w 131"/>
                <a:gd name="T25" fmla="*/ 66 h 131"/>
                <a:gd name="T26" fmla="*/ 41 w 131"/>
                <a:gd name="T27" fmla="*/ 66 h 131"/>
                <a:gd name="T28" fmla="*/ 41 w 131"/>
                <a:gd name="T29" fmla="*/ 49 h 131"/>
                <a:gd name="T30" fmla="*/ 41 w 131"/>
                <a:gd name="T31" fmla="*/ 82 h 131"/>
                <a:gd name="T32" fmla="*/ 57 w 131"/>
                <a:gd name="T33" fmla="*/ 82 h 131"/>
                <a:gd name="T34" fmla="*/ 57 w 131"/>
                <a:gd name="T35" fmla="*/ 98 h 131"/>
                <a:gd name="T36" fmla="*/ 41 w 131"/>
                <a:gd name="T37" fmla="*/ 98 h 131"/>
                <a:gd name="T38" fmla="*/ 41 w 131"/>
                <a:gd name="T39" fmla="*/ 82 h 131"/>
                <a:gd name="T40" fmla="*/ 8 w 131"/>
                <a:gd name="T41" fmla="*/ 17 h 131"/>
                <a:gd name="T42" fmla="*/ 24 w 131"/>
                <a:gd name="T43" fmla="*/ 17 h 131"/>
                <a:gd name="T44" fmla="*/ 24 w 131"/>
                <a:gd name="T45" fmla="*/ 33 h 131"/>
                <a:gd name="T46" fmla="*/ 8 w 131"/>
                <a:gd name="T47" fmla="*/ 33 h 131"/>
                <a:gd name="T48" fmla="*/ 8 w 131"/>
                <a:gd name="T49" fmla="*/ 17 h 131"/>
                <a:gd name="T50" fmla="*/ 8 w 131"/>
                <a:gd name="T51" fmla="*/ 49 h 131"/>
                <a:gd name="T52" fmla="*/ 24 w 131"/>
                <a:gd name="T53" fmla="*/ 49 h 131"/>
                <a:gd name="T54" fmla="*/ 24 w 131"/>
                <a:gd name="T55" fmla="*/ 66 h 131"/>
                <a:gd name="T56" fmla="*/ 8 w 131"/>
                <a:gd name="T57" fmla="*/ 66 h 131"/>
                <a:gd name="T58" fmla="*/ 8 w 131"/>
                <a:gd name="T59" fmla="*/ 49 h 131"/>
                <a:gd name="T60" fmla="*/ 8 w 131"/>
                <a:gd name="T61" fmla="*/ 82 h 131"/>
                <a:gd name="T62" fmla="*/ 24 w 131"/>
                <a:gd name="T63" fmla="*/ 82 h 131"/>
                <a:gd name="T64" fmla="*/ 24 w 131"/>
                <a:gd name="T65" fmla="*/ 98 h 131"/>
                <a:gd name="T66" fmla="*/ 8 w 131"/>
                <a:gd name="T67" fmla="*/ 98 h 131"/>
                <a:gd name="T68" fmla="*/ 8 w 131"/>
                <a:gd name="T69" fmla="*/ 82 h 131"/>
                <a:gd name="T70" fmla="*/ 73 w 131"/>
                <a:gd name="T71" fmla="*/ 41 h 131"/>
                <a:gd name="T72" fmla="*/ 131 w 131"/>
                <a:gd name="T73" fmla="*/ 41 h 131"/>
                <a:gd name="T74" fmla="*/ 131 w 131"/>
                <a:gd name="T75" fmla="*/ 49 h 131"/>
                <a:gd name="T76" fmla="*/ 73 w 131"/>
                <a:gd name="T77" fmla="*/ 49 h 131"/>
                <a:gd name="T78" fmla="*/ 73 w 131"/>
                <a:gd name="T79" fmla="*/ 41 h 131"/>
                <a:gd name="T80" fmla="*/ 73 w 131"/>
                <a:gd name="T81" fmla="*/ 131 h 131"/>
                <a:gd name="T82" fmla="*/ 90 w 131"/>
                <a:gd name="T83" fmla="*/ 131 h 131"/>
                <a:gd name="T84" fmla="*/ 90 w 131"/>
                <a:gd name="T85" fmla="*/ 98 h 131"/>
                <a:gd name="T86" fmla="*/ 114 w 131"/>
                <a:gd name="T87" fmla="*/ 98 h 131"/>
                <a:gd name="T88" fmla="*/ 114 w 131"/>
                <a:gd name="T89" fmla="*/ 131 h 131"/>
                <a:gd name="T90" fmla="*/ 131 w 131"/>
                <a:gd name="T91" fmla="*/ 131 h 131"/>
                <a:gd name="T92" fmla="*/ 131 w 131"/>
                <a:gd name="T93" fmla="*/ 57 h 131"/>
                <a:gd name="T94" fmla="*/ 73 w 131"/>
                <a:gd name="T95" fmla="*/ 57 h 131"/>
                <a:gd name="T96" fmla="*/ 73 w 131"/>
                <a:gd name="T9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1">
                  <a:moveTo>
                    <a:pt x="0" y="131"/>
                  </a:moveTo>
                  <a:lnTo>
                    <a:pt x="65" y="131"/>
                  </a:lnTo>
                  <a:lnTo>
                    <a:pt x="65" y="0"/>
                  </a:lnTo>
                  <a:lnTo>
                    <a:pt x="0" y="0"/>
                  </a:lnTo>
                  <a:lnTo>
                    <a:pt x="0" y="131"/>
                  </a:lnTo>
                  <a:close/>
                  <a:moveTo>
                    <a:pt x="41" y="17"/>
                  </a:moveTo>
                  <a:lnTo>
                    <a:pt x="57" y="17"/>
                  </a:lnTo>
                  <a:lnTo>
                    <a:pt x="57" y="33"/>
                  </a:lnTo>
                  <a:lnTo>
                    <a:pt x="41" y="33"/>
                  </a:lnTo>
                  <a:lnTo>
                    <a:pt x="41" y="17"/>
                  </a:lnTo>
                  <a:close/>
                  <a:moveTo>
                    <a:pt x="41" y="49"/>
                  </a:moveTo>
                  <a:lnTo>
                    <a:pt x="57" y="49"/>
                  </a:lnTo>
                  <a:lnTo>
                    <a:pt x="57" y="66"/>
                  </a:lnTo>
                  <a:lnTo>
                    <a:pt x="41" y="66"/>
                  </a:lnTo>
                  <a:lnTo>
                    <a:pt x="41" y="49"/>
                  </a:lnTo>
                  <a:close/>
                  <a:moveTo>
                    <a:pt x="41" y="82"/>
                  </a:moveTo>
                  <a:lnTo>
                    <a:pt x="57" y="82"/>
                  </a:lnTo>
                  <a:lnTo>
                    <a:pt x="57" y="98"/>
                  </a:lnTo>
                  <a:lnTo>
                    <a:pt x="41" y="98"/>
                  </a:lnTo>
                  <a:lnTo>
                    <a:pt x="41" y="82"/>
                  </a:lnTo>
                  <a:close/>
                  <a:moveTo>
                    <a:pt x="8" y="17"/>
                  </a:moveTo>
                  <a:lnTo>
                    <a:pt x="24" y="17"/>
                  </a:lnTo>
                  <a:lnTo>
                    <a:pt x="24" y="33"/>
                  </a:lnTo>
                  <a:lnTo>
                    <a:pt x="8" y="33"/>
                  </a:lnTo>
                  <a:lnTo>
                    <a:pt x="8" y="17"/>
                  </a:lnTo>
                  <a:close/>
                  <a:moveTo>
                    <a:pt x="8" y="49"/>
                  </a:moveTo>
                  <a:lnTo>
                    <a:pt x="24" y="49"/>
                  </a:lnTo>
                  <a:lnTo>
                    <a:pt x="24" y="66"/>
                  </a:lnTo>
                  <a:lnTo>
                    <a:pt x="8" y="66"/>
                  </a:lnTo>
                  <a:lnTo>
                    <a:pt x="8" y="49"/>
                  </a:lnTo>
                  <a:close/>
                  <a:moveTo>
                    <a:pt x="8" y="82"/>
                  </a:moveTo>
                  <a:lnTo>
                    <a:pt x="24" y="82"/>
                  </a:lnTo>
                  <a:lnTo>
                    <a:pt x="24" y="98"/>
                  </a:lnTo>
                  <a:lnTo>
                    <a:pt x="8" y="98"/>
                  </a:lnTo>
                  <a:lnTo>
                    <a:pt x="8" y="82"/>
                  </a:lnTo>
                  <a:close/>
                  <a:moveTo>
                    <a:pt x="73" y="41"/>
                  </a:moveTo>
                  <a:lnTo>
                    <a:pt x="131" y="41"/>
                  </a:lnTo>
                  <a:lnTo>
                    <a:pt x="131" y="49"/>
                  </a:lnTo>
                  <a:lnTo>
                    <a:pt x="73" y="49"/>
                  </a:lnTo>
                  <a:lnTo>
                    <a:pt x="73" y="41"/>
                  </a:lnTo>
                  <a:close/>
                  <a:moveTo>
                    <a:pt x="73" y="131"/>
                  </a:moveTo>
                  <a:lnTo>
                    <a:pt x="90" y="131"/>
                  </a:lnTo>
                  <a:lnTo>
                    <a:pt x="90" y="98"/>
                  </a:lnTo>
                  <a:lnTo>
                    <a:pt x="114" y="98"/>
                  </a:lnTo>
                  <a:lnTo>
                    <a:pt x="114" y="131"/>
                  </a:lnTo>
                  <a:lnTo>
                    <a:pt x="131" y="131"/>
                  </a:lnTo>
                  <a:lnTo>
                    <a:pt x="131" y="57"/>
                  </a:lnTo>
                  <a:lnTo>
                    <a:pt x="73" y="57"/>
                  </a:lnTo>
                  <a:lnTo>
                    <a:pt x="73"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07"/>
            <p:cNvSpPr>
              <a:spLocks noEditPoints="1"/>
            </p:cNvSpPr>
            <p:nvPr/>
          </p:nvSpPr>
          <p:spPr bwMode="auto">
            <a:xfrm>
              <a:off x="10234422" y="3027231"/>
              <a:ext cx="204059" cy="204059"/>
            </a:xfrm>
            <a:custGeom>
              <a:avLst/>
              <a:gdLst>
                <a:gd name="T0" fmla="*/ 79 w 85"/>
                <a:gd name="T1" fmla="*/ 24 h 85"/>
                <a:gd name="T2" fmla="*/ 61 w 85"/>
                <a:gd name="T3" fmla="*/ 6 h 85"/>
                <a:gd name="T4" fmla="*/ 66 w 85"/>
                <a:gd name="T5" fmla="*/ 0 h 85"/>
                <a:gd name="T6" fmla="*/ 85 w 85"/>
                <a:gd name="T7" fmla="*/ 19 h 85"/>
                <a:gd name="T8" fmla="*/ 79 w 85"/>
                <a:gd name="T9" fmla="*/ 24 h 85"/>
                <a:gd name="T10" fmla="*/ 74 w 85"/>
                <a:gd name="T11" fmla="*/ 30 h 85"/>
                <a:gd name="T12" fmla="*/ 71 w 85"/>
                <a:gd name="T13" fmla="*/ 59 h 85"/>
                <a:gd name="T14" fmla="*/ 13 w 85"/>
                <a:gd name="T15" fmla="*/ 85 h 85"/>
                <a:gd name="T16" fmla="*/ 8 w 85"/>
                <a:gd name="T17" fmla="*/ 81 h 85"/>
                <a:gd name="T18" fmla="*/ 31 w 85"/>
                <a:gd name="T19" fmla="*/ 58 h 85"/>
                <a:gd name="T20" fmla="*/ 34 w 85"/>
                <a:gd name="T21" fmla="*/ 59 h 85"/>
                <a:gd name="T22" fmla="*/ 42 w 85"/>
                <a:gd name="T23" fmla="*/ 51 h 85"/>
                <a:gd name="T24" fmla="*/ 34 w 85"/>
                <a:gd name="T25" fmla="*/ 43 h 85"/>
                <a:gd name="T26" fmla="*/ 26 w 85"/>
                <a:gd name="T27" fmla="*/ 51 h 85"/>
                <a:gd name="T28" fmla="*/ 27 w 85"/>
                <a:gd name="T29" fmla="*/ 54 h 85"/>
                <a:gd name="T30" fmla="*/ 4 w 85"/>
                <a:gd name="T31" fmla="*/ 76 h 85"/>
                <a:gd name="T32" fmla="*/ 0 w 85"/>
                <a:gd name="T33" fmla="*/ 72 h 85"/>
                <a:gd name="T34" fmla="*/ 26 w 85"/>
                <a:gd name="T35" fmla="*/ 14 h 85"/>
                <a:gd name="T36" fmla="*/ 55 w 85"/>
                <a:gd name="T37" fmla="*/ 11 h 85"/>
                <a:gd name="T38" fmla="*/ 74 w 85"/>
                <a:gd name="T39" fmla="*/ 3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85">
                  <a:moveTo>
                    <a:pt x="79" y="24"/>
                  </a:moveTo>
                  <a:cubicBezTo>
                    <a:pt x="61" y="6"/>
                    <a:pt x="61" y="6"/>
                    <a:pt x="61" y="6"/>
                  </a:cubicBezTo>
                  <a:cubicBezTo>
                    <a:pt x="66" y="0"/>
                    <a:pt x="66" y="0"/>
                    <a:pt x="66" y="0"/>
                  </a:cubicBezTo>
                  <a:cubicBezTo>
                    <a:pt x="85" y="19"/>
                    <a:pt x="85" y="19"/>
                    <a:pt x="85" y="19"/>
                  </a:cubicBezTo>
                  <a:lnTo>
                    <a:pt x="79" y="24"/>
                  </a:lnTo>
                  <a:close/>
                  <a:moveTo>
                    <a:pt x="74" y="30"/>
                  </a:moveTo>
                  <a:cubicBezTo>
                    <a:pt x="71" y="59"/>
                    <a:pt x="71" y="59"/>
                    <a:pt x="71" y="59"/>
                  </a:cubicBezTo>
                  <a:cubicBezTo>
                    <a:pt x="47" y="59"/>
                    <a:pt x="13" y="85"/>
                    <a:pt x="13" y="85"/>
                  </a:cubicBezTo>
                  <a:cubicBezTo>
                    <a:pt x="8" y="81"/>
                    <a:pt x="8" y="81"/>
                    <a:pt x="8" y="81"/>
                  </a:cubicBezTo>
                  <a:cubicBezTo>
                    <a:pt x="31" y="58"/>
                    <a:pt x="31" y="58"/>
                    <a:pt x="31" y="58"/>
                  </a:cubicBezTo>
                  <a:cubicBezTo>
                    <a:pt x="32" y="59"/>
                    <a:pt x="33" y="59"/>
                    <a:pt x="34" y="59"/>
                  </a:cubicBezTo>
                  <a:cubicBezTo>
                    <a:pt x="38" y="59"/>
                    <a:pt x="42" y="55"/>
                    <a:pt x="42" y="51"/>
                  </a:cubicBezTo>
                  <a:cubicBezTo>
                    <a:pt x="42" y="46"/>
                    <a:pt x="38" y="43"/>
                    <a:pt x="34" y="43"/>
                  </a:cubicBezTo>
                  <a:cubicBezTo>
                    <a:pt x="30" y="43"/>
                    <a:pt x="26" y="46"/>
                    <a:pt x="26" y="51"/>
                  </a:cubicBezTo>
                  <a:cubicBezTo>
                    <a:pt x="26" y="52"/>
                    <a:pt x="26" y="53"/>
                    <a:pt x="27" y="54"/>
                  </a:cubicBezTo>
                  <a:cubicBezTo>
                    <a:pt x="4" y="76"/>
                    <a:pt x="4" y="76"/>
                    <a:pt x="4" y="76"/>
                  </a:cubicBezTo>
                  <a:cubicBezTo>
                    <a:pt x="0" y="72"/>
                    <a:pt x="0" y="72"/>
                    <a:pt x="0" y="72"/>
                  </a:cubicBezTo>
                  <a:cubicBezTo>
                    <a:pt x="0" y="72"/>
                    <a:pt x="26" y="37"/>
                    <a:pt x="26" y="14"/>
                  </a:cubicBezTo>
                  <a:cubicBezTo>
                    <a:pt x="55" y="11"/>
                    <a:pt x="55" y="11"/>
                    <a:pt x="55" y="11"/>
                  </a:cubicBezTo>
                  <a:lnTo>
                    <a:pt x="74"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08"/>
            <p:cNvSpPr>
              <a:spLocks noEditPoints="1"/>
            </p:cNvSpPr>
            <p:nvPr/>
          </p:nvSpPr>
          <p:spPr bwMode="auto">
            <a:xfrm>
              <a:off x="10049448" y="2785002"/>
              <a:ext cx="184974" cy="184974"/>
            </a:xfrm>
            <a:custGeom>
              <a:avLst/>
              <a:gdLst>
                <a:gd name="T0" fmla="*/ 53 w 77"/>
                <a:gd name="T1" fmla="*/ 30 h 77"/>
                <a:gd name="T2" fmla="*/ 26 w 77"/>
                <a:gd name="T3" fmla="*/ 2 h 77"/>
                <a:gd name="T4" fmla="*/ 39 w 77"/>
                <a:gd name="T5" fmla="*/ 0 h 77"/>
                <a:gd name="T6" fmla="*/ 53 w 77"/>
                <a:gd name="T7" fmla="*/ 3 h 77"/>
                <a:gd name="T8" fmla="*/ 53 w 77"/>
                <a:gd name="T9" fmla="*/ 30 h 77"/>
                <a:gd name="T10" fmla="*/ 58 w 77"/>
                <a:gd name="T11" fmla="*/ 53 h 77"/>
                <a:gd name="T12" fmla="*/ 58 w 77"/>
                <a:gd name="T13" fmla="*/ 5 h 77"/>
                <a:gd name="T14" fmla="*/ 77 w 77"/>
                <a:gd name="T15" fmla="*/ 38 h 77"/>
                <a:gd name="T16" fmla="*/ 74 w 77"/>
                <a:gd name="T17" fmla="*/ 53 h 77"/>
                <a:gd name="T18" fmla="*/ 58 w 77"/>
                <a:gd name="T19" fmla="*/ 53 h 77"/>
                <a:gd name="T20" fmla="*/ 24 w 77"/>
                <a:gd name="T21" fmla="*/ 58 h 77"/>
                <a:gd name="T22" fmla="*/ 72 w 77"/>
                <a:gd name="T23" fmla="*/ 58 h 77"/>
                <a:gd name="T24" fmla="*/ 39 w 77"/>
                <a:gd name="T25" fmla="*/ 77 h 77"/>
                <a:gd name="T26" fmla="*/ 24 w 77"/>
                <a:gd name="T27" fmla="*/ 74 h 77"/>
                <a:gd name="T28" fmla="*/ 24 w 77"/>
                <a:gd name="T29" fmla="*/ 58 h 77"/>
                <a:gd name="T30" fmla="*/ 32 w 77"/>
                <a:gd name="T31" fmla="*/ 17 h 77"/>
                <a:gd name="T32" fmla="*/ 1 w 77"/>
                <a:gd name="T33" fmla="*/ 48 h 77"/>
                <a:gd name="T34" fmla="*/ 0 w 77"/>
                <a:gd name="T35" fmla="*/ 38 h 77"/>
                <a:gd name="T36" fmla="*/ 20 w 77"/>
                <a:gd name="T37" fmla="*/ 5 h 77"/>
                <a:gd name="T38" fmla="*/ 32 w 77"/>
                <a:gd name="T39" fmla="*/ 17 h 77"/>
                <a:gd name="T40" fmla="*/ 20 w 77"/>
                <a:gd name="T41" fmla="*/ 38 h 77"/>
                <a:gd name="T42" fmla="*/ 20 w 77"/>
                <a:gd name="T43" fmla="*/ 72 h 77"/>
                <a:gd name="T44" fmla="*/ 4 w 77"/>
                <a:gd name="T45" fmla="*/ 54 h 77"/>
                <a:gd name="T46" fmla="*/ 20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6" y="2"/>
                    <a:pt x="26" y="2"/>
                    <a:pt x="26" y="2"/>
                  </a:cubicBezTo>
                  <a:cubicBezTo>
                    <a:pt x="30" y="1"/>
                    <a:pt x="34" y="0"/>
                    <a:pt x="39" y="0"/>
                  </a:cubicBezTo>
                  <a:cubicBezTo>
                    <a:pt x="44" y="0"/>
                    <a:pt x="49" y="1"/>
                    <a:pt x="53" y="3"/>
                  </a:cubicBezTo>
                  <a:lnTo>
                    <a:pt x="53" y="30"/>
                  </a:lnTo>
                  <a:close/>
                  <a:moveTo>
                    <a:pt x="58" y="53"/>
                  </a:moveTo>
                  <a:cubicBezTo>
                    <a:pt x="58" y="5"/>
                    <a:pt x="58" y="5"/>
                    <a:pt x="58" y="5"/>
                  </a:cubicBezTo>
                  <a:cubicBezTo>
                    <a:pt x="69" y="12"/>
                    <a:pt x="77" y="24"/>
                    <a:pt x="77" y="38"/>
                  </a:cubicBezTo>
                  <a:cubicBezTo>
                    <a:pt x="77" y="43"/>
                    <a:pt x="76" y="48"/>
                    <a:pt x="74" y="53"/>
                  </a:cubicBezTo>
                  <a:lnTo>
                    <a:pt x="58" y="53"/>
                  </a:lnTo>
                  <a:close/>
                  <a:moveTo>
                    <a:pt x="24" y="58"/>
                  </a:moveTo>
                  <a:cubicBezTo>
                    <a:pt x="72" y="58"/>
                    <a:pt x="72" y="58"/>
                    <a:pt x="72" y="58"/>
                  </a:cubicBezTo>
                  <a:cubicBezTo>
                    <a:pt x="65" y="69"/>
                    <a:pt x="53" y="77"/>
                    <a:pt x="39" y="77"/>
                  </a:cubicBezTo>
                  <a:cubicBezTo>
                    <a:pt x="34" y="77"/>
                    <a:pt x="29" y="76"/>
                    <a:pt x="24" y="74"/>
                  </a:cubicBezTo>
                  <a:lnTo>
                    <a:pt x="24" y="58"/>
                  </a:lnTo>
                  <a:close/>
                  <a:moveTo>
                    <a:pt x="32" y="17"/>
                  </a:moveTo>
                  <a:cubicBezTo>
                    <a:pt x="1" y="48"/>
                    <a:pt x="1" y="48"/>
                    <a:pt x="1" y="48"/>
                  </a:cubicBezTo>
                  <a:cubicBezTo>
                    <a:pt x="1" y="45"/>
                    <a:pt x="0" y="42"/>
                    <a:pt x="0" y="38"/>
                  </a:cubicBezTo>
                  <a:cubicBezTo>
                    <a:pt x="0" y="24"/>
                    <a:pt x="8" y="11"/>
                    <a:pt x="20" y="5"/>
                  </a:cubicBezTo>
                  <a:lnTo>
                    <a:pt x="32" y="17"/>
                  </a:lnTo>
                  <a:close/>
                  <a:moveTo>
                    <a:pt x="20" y="38"/>
                  </a:moveTo>
                  <a:cubicBezTo>
                    <a:pt x="20" y="72"/>
                    <a:pt x="20" y="72"/>
                    <a:pt x="20" y="72"/>
                  </a:cubicBezTo>
                  <a:cubicBezTo>
                    <a:pt x="12" y="68"/>
                    <a:pt x="7" y="61"/>
                    <a:pt x="4" y="54"/>
                  </a:cubicBezTo>
                  <a:lnTo>
                    <a:pt x="2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09"/>
            <p:cNvSpPr>
              <a:spLocks noEditPoints="1"/>
            </p:cNvSpPr>
            <p:nvPr/>
          </p:nvSpPr>
          <p:spPr bwMode="auto">
            <a:xfrm>
              <a:off x="10046512" y="3003742"/>
              <a:ext cx="173230" cy="139465"/>
            </a:xfrm>
            <a:custGeom>
              <a:avLst/>
              <a:gdLst>
                <a:gd name="T0" fmla="*/ 0 w 72"/>
                <a:gd name="T1" fmla="*/ 0 h 58"/>
                <a:gd name="T2" fmla="*/ 0 w 72"/>
                <a:gd name="T3" fmla="*/ 58 h 58"/>
                <a:gd name="T4" fmla="*/ 72 w 72"/>
                <a:gd name="T5" fmla="*/ 58 h 58"/>
                <a:gd name="T6" fmla="*/ 72 w 72"/>
                <a:gd name="T7" fmla="*/ 0 h 58"/>
                <a:gd name="T8" fmla="*/ 0 w 72"/>
                <a:gd name="T9" fmla="*/ 0 h 58"/>
                <a:gd name="T10" fmla="*/ 67 w 72"/>
                <a:gd name="T11" fmla="*/ 53 h 58"/>
                <a:gd name="T12" fmla="*/ 4 w 72"/>
                <a:gd name="T13" fmla="*/ 53 h 58"/>
                <a:gd name="T14" fmla="*/ 4 w 72"/>
                <a:gd name="T15" fmla="*/ 4 h 58"/>
                <a:gd name="T16" fmla="*/ 67 w 72"/>
                <a:gd name="T17" fmla="*/ 4 h 58"/>
                <a:gd name="T18" fmla="*/ 67 w 72"/>
                <a:gd name="T19" fmla="*/ 53 h 58"/>
                <a:gd name="T20" fmla="*/ 49 w 72"/>
                <a:gd name="T21" fmla="*/ 15 h 58"/>
                <a:gd name="T22" fmla="*/ 56 w 72"/>
                <a:gd name="T23" fmla="*/ 22 h 58"/>
                <a:gd name="T24" fmla="*/ 63 w 72"/>
                <a:gd name="T25" fmla="*/ 15 h 58"/>
                <a:gd name="T26" fmla="*/ 56 w 72"/>
                <a:gd name="T27" fmla="*/ 9 h 58"/>
                <a:gd name="T28" fmla="*/ 49 w 72"/>
                <a:gd name="T29" fmla="*/ 15 h 58"/>
                <a:gd name="T30" fmla="*/ 63 w 72"/>
                <a:gd name="T31" fmla="*/ 49 h 58"/>
                <a:gd name="T32" fmla="*/ 9 w 72"/>
                <a:gd name="T33" fmla="*/ 49 h 58"/>
                <a:gd name="T34" fmla="*/ 22 w 72"/>
                <a:gd name="T35" fmla="*/ 13 h 58"/>
                <a:gd name="T36" fmla="*/ 40 w 72"/>
                <a:gd name="T37" fmla="*/ 35 h 58"/>
                <a:gd name="T38" fmla="*/ 49 w 72"/>
                <a:gd name="T39" fmla="*/ 29 h 58"/>
                <a:gd name="T40" fmla="*/ 63 w 72"/>
                <a:gd name="T41"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 h="58">
                  <a:moveTo>
                    <a:pt x="0" y="0"/>
                  </a:moveTo>
                  <a:cubicBezTo>
                    <a:pt x="0" y="58"/>
                    <a:pt x="0" y="58"/>
                    <a:pt x="0" y="58"/>
                  </a:cubicBezTo>
                  <a:cubicBezTo>
                    <a:pt x="72" y="58"/>
                    <a:pt x="72" y="58"/>
                    <a:pt x="72" y="58"/>
                  </a:cubicBezTo>
                  <a:cubicBezTo>
                    <a:pt x="72" y="0"/>
                    <a:pt x="72" y="0"/>
                    <a:pt x="72" y="0"/>
                  </a:cubicBezTo>
                  <a:lnTo>
                    <a:pt x="0" y="0"/>
                  </a:lnTo>
                  <a:close/>
                  <a:moveTo>
                    <a:pt x="67" y="53"/>
                  </a:moveTo>
                  <a:cubicBezTo>
                    <a:pt x="4" y="53"/>
                    <a:pt x="4" y="53"/>
                    <a:pt x="4" y="53"/>
                  </a:cubicBezTo>
                  <a:cubicBezTo>
                    <a:pt x="4" y="4"/>
                    <a:pt x="4" y="4"/>
                    <a:pt x="4" y="4"/>
                  </a:cubicBezTo>
                  <a:cubicBezTo>
                    <a:pt x="67" y="4"/>
                    <a:pt x="67" y="4"/>
                    <a:pt x="67" y="4"/>
                  </a:cubicBezTo>
                  <a:lnTo>
                    <a:pt x="67" y="53"/>
                  </a:lnTo>
                  <a:close/>
                  <a:moveTo>
                    <a:pt x="49" y="15"/>
                  </a:moveTo>
                  <a:cubicBezTo>
                    <a:pt x="49" y="19"/>
                    <a:pt x="52" y="22"/>
                    <a:pt x="56" y="22"/>
                  </a:cubicBezTo>
                  <a:cubicBezTo>
                    <a:pt x="60" y="22"/>
                    <a:pt x="63" y="19"/>
                    <a:pt x="63" y="15"/>
                  </a:cubicBezTo>
                  <a:cubicBezTo>
                    <a:pt x="63" y="12"/>
                    <a:pt x="60" y="9"/>
                    <a:pt x="56" y="9"/>
                  </a:cubicBezTo>
                  <a:cubicBezTo>
                    <a:pt x="52" y="9"/>
                    <a:pt x="49" y="12"/>
                    <a:pt x="49" y="15"/>
                  </a:cubicBezTo>
                  <a:close/>
                  <a:moveTo>
                    <a:pt x="63" y="49"/>
                  </a:moveTo>
                  <a:cubicBezTo>
                    <a:pt x="9" y="49"/>
                    <a:pt x="9" y="49"/>
                    <a:pt x="9" y="49"/>
                  </a:cubicBezTo>
                  <a:cubicBezTo>
                    <a:pt x="22" y="13"/>
                    <a:pt x="22" y="13"/>
                    <a:pt x="22" y="13"/>
                  </a:cubicBezTo>
                  <a:cubicBezTo>
                    <a:pt x="40" y="35"/>
                    <a:pt x="40" y="35"/>
                    <a:pt x="40" y="35"/>
                  </a:cubicBezTo>
                  <a:cubicBezTo>
                    <a:pt x="49" y="29"/>
                    <a:pt x="49" y="29"/>
                    <a:pt x="49" y="29"/>
                  </a:cubicBezTo>
                  <a:lnTo>
                    <a:pt x="63"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Freeform 110"/>
            <p:cNvSpPr>
              <a:spLocks noEditPoints="1"/>
            </p:cNvSpPr>
            <p:nvPr/>
          </p:nvSpPr>
          <p:spPr bwMode="auto">
            <a:xfrm>
              <a:off x="9977514" y="3196056"/>
              <a:ext cx="182039" cy="211399"/>
            </a:xfrm>
            <a:custGeom>
              <a:avLst/>
              <a:gdLst>
                <a:gd name="T0" fmla="*/ 54 w 76"/>
                <a:gd name="T1" fmla="*/ 0 h 88"/>
                <a:gd name="T2" fmla="*/ 14 w 76"/>
                <a:gd name="T3" fmla="*/ 28 h 88"/>
                <a:gd name="T4" fmla="*/ 16 w 76"/>
                <a:gd name="T5" fmla="*/ 65 h 88"/>
                <a:gd name="T6" fmla="*/ 49 w 76"/>
                <a:gd name="T7" fmla="*/ 27 h 88"/>
                <a:gd name="T8" fmla="*/ 32 w 76"/>
                <a:gd name="T9" fmla="*/ 75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0" y="23"/>
                    <a:pt x="30" y="12"/>
                    <a:pt x="14" y="28"/>
                  </a:cubicBezTo>
                  <a:cubicBezTo>
                    <a:pt x="0" y="42"/>
                    <a:pt x="5" y="60"/>
                    <a:pt x="16" y="65"/>
                  </a:cubicBezTo>
                  <a:cubicBezTo>
                    <a:pt x="28" y="60"/>
                    <a:pt x="40" y="46"/>
                    <a:pt x="49" y="27"/>
                  </a:cubicBezTo>
                  <a:cubicBezTo>
                    <a:pt x="49" y="27"/>
                    <a:pt x="57" y="51"/>
                    <a:pt x="32" y="75"/>
                  </a:cubicBezTo>
                  <a:cubicBezTo>
                    <a:pt x="44" y="88"/>
                    <a:pt x="64" y="79"/>
                    <a:pt x="70" y="57"/>
                  </a:cubicBezTo>
                  <a:cubicBezTo>
                    <a:pt x="76" y="33"/>
                    <a:pt x="60" y="9"/>
                    <a:pt x="54" y="0"/>
                  </a:cubicBezTo>
                  <a:close/>
                  <a:moveTo>
                    <a:pt x="4" y="78"/>
                  </a:moveTo>
                  <a:cubicBezTo>
                    <a:pt x="4" y="79"/>
                    <a:pt x="4" y="83"/>
                    <a:pt x="10" y="83"/>
                  </a:cubicBezTo>
                  <a:cubicBezTo>
                    <a:pt x="14" y="83"/>
                    <a:pt x="36" y="71"/>
                    <a:pt x="47" y="41"/>
                  </a:cubicBezTo>
                  <a:cubicBezTo>
                    <a:pt x="30" y="71"/>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Freeform 111"/>
            <p:cNvSpPr>
              <a:spLocks noEditPoints="1"/>
            </p:cNvSpPr>
            <p:nvPr/>
          </p:nvSpPr>
          <p:spPr bwMode="auto">
            <a:xfrm>
              <a:off x="9927600" y="2476711"/>
              <a:ext cx="246632" cy="183506"/>
            </a:xfrm>
            <a:custGeom>
              <a:avLst/>
              <a:gdLst>
                <a:gd name="T0" fmla="*/ 99 w 103"/>
                <a:gd name="T1" fmla="*/ 3 h 77"/>
                <a:gd name="T2" fmla="*/ 52 w 103"/>
                <a:gd name="T3" fmla="*/ 0 h 77"/>
                <a:gd name="T4" fmla="*/ 4 w 103"/>
                <a:gd name="T5" fmla="*/ 3 h 77"/>
                <a:gd name="T6" fmla="*/ 0 w 103"/>
                <a:gd name="T7" fmla="*/ 38 h 77"/>
                <a:gd name="T8" fmla="*/ 4 w 103"/>
                <a:gd name="T9" fmla="*/ 73 h 77"/>
                <a:gd name="T10" fmla="*/ 52 w 103"/>
                <a:gd name="T11" fmla="*/ 77 h 77"/>
                <a:gd name="T12" fmla="*/ 99 w 103"/>
                <a:gd name="T13" fmla="*/ 73 h 77"/>
                <a:gd name="T14" fmla="*/ 103 w 103"/>
                <a:gd name="T15" fmla="*/ 38 h 77"/>
                <a:gd name="T16" fmla="*/ 99 w 103"/>
                <a:gd name="T17" fmla="*/ 3 h 77"/>
                <a:gd name="T18" fmla="*/ 39 w 103"/>
                <a:gd name="T19" fmla="*/ 57 h 77"/>
                <a:gd name="T20" fmla="*/ 39 w 103"/>
                <a:gd name="T21" fmla="*/ 19 h 77"/>
                <a:gd name="T22" fmla="*/ 71 w 103"/>
                <a:gd name="T23" fmla="*/ 38 h 77"/>
                <a:gd name="T24" fmla="*/ 39 w 103"/>
                <a:gd name="T25"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77">
                  <a:moveTo>
                    <a:pt x="99" y="3"/>
                  </a:moveTo>
                  <a:cubicBezTo>
                    <a:pt x="84" y="1"/>
                    <a:pt x="68" y="0"/>
                    <a:pt x="52" y="0"/>
                  </a:cubicBezTo>
                  <a:cubicBezTo>
                    <a:pt x="35" y="0"/>
                    <a:pt x="19" y="1"/>
                    <a:pt x="4" y="3"/>
                  </a:cubicBezTo>
                  <a:cubicBezTo>
                    <a:pt x="2" y="14"/>
                    <a:pt x="0" y="26"/>
                    <a:pt x="0" y="38"/>
                  </a:cubicBezTo>
                  <a:cubicBezTo>
                    <a:pt x="0" y="51"/>
                    <a:pt x="2" y="63"/>
                    <a:pt x="4" y="73"/>
                  </a:cubicBezTo>
                  <a:cubicBezTo>
                    <a:pt x="19" y="75"/>
                    <a:pt x="35" y="77"/>
                    <a:pt x="52" y="77"/>
                  </a:cubicBezTo>
                  <a:cubicBezTo>
                    <a:pt x="68" y="77"/>
                    <a:pt x="84" y="75"/>
                    <a:pt x="99" y="73"/>
                  </a:cubicBezTo>
                  <a:cubicBezTo>
                    <a:pt x="101" y="63"/>
                    <a:pt x="103" y="51"/>
                    <a:pt x="103" y="38"/>
                  </a:cubicBezTo>
                  <a:cubicBezTo>
                    <a:pt x="103" y="26"/>
                    <a:pt x="101" y="14"/>
                    <a:pt x="99" y="3"/>
                  </a:cubicBezTo>
                  <a:close/>
                  <a:moveTo>
                    <a:pt x="39" y="57"/>
                  </a:moveTo>
                  <a:cubicBezTo>
                    <a:pt x="39" y="19"/>
                    <a:pt x="39" y="19"/>
                    <a:pt x="39" y="19"/>
                  </a:cubicBezTo>
                  <a:cubicBezTo>
                    <a:pt x="71" y="38"/>
                    <a:pt x="71" y="38"/>
                    <a:pt x="71" y="38"/>
                  </a:cubicBezTo>
                  <a:lnTo>
                    <a:pt x="3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Freeform 112"/>
            <p:cNvSpPr>
              <a:spLocks noEditPoints="1"/>
            </p:cNvSpPr>
            <p:nvPr/>
          </p:nvSpPr>
          <p:spPr bwMode="auto">
            <a:xfrm>
              <a:off x="9908515" y="3662897"/>
              <a:ext cx="275994" cy="275994"/>
            </a:xfrm>
            <a:custGeom>
              <a:avLst/>
              <a:gdLst>
                <a:gd name="T0" fmla="*/ 115 w 115"/>
                <a:gd name="T1" fmla="*/ 32 h 115"/>
                <a:gd name="T2" fmla="*/ 104 w 115"/>
                <a:gd name="T3" fmla="*/ 22 h 115"/>
                <a:gd name="T4" fmla="*/ 84 w 115"/>
                <a:gd name="T5" fmla="*/ 42 h 115"/>
                <a:gd name="T6" fmla="*/ 73 w 115"/>
                <a:gd name="T7" fmla="*/ 30 h 115"/>
                <a:gd name="T8" fmla="*/ 93 w 115"/>
                <a:gd name="T9" fmla="*/ 10 h 115"/>
                <a:gd name="T10" fmla="*/ 83 w 115"/>
                <a:gd name="T11" fmla="*/ 0 h 115"/>
                <a:gd name="T12" fmla="*/ 63 w 115"/>
                <a:gd name="T13" fmla="*/ 20 h 115"/>
                <a:gd name="T14" fmla="*/ 50 w 115"/>
                <a:gd name="T15" fmla="*/ 7 h 115"/>
                <a:gd name="T16" fmla="*/ 40 w 115"/>
                <a:gd name="T17" fmla="*/ 17 h 115"/>
                <a:gd name="T18" fmla="*/ 98 w 115"/>
                <a:gd name="T19" fmla="*/ 74 h 115"/>
                <a:gd name="T20" fmla="*/ 107 w 115"/>
                <a:gd name="T21" fmla="*/ 65 h 115"/>
                <a:gd name="T22" fmla="*/ 95 w 115"/>
                <a:gd name="T23" fmla="*/ 52 h 115"/>
                <a:gd name="T24" fmla="*/ 115 w 115"/>
                <a:gd name="T25" fmla="*/ 32 h 115"/>
                <a:gd name="T26" fmla="*/ 31 w 115"/>
                <a:gd name="T27" fmla="*/ 84 h 115"/>
                <a:gd name="T28" fmla="*/ 89 w 115"/>
                <a:gd name="T29" fmla="*/ 76 h 115"/>
                <a:gd name="T30" fmla="*/ 39 w 115"/>
                <a:gd name="T31" fmla="*/ 26 h 115"/>
                <a:gd name="T32" fmla="*/ 31 w 115"/>
                <a:gd name="T33" fmla="*/ 84 h 115"/>
                <a:gd name="T34" fmla="*/ 21 w 115"/>
                <a:gd name="T35" fmla="*/ 79 h 115"/>
                <a:gd name="T36" fmla="*/ 36 w 115"/>
                <a:gd name="T37" fmla="*/ 93 h 115"/>
                <a:gd name="T38" fmla="*/ 14 w 115"/>
                <a:gd name="T39" fmla="*/ 115 h 115"/>
                <a:gd name="T40" fmla="*/ 0 w 115"/>
                <a:gd name="T41" fmla="*/ 100 h 115"/>
                <a:gd name="T42" fmla="*/ 21 w 115"/>
                <a:gd name="T43"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5" h="115">
                  <a:moveTo>
                    <a:pt x="115" y="32"/>
                  </a:moveTo>
                  <a:cubicBezTo>
                    <a:pt x="104" y="22"/>
                    <a:pt x="104" y="22"/>
                    <a:pt x="104" y="22"/>
                  </a:cubicBezTo>
                  <a:cubicBezTo>
                    <a:pt x="84" y="42"/>
                    <a:pt x="84" y="42"/>
                    <a:pt x="84" y="42"/>
                  </a:cubicBezTo>
                  <a:cubicBezTo>
                    <a:pt x="73" y="30"/>
                    <a:pt x="73" y="30"/>
                    <a:pt x="73" y="30"/>
                  </a:cubicBezTo>
                  <a:cubicBezTo>
                    <a:pt x="93" y="10"/>
                    <a:pt x="93" y="10"/>
                    <a:pt x="93" y="10"/>
                  </a:cubicBezTo>
                  <a:cubicBezTo>
                    <a:pt x="83" y="0"/>
                    <a:pt x="83" y="0"/>
                    <a:pt x="83" y="0"/>
                  </a:cubicBezTo>
                  <a:cubicBezTo>
                    <a:pt x="63" y="20"/>
                    <a:pt x="63" y="20"/>
                    <a:pt x="63" y="20"/>
                  </a:cubicBezTo>
                  <a:cubicBezTo>
                    <a:pt x="50" y="7"/>
                    <a:pt x="50" y="7"/>
                    <a:pt x="50" y="7"/>
                  </a:cubicBezTo>
                  <a:cubicBezTo>
                    <a:pt x="40" y="17"/>
                    <a:pt x="40" y="17"/>
                    <a:pt x="40" y="17"/>
                  </a:cubicBezTo>
                  <a:cubicBezTo>
                    <a:pt x="98" y="74"/>
                    <a:pt x="98" y="74"/>
                    <a:pt x="98" y="74"/>
                  </a:cubicBezTo>
                  <a:cubicBezTo>
                    <a:pt x="107" y="65"/>
                    <a:pt x="107" y="65"/>
                    <a:pt x="107" y="65"/>
                  </a:cubicBezTo>
                  <a:cubicBezTo>
                    <a:pt x="95" y="52"/>
                    <a:pt x="95" y="52"/>
                    <a:pt x="95" y="52"/>
                  </a:cubicBezTo>
                  <a:lnTo>
                    <a:pt x="115" y="32"/>
                  </a:lnTo>
                  <a:close/>
                  <a:moveTo>
                    <a:pt x="31" y="84"/>
                  </a:moveTo>
                  <a:cubicBezTo>
                    <a:pt x="49" y="103"/>
                    <a:pt x="74" y="88"/>
                    <a:pt x="89" y="76"/>
                  </a:cubicBezTo>
                  <a:cubicBezTo>
                    <a:pt x="39" y="26"/>
                    <a:pt x="39" y="26"/>
                    <a:pt x="39" y="26"/>
                  </a:cubicBezTo>
                  <a:cubicBezTo>
                    <a:pt x="27" y="41"/>
                    <a:pt x="12" y="66"/>
                    <a:pt x="31" y="84"/>
                  </a:cubicBezTo>
                  <a:close/>
                  <a:moveTo>
                    <a:pt x="21" y="79"/>
                  </a:moveTo>
                  <a:cubicBezTo>
                    <a:pt x="36" y="93"/>
                    <a:pt x="36" y="93"/>
                    <a:pt x="36" y="93"/>
                  </a:cubicBezTo>
                  <a:cubicBezTo>
                    <a:pt x="14" y="115"/>
                    <a:pt x="14" y="115"/>
                    <a:pt x="14" y="115"/>
                  </a:cubicBezTo>
                  <a:cubicBezTo>
                    <a:pt x="0" y="100"/>
                    <a:pt x="0" y="100"/>
                    <a:pt x="0" y="100"/>
                  </a:cubicBezTo>
                  <a:lnTo>
                    <a:pt x="21"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Freeform 113"/>
            <p:cNvSpPr>
              <a:spLocks noEditPoints="1"/>
            </p:cNvSpPr>
            <p:nvPr/>
          </p:nvSpPr>
          <p:spPr bwMode="auto">
            <a:xfrm>
              <a:off x="9863006" y="3999081"/>
              <a:ext cx="202591" cy="234889"/>
            </a:xfrm>
            <a:custGeom>
              <a:avLst/>
              <a:gdLst>
                <a:gd name="T0" fmla="*/ 55 w 85"/>
                <a:gd name="T1" fmla="*/ 14 h 98"/>
                <a:gd name="T2" fmla="*/ 55 w 85"/>
                <a:gd name="T3" fmla="*/ 27 h 98"/>
                <a:gd name="T4" fmla="*/ 64 w 85"/>
                <a:gd name="T5" fmla="*/ 33 h 98"/>
                <a:gd name="T6" fmla="*/ 73 w 85"/>
                <a:gd name="T7" fmla="*/ 55 h 98"/>
                <a:gd name="T8" fmla="*/ 64 w 85"/>
                <a:gd name="T9" fmla="*/ 77 h 98"/>
                <a:gd name="T10" fmla="*/ 43 w 85"/>
                <a:gd name="T11" fmla="*/ 86 h 98"/>
                <a:gd name="T12" fmla="*/ 21 w 85"/>
                <a:gd name="T13" fmla="*/ 77 h 98"/>
                <a:gd name="T14" fmla="*/ 12 w 85"/>
                <a:gd name="T15" fmla="*/ 55 h 98"/>
                <a:gd name="T16" fmla="*/ 21 w 85"/>
                <a:gd name="T17" fmla="*/ 33 h 98"/>
                <a:gd name="T18" fmla="*/ 30 w 85"/>
                <a:gd name="T19" fmla="*/ 27 h 98"/>
                <a:gd name="T20" fmla="*/ 30 w 85"/>
                <a:gd name="T21" fmla="*/ 14 h 98"/>
                <a:gd name="T22" fmla="*/ 0 w 85"/>
                <a:gd name="T23" fmla="*/ 55 h 98"/>
                <a:gd name="T24" fmla="*/ 43 w 85"/>
                <a:gd name="T25" fmla="*/ 98 h 98"/>
                <a:gd name="T26" fmla="*/ 85 w 85"/>
                <a:gd name="T27" fmla="*/ 55 h 98"/>
                <a:gd name="T28" fmla="*/ 55 w 85"/>
                <a:gd name="T29" fmla="*/ 14 h 98"/>
                <a:gd name="T30" fmla="*/ 37 w 85"/>
                <a:gd name="T31" fmla="*/ 0 h 98"/>
                <a:gd name="T32" fmla="*/ 49 w 85"/>
                <a:gd name="T33" fmla="*/ 0 h 98"/>
                <a:gd name="T34" fmla="*/ 49 w 85"/>
                <a:gd name="T35" fmla="*/ 49 h 98"/>
                <a:gd name="T36" fmla="*/ 37 w 85"/>
                <a:gd name="T37" fmla="*/ 49 h 98"/>
                <a:gd name="T38" fmla="*/ 37 w 85"/>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98">
                  <a:moveTo>
                    <a:pt x="55" y="14"/>
                  </a:moveTo>
                  <a:cubicBezTo>
                    <a:pt x="55" y="27"/>
                    <a:pt x="55" y="27"/>
                    <a:pt x="55" y="27"/>
                  </a:cubicBezTo>
                  <a:cubicBezTo>
                    <a:pt x="58" y="29"/>
                    <a:pt x="62" y="31"/>
                    <a:pt x="64" y="33"/>
                  </a:cubicBezTo>
                  <a:cubicBezTo>
                    <a:pt x="70" y="39"/>
                    <a:pt x="73" y="47"/>
                    <a:pt x="73" y="55"/>
                  </a:cubicBezTo>
                  <a:cubicBezTo>
                    <a:pt x="73" y="63"/>
                    <a:pt x="70" y="71"/>
                    <a:pt x="64" y="77"/>
                  </a:cubicBezTo>
                  <a:cubicBezTo>
                    <a:pt x="58" y="82"/>
                    <a:pt x="51" y="86"/>
                    <a:pt x="43" y="86"/>
                  </a:cubicBezTo>
                  <a:cubicBezTo>
                    <a:pt x="34" y="86"/>
                    <a:pt x="27" y="82"/>
                    <a:pt x="21" y="77"/>
                  </a:cubicBezTo>
                  <a:cubicBezTo>
                    <a:pt x="15" y="71"/>
                    <a:pt x="12" y="63"/>
                    <a:pt x="12" y="55"/>
                  </a:cubicBezTo>
                  <a:cubicBezTo>
                    <a:pt x="12" y="47"/>
                    <a:pt x="15" y="39"/>
                    <a:pt x="21" y="33"/>
                  </a:cubicBezTo>
                  <a:cubicBezTo>
                    <a:pt x="24" y="31"/>
                    <a:pt x="27" y="29"/>
                    <a:pt x="30" y="27"/>
                  </a:cubicBezTo>
                  <a:cubicBezTo>
                    <a:pt x="30" y="14"/>
                    <a:pt x="30" y="14"/>
                    <a:pt x="30" y="14"/>
                  </a:cubicBezTo>
                  <a:cubicBezTo>
                    <a:pt x="13" y="19"/>
                    <a:pt x="0" y="36"/>
                    <a:pt x="0" y="55"/>
                  </a:cubicBezTo>
                  <a:cubicBezTo>
                    <a:pt x="0" y="79"/>
                    <a:pt x="19" y="98"/>
                    <a:pt x="43" y="98"/>
                  </a:cubicBezTo>
                  <a:cubicBezTo>
                    <a:pt x="66" y="98"/>
                    <a:pt x="85" y="79"/>
                    <a:pt x="85" y="55"/>
                  </a:cubicBezTo>
                  <a:cubicBezTo>
                    <a:pt x="85"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114"/>
            <p:cNvSpPr/>
            <p:nvPr/>
          </p:nvSpPr>
          <p:spPr bwMode="auto">
            <a:xfrm>
              <a:off x="9886494" y="3447093"/>
              <a:ext cx="110104" cy="192314"/>
            </a:xfrm>
            <a:custGeom>
              <a:avLst/>
              <a:gdLst>
                <a:gd name="T0" fmla="*/ 0 w 75"/>
                <a:gd name="T1" fmla="*/ 131 h 131"/>
                <a:gd name="T2" fmla="*/ 0 w 75"/>
                <a:gd name="T3" fmla="*/ 0 h 131"/>
                <a:gd name="T4" fmla="*/ 21 w 75"/>
                <a:gd name="T5" fmla="*/ 0 h 131"/>
                <a:gd name="T6" fmla="*/ 21 w 75"/>
                <a:gd name="T7" fmla="*/ 59 h 131"/>
                <a:gd name="T8" fmla="*/ 75 w 75"/>
                <a:gd name="T9" fmla="*/ 5 h 131"/>
                <a:gd name="T10" fmla="*/ 75 w 75"/>
                <a:gd name="T11" fmla="*/ 125 h 131"/>
                <a:gd name="T12" fmla="*/ 21 w 75"/>
                <a:gd name="T13" fmla="*/ 71 h 131"/>
                <a:gd name="T14" fmla="*/ 21 w 75"/>
                <a:gd name="T15" fmla="*/ 131 h 131"/>
                <a:gd name="T16" fmla="*/ 0 w 75"/>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31">
                  <a:moveTo>
                    <a:pt x="0" y="131"/>
                  </a:moveTo>
                  <a:lnTo>
                    <a:pt x="0" y="0"/>
                  </a:lnTo>
                  <a:lnTo>
                    <a:pt x="21" y="0"/>
                  </a:lnTo>
                  <a:lnTo>
                    <a:pt x="21" y="59"/>
                  </a:lnTo>
                  <a:lnTo>
                    <a:pt x="75" y="5"/>
                  </a:lnTo>
                  <a:lnTo>
                    <a:pt x="75" y="125"/>
                  </a:lnTo>
                  <a:lnTo>
                    <a:pt x="21" y="71"/>
                  </a:lnTo>
                  <a:lnTo>
                    <a:pt x="21" y="131"/>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Freeform 115"/>
            <p:cNvSpPr>
              <a:spLocks noEditPoints="1"/>
            </p:cNvSpPr>
            <p:nvPr/>
          </p:nvSpPr>
          <p:spPr bwMode="auto">
            <a:xfrm>
              <a:off x="9817495" y="2705727"/>
              <a:ext cx="209932" cy="187911"/>
            </a:xfrm>
            <a:custGeom>
              <a:avLst/>
              <a:gdLst>
                <a:gd name="T0" fmla="*/ 22 w 88"/>
                <a:gd name="T1" fmla="*/ 0 h 78"/>
                <a:gd name="T2" fmla="*/ 66 w 88"/>
                <a:gd name="T3" fmla="*/ 0 h 78"/>
                <a:gd name="T4" fmla="*/ 66 w 88"/>
                <a:gd name="T5" fmla="*/ 11 h 78"/>
                <a:gd name="T6" fmla="*/ 22 w 88"/>
                <a:gd name="T7" fmla="*/ 11 h 78"/>
                <a:gd name="T8" fmla="*/ 22 w 88"/>
                <a:gd name="T9" fmla="*/ 0 h 78"/>
                <a:gd name="T10" fmla="*/ 83 w 88"/>
                <a:gd name="T11" fmla="*/ 17 h 78"/>
                <a:gd name="T12" fmla="*/ 5 w 88"/>
                <a:gd name="T13" fmla="*/ 17 h 78"/>
                <a:gd name="T14" fmla="*/ 0 w 88"/>
                <a:gd name="T15" fmla="*/ 22 h 78"/>
                <a:gd name="T16" fmla="*/ 0 w 88"/>
                <a:gd name="T17" fmla="*/ 50 h 78"/>
                <a:gd name="T18" fmla="*/ 5 w 88"/>
                <a:gd name="T19" fmla="*/ 56 h 78"/>
                <a:gd name="T20" fmla="*/ 22 w 88"/>
                <a:gd name="T21" fmla="*/ 56 h 78"/>
                <a:gd name="T22" fmla="*/ 22 w 88"/>
                <a:gd name="T23" fmla="*/ 78 h 78"/>
                <a:gd name="T24" fmla="*/ 66 w 88"/>
                <a:gd name="T25" fmla="*/ 78 h 78"/>
                <a:gd name="T26" fmla="*/ 66 w 88"/>
                <a:gd name="T27" fmla="*/ 56 h 78"/>
                <a:gd name="T28" fmla="*/ 83 w 88"/>
                <a:gd name="T29" fmla="*/ 56 h 78"/>
                <a:gd name="T30" fmla="*/ 88 w 88"/>
                <a:gd name="T31" fmla="*/ 50 h 78"/>
                <a:gd name="T32" fmla="*/ 88 w 88"/>
                <a:gd name="T33" fmla="*/ 22 h 78"/>
                <a:gd name="T34" fmla="*/ 83 w 88"/>
                <a:gd name="T35" fmla="*/ 17 h 78"/>
                <a:gd name="T36" fmla="*/ 60 w 88"/>
                <a:gd name="T37" fmla="*/ 72 h 78"/>
                <a:gd name="T38" fmla="*/ 27 w 88"/>
                <a:gd name="T39" fmla="*/ 72 h 78"/>
                <a:gd name="T40" fmla="*/ 27 w 88"/>
                <a:gd name="T41" fmla="*/ 45 h 78"/>
                <a:gd name="T42" fmla="*/ 60 w 88"/>
                <a:gd name="T43" fmla="*/ 45 h 78"/>
                <a:gd name="T44" fmla="*/ 60 w 88"/>
                <a:gd name="T45" fmla="*/ 72 h 78"/>
                <a:gd name="T46" fmla="*/ 84 w 88"/>
                <a:gd name="T47" fmla="*/ 25 h 78"/>
                <a:gd name="T48" fmla="*/ 80 w 88"/>
                <a:gd name="T49" fmla="*/ 29 h 78"/>
                <a:gd name="T50" fmla="*/ 76 w 88"/>
                <a:gd name="T51" fmla="*/ 25 h 78"/>
                <a:gd name="T52" fmla="*/ 80 w 88"/>
                <a:gd name="T53" fmla="*/ 21 h 78"/>
                <a:gd name="T54" fmla="*/ 84 w 88"/>
                <a:gd name="T55" fmla="*/ 2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78">
                  <a:moveTo>
                    <a:pt x="22" y="0"/>
                  </a:moveTo>
                  <a:cubicBezTo>
                    <a:pt x="66" y="0"/>
                    <a:pt x="66" y="0"/>
                    <a:pt x="66" y="0"/>
                  </a:cubicBezTo>
                  <a:cubicBezTo>
                    <a:pt x="66" y="11"/>
                    <a:pt x="66" y="11"/>
                    <a:pt x="66" y="11"/>
                  </a:cubicBezTo>
                  <a:cubicBezTo>
                    <a:pt x="22" y="11"/>
                    <a:pt x="22" y="11"/>
                    <a:pt x="22" y="11"/>
                  </a:cubicBezTo>
                  <a:lnTo>
                    <a:pt x="22" y="0"/>
                  </a:lnTo>
                  <a:close/>
                  <a:moveTo>
                    <a:pt x="83" y="17"/>
                  </a:moveTo>
                  <a:cubicBezTo>
                    <a:pt x="5" y="17"/>
                    <a:pt x="5" y="17"/>
                    <a:pt x="5" y="17"/>
                  </a:cubicBezTo>
                  <a:cubicBezTo>
                    <a:pt x="2" y="17"/>
                    <a:pt x="0" y="19"/>
                    <a:pt x="0" y="22"/>
                  </a:cubicBezTo>
                  <a:cubicBezTo>
                    <a:pt x="0" y="50"/>
                    <a:pt x="0" y="50"/>
                    <a:pt x="0" y="50"/>
                  </a:cubicBezTo>
                  <a:cubicBezTo>
                    <a:pt x="0" y="53"/>
                    <a:pt x="2" y="56"/>
                    <a:pt x="5" y="56"/>
                  </a:cubicBezTo>
                  <a:cubicBezTo>
                    <a:pt x="22" y="56"/>
                    <a:pt x="22" y="56"/>
                    <a:pt x="22" y="56"/>
                  </a:cubicBezTo>
                  <a:cubicBezTo>
                    <a:pt x="22" y="78"/>
                    <a:pt x="22" y="78"/>
                    <a:pt x="22" y="78"/>
                  </a:cubicBezTo>
                  <a:cubicBezTo>
                    <a:pt x="66" y="78"/>
                    <a:pt x="66" y="78"/>
                    <a:pt x="66" y="78"/>
                  </a:cubicBezTo>
                  <a:cubicBezTo>
                    <a:pt x="66" y="56"/>
                    <a:pt x="66" y="56"/>
                    <a:pt x="66" y="56"/>
                  </a:cubicBezTo>
                  <a:cubicBezTo>
                    <a:pt x="83" y="56"/>
                    <a:pt x="83" y="56"/>
                    <a:pt x="83" y="56"/>
                  </a:cubicBezTo>
                  <a:cubicBezTo>
                    <a:pt x="86" y="56"/>
                    <a:pt x="88" y="53"/>
                    <a:pt x="88" y="50"/>
                  </a:cubicBezTo>
                  <a:cubicBezTo>
                    <a:pt x="88" y="22"/>
                    <a:pt x="88" y="22"/>
                    <a:pt x="88" y="22"/>
                  </a:cubicBezTo>
                  <a:cubicBezTo>
                    <a:pt x="88" y="19"/>
                    <a:pt x="86" y="17"/>
                    <a:pt x="83" y="17"/>
                  </a:cubicBezTo>
                  <a:close/>
                  <a:moveTo>
                    <a:pt x="60" y="72"/>
                  </a:moveTo>
                  <a:cubicBezTo>
                    <a:pt x="27" y="72"/>
                    <a:pt x="27" y="72"/>
                    <a:pt x="27" y="72"/>
                  </a:cubicBezTo>
                  <a:cubicBezTo>
                    <a:pt x="27" y="45"/>
                    <a:pt x="27" y="45"/>
                    <a:pt x="27" y="45"/>
                  </a:cubicBezTo>
                  <a:cubicBezTo>
                    <a:pt x="60" y="45"/>
                    <a:pt x="60" y="45"/>
                    <a:pt x="60" y="45"/>
                  </a:cubicBezTo>
                  <a:lnTo>
                    <a:pt x="60" y="72"/>
                  </a:lnTo>
                  <a:close/>
                  <a:moveTo>
                    <a:pt x="84" y="25"/>
                  </a:moveTo>
                  <a:cubicBezTo>
                    <a:pt x="84" y="27"/>
                    <a:pt x="82" y="29"/>
                    <a:pt x="80" y="29"/>
                  </a:cubicBezTo>
                  <a:cubicBezTo>
                    <a:pt x="78" y="29"/>
                    <a:pt x="76" y="27"/>
                    <a:pt x="76" y="25"/>
                  </a:cubicBezTo>
                  <a:cubicBezTo>
                    <a:pt x="76" y="23"/>
                    <a:pt x="78" y="21"/>
                    <a:pt x="80" y="21"/>
                  </a:cubicBezTo>
                  <a:cubicBezTo>
                    <a:pt x="82" y="21"/>
                    <a:pt x="84" y="23"/>
                    <a:pt x="8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Freeform 116"/>
            <p:cNvSpPr>
              <a:spLocks noEditPoints="1"/>
            </p:cNvSpPr>
            <p:nvPr/>
          </p:nvSpPr>
          <p:spPr bwMode="auto">
            <a:xfrm>
              <a:off x="9823368" y="2931807"/>
              <a:ext cx="183507" cy="193782"/>
            </a:xfrm>
            <a:custGeom>
              <a:avLst/>
              <a:gdLst>
                <a:gd name="T0" fmla="*/ 69 w 76"/>
                <a:gd name="T1" fmla="*/ 0 h 81"/>
                <a:gd name="T2" fmla="*/ 8 w 76"/>
                <a:gd name="T3" fmla="*/ 0 h 81"/>
                <a:gd name="T4" fmla="*/ 0 w 76"/>
                <a:gd name="T5" fmla="*/ 7 h 81"/>
                <a:gd name="T6" fmla="*/ 0 w 76"/>
                <a:gd name="T7" fmla="*/ 73 h 81"/>
                <a:gd name="T8" fmla="*/ 8 w 76"/>
                <a:gd name="T9" fmla="*/ 81 h 81"/>
                <a:gd name="T10" fmla="*/ 69 w 76"/>
                <a:gd name="T11" fmla="*/ 81 h 81"/>
                <a:gd name="T12" fmla="*/ 76 w 76"/>
                <a:gd name="T13" fmla="*/ 73 h 81"/>
                <a:gd name="T14" fmla="*/ 76 w 76"/>
                <a:gd name="T15" fmla="*/ 7 h 81"/>
                <a:gd name="T16" fmla="*/ 69 w 76"/>
                <a:gd name="T17" fmla="*/ 0 h 81"/>
                <a:gd name="T18" fmla="*/ 66 w 76"/>
                <a:gd name="T19" fmla="*/ 71 h 81"/>
                <a:gd name="T20" fmla="*/ 11 w 76"/>
                <a:gd name="T21" fmla="*/ 71 h 81"/>
                <a:gd name="T22" fmla="*/ 11 w 76"/>
                <a:gd name="T23" fmla="*/ 10 h 81"/>
                <a:gd name="T24" fmla="*/ 66 w 76"/>
                <a:gd name="T25" fmla="*/ 10 h 81"/>
                <a:gd name="T26" fmla="*/ 66 w 76"/>
                <a:gd name="T27" fmla="*/ 71 h 81"/>
                <a:gd name="T28" fmla="*/ 21 w 76"/>
                <a:gd name="T29" fmla="*/ 45 h 81"/>
                <a:gd name="T30" fmla="*/ 56 w 76"/>
                <a:gd name="T31" fmla="*/ 45 h 81"/>
                <a:gd name="T32" fmla="*/ 56 w 76"/>
                <a:gd name="T33" fmla="*/ 50 h 81"/>
                <a:gd name="T34" fmla="*/ 21 w 76"/>
                <a:gd name="T35" fmla="*/ 50 h 81"/>
                <a:gd name="T36" fmla="*/ 21 w 76"/>
                <a:gd name="T37" fmla="*/ 45 h 81"/>
                <a:gd name="T38" fmla="*/ 21 w 76"/>
                <a:gd name="T39" fmla="*/ 55 h 81"/>
                <a:gd name="T40" fmla="*/ 56 w 76"/>
                <a:gd name="T41" fmla="*/ 55 h 81"/>
                <a:gd name="T42" fmla="*/ 56 w 76"/>
                <a:gd name="T43" fmla="*/ 60 h 81"/>
                <a:gd name="T44" fmla="*/ 21 w 76"/>
                <a:gd name="T45" fmla="*/ 60 h 81"/>
                <a:gd name="T46" fmla="*/ 21 w 76"/>
                <a:gd name="T47" fmla="*/ 55 h 81"/>
                <a:gd name="T48" fmla="*/ 26 w 76"/>
                <a:gd name="T49" fmla="*/ 23 h 81"/>
                <a:gd name="T50" fmla="*/ 33 w 76"/>
                <a:gd name="T51" fmla="*/ 30 h 81"/>
                <a:gd name="T52" fmla="*/ 41 w 76"/>
                <a:gd name="T53" fmla="*/ 23 h 81"/>
                <a:gd name="T54" fmla="*/ 33 w 76"/>
                <a:gd name="T55" fmla="*/ 15 h 81"/>
                <a:gd name="T56" fmla="*/ 26 w 76"/>
                <a:gd name="T57" fmla="*/ 23 h 81"/>
                <a:gd name="T58" fmla="*/ 38 w 76"/>
                <a:gd name="T59" fmla="*/ 30 h 81"/>
                <a:gd name="T60" fmla="*/ 28 w 76"/>
                <a:gd name="T61" fmla="*/ 30 h 81"/>
                <a:gd name="T62" fmla="*/ 21 w 76"/>
                <a:gd name="T63" fmla="*/ 35 h 81"/>
                <a:gd name="T64" fmla="*/ 21 w 76"/>
                <a:gd name="T65" fmla="*/ 40 h 81"/>
                <a:gd name="T66" fmla="*/ 46 w 76"/>
                <a:gd name="T67" fmla="*/ 40 h 81"/>
                <a:gd name="T68" fmla="*/ 46 w 76"/>
                <a:gd name="T69" fmla="*/ 35 h 81"/>
                <a:gd name="T70" fmla="*/ 38 w 76"/>
                <a:gd name="T71"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1">
                  <a:moveTo>
                    <a:pt x="69" y="0"/>
                  </a:moveTo>
                  <a:cubicBezTo>
                    <a:pt x="8" y="0"/>
                    <a:pt x="8" y="0"/>
                    <a:pt x="8" y="0"/>
                  </a:cubicBezTo>
                  <a:cubicBezTo>
                    <a:pt x="4" y="0"/>
                    <a:pt x="0" y="3"/>
                    <a:pt x="0" y="7"/>
                  </a:cubicBezTo>
                  <a:cubicBezTo>
                    <a:pt x="0" y="73"/>
                    <a:pt x="0" y="73"/>
                    <a:pt x="0" y="73"/>
                  </a:cubicBezTo>
                  <a:cubicBezTo>
                    <a:pt x="0" y="77"/>
                    <a:pt x="4" y="81"/>
                    <a:pt x="8" y="81"/>
                  </a:cubicBezTo>
                  <a:cubicBezTo>
                    <a:pt x="69" y="81"/>
                    <a:pt x="69" y="81"/>
                    <a:pt x="69" y="81"/>
                  </a:cubicBezTo>
                  <a:cubicBezTo>
                    <a:pt x="73" y="81"/>
                    <a:pt x="76" y="77"/>
                    <a:pt x="76" y="73"/>
                  </a:cubicBezTo>
                  <a:cubicBezTo>
                    <a:pt x="76" y="7"/>
                    <a:pt x="76" y="7"/>
                    <a:pt x="76" y="7"/>
                  </a:cubicBezTo>
                  <a:cubicBezTo>
                    <a:pt x="76" y="3"/>
                    <a:pt x="73" y="0"/>
                    <a:pt x="69" y="0"/>
                  </a:cubicBezTo>
                  <a:close/>
                  <a:moveTo>
                    <a:pt x="66" y="71"/>
                  </a:moveTo>
                  <a:cubicBezTo>
                    <a:pt x="11" y="71"/>
                    <a:pt x="11" y="71"/>
                    <a:pt x="11" y="71"/>
                  </a:cubicBezTo>
                  <a:cubicBezTo>
                    <a:pt x="11" y="10"/>
                    <a:pt x="11" y="10"/>
                    <a:pt x="11" y="10"/>
                  </a:cubicBezTo>
                  <a:cubicBezTo>
                    <a:pt x="66" y="10"/>
                    <a:pt x="66" y="10"/>
                    <a:pt x="66" y="10"/>
                  </a:cubicBezTo>
                  <a:lnTo>
                    <a:pt x="66" y="71"/>
                  </a:lnTo>
                  <a:close/>
                  <a:moveTo>
                    <a:pt x="21" y="45"/>
                  </a:moveTo>
                  <a:cubicBezTo>
                    <a:pt x="56" y="45"/>
                    <a:pt x="56" y="45"/>
                    <a:pt x="56" y="45"/>
                  </a:cubicBezTo>
                  <a:cubicBezTo>
                    <a:pt x="56" y="50"/>
                    <a:pt x="56" y="50"/>
                    <a:pt x="56" y="50"/>
                  </a:cubicBezTo>
                  <a:cubicBezTo>
                    <a:pt x="21" y="50"/>
                    <a:pt x="21" y="50"/>
                    <a:pt x="21" y="50"/>
                  </a:cubicBezTo>
                  <a:lnTo>
                    <a:pt x="21" y="45"/>
                  </a:lnTo>
                  <a:close/>
                  <a:moveTo>
                    <a:pt x="21" y="55"/>
                  </a:moveTo>
                  <a:cubicBezTo>
                    <a:pt x="56" y="55"/>
                    <a:pt x="56" y="55"/>
                    <a:pt x="56" y="55"/>
                  </a:cubicBezTo>
                  <a:cubicBezTo>
                    <a:pt x="56" y="60"/>
                    <a:pt x="56" y="60"/>
                    <a:pt x="56" y="60"/>
                  </a:cubicBezTo>
                  <a:cubicBezTo>
                    <a:pt x="21" y="60"/>
                    <a:pt x="21" y="60"/>
                    <a:pt x="21" y="60"/>
                  </a:cubicBezTo>
                  <a:lnTo>
                    <a:pt x="21" y="55"/>
                  </a:lnTo>
                  <a:close/>
                  <a:moveTo>
                    <a:pt x="26" y="23"/>
                  </a:moveTo>
                  <a:cubicBezTo>
                    <a:pt x="26" y="27"/>
                    <a:pt x="29" y="30"/>
                    <a:pt x="33" y="30"/>
                  </a:cubicBezTo>
                  <a:cubicBezTo>
                    <a:pt x="37" y="30"/>
                    <a:pt x="41" y="27"/>
                    <a:pt x="41" y="23"/>
                  </a:cubicBezTo>
                  <a:cubicBezTo>
                    <a:pt x="41" y="18"/>
                    <a:pt x="37" y="15"/>
                    <a:pt x="33" y="15"/>
                  </a:cubicBezTo>
                  <a:cubicBezTo>
                    <a:pt x="29" y="15"/>
                    <a:pt x="26" y="18"/>
                    <a:pt x="26" y="23"/>
                  </a:cubicBezTo>
                  <a:close/>
                  <a:moveTo>
                    <a:pt x="38" y="30"/>
                  </a:moveTo>
                  <a:cubicBezTo>
                    <a:pt x="28" y="30"/>
                    <a:pt x="28" y="30"/>
                    <a:pt x="28" y="30"/>
                  </a:cubicBezTo>
                  <a:cubicBezTo>
                    <a:pt x="24" y="30"/>
                    <a:pt x="21" y="32"/>
                    <a:pt x="21" y="35"/>
                  </a:cubicBezTo>
                  <a:cubicBezTo>
                    <a:pt x="21" y="40"/>
                    <a:pt x="21" y="40"/>
                    <a:pt x="21" y="40"/>
                  </a:cubicBezTo>
                  <a:cubicBezTo>
                    <a:pt x="46" y="40"/>
                    <a:pt x="46" y="40"/>
                    <a:pt x="46" y="40"/>
                  </a:cubicBezTo>
                  <a:cubicBezTo>
                    <a:pt x="46" y="35"/>
                    <a:pt x="46" y="35"/>
                    <a:pt x="46" y="35"/>
                  </a:cubicBezTo>
                  <a:cubicBezTo>
                    <a:pt x="46" y="32"/>
                    <a:pt x="42" y="30"/>
                    <a:pt x="3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Freeform 117"/>
            <p:cNvSpPr>
              <a:spLocks noEditPoints="1"/>
            </p:cNvSpPr>
            <p:nvPr/>
          </p:nvSpPr>
          <p:spPr bwMode="auto">
            <a:xfrm>
              <a:off x="9987790" y="2257972"/>
              <a:ext cx="186443" cy="186442"/>
            </a:xfrm>
            <a:custGeom>
              <a:avLst/>
              <a:gdLst>
                <a:gd name="T0" fmla="*/ 67 w 127"/>
                <a:gd name="T1" fmla="*/ 0 h 127"/>
                <a:gd name="T2" fmla="*/ 55 w 127"/>
                <a:gd name="T3" fmla="*/ 11 h 127"/>
                <a:gd name="T4" fmla="*/ 67 w 127"/>
                <a:gd name="T5" fmla="*/ 24 h 127"/>
                <a:gd name="T6" fmla="*/ 39 w 127"/>
                <a:gd name="T7" fmla="*/ 55 h 127"/>
                <a:gd name="T8" fmla="*/ 11 w 127"/>
                <a:gd name="T9" fmla="*/ 55 h 127"/>
                <a:gd name="T10" fmla="*/ 34 w 127"/>
                <a:gd name="T11" fmla="*/ 77 h 127"/>
                <a:gd name="T12" fmla="*/ 0 w 127"/>
                <a:gd name="T13" fmla="*/ 122 h 127"/>
                <a:gd name="T14" fmla="*/ 0 w 127"/>
                <a:gd name="T15" fmla="*/ 127 h 127"/>
                <a:gd name="T16" fmla="*/ 4 w 127"/>
                <a:gd name="T17" fmla="*/ 127 h 127"/>
                <a:gd name="T18" fmla="*/ 49 w 127"/>
                <a:gd name="T19" fmla="*/ 93 h 127"/>
                <a:gd name="T20" fmla="*/ 71 w 127"/>
                <a:gd name="T21" fmla="*/ 114 h 127"/>
                <a:gd name="T22" fmla="*/ 71 w 127"/>
                <a:gd name="T23" fmla="*/ 86 h 127"/>
                <a:gd name="T24" fmla="*/ 102 w 127"/>
                <a:gd name="T25" fmla="*/ 59 h 127"/>
                <a:gd name="T26" fmla="*/ 114 w 127"/>
                <a:gd name="T27" fmla="*/ 72 h 127"/>
                <a:gd name="T28" fmla="*/ 127 w 127"/>
                <a:gd name="T29" fmla="*/ 59 h 127"/>
                <a:gd name="T30" fmla="*/ 67 w 127"/>
                <a:gd name="T31" fmla="*/ 0 h 127"/>
                <a:gd name="T32" fmla="*/ 55 w 127"/>
                <a:gd name="T33" fmla="*/ 67 h 127"/>
                <a:gd name="T34" fmla="*/ 47 w 127"/>
                <a:gd name="T35" fmla="*/ 59 h 127"/>
                <a:gd name="T36" fmla="*/ 75 w 127"/>
                <a:gd name="T37" fmla="*/ 31 h 127"/>
                <a:gd name="T38" fmla="*/ 83 w 127"/>
                <a:gd name="T39" fmla="*/ 39 h 127"/>
                <a:gd name="T40" fmla="*/ 55 w 127"/>
                <a:gd name="T41"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7">
                  <a:moveTo>
                    <a:pt x="67" y="0"/>
                  </a:moveTo>
                  <a:lnTo>
                    <a:pt x="55" y="11"/>
                  </a:lnTo>
                  <a:lnTo>
                    <a:pt x="67" y="24"/>
                  </a:lnTo>
                  <a:lnTo>
                    <a:pt x="39" y="55"/>
                  </a:lnTo>
                  <a:lnTo>
                    <a:pt x="11" y="55"/>
                  </a:lnTo>
                  <a:lnTo>
                    <a:pt x="34" y="77"/>
                  </a:lnTo>
                  <a:lnTo>
                    <a:pt x="0" y="122"/>
                  </a:lnTo>
                  <a:lnTo>
                    <a:pt x="0" y="127"/>
                  </a:lnTo>
                  <a:lnTo>
                    <a:pt x="4" y="127"/>
                  </a:lnTo>
                  <a:lnTo>
                    <a:pt x="49" y="93"/>
                  </a:lnTo>
                  <a:lnTo>
                    <a:pt x="71" y="114"/>
                  </a:lnTo>
                  <a:lnTo>
                    <a:pt x="71" y="86"/>
                  </a:lnTo>
                  <a:lnTo>
                    <a:pt x="102" y="59"/>
                  </a:lnTo>
                  <a:lnTo>
                    <a:pt x="114" y="72"/>
                  </a:lnTo>
                  <a:lnTo>
                    <a:pt x="127" y="59"/>
                  </a:lnTo>
                  <a:lnTo>
                    <a:pt x="67" y="0"/>
                  </a:lnTo>
                  <a:close/>
                  <a:moveTo>
                    <a:pt x="55" y="67"/>
                  </a:moveTo>
                  <a:lnTo>
                    <a:pt x="47" y="59"/>
                  </a:lnTo>
                  <a:lnTo>
                    <a:pt x="75" y="31"/>
                  </a:lnTo>
                  <a:lnTo>
                    <a:pt x="83" y="39"/>
                  </a:lnTo>
                  <a:lnTo>
                    <a:pt x="55"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118"/>
            <p:cNvSpPr>
              <a:spLocks noEditPoints="1"/>
            </p:cNvSpPr>
            <p:nvPr/>
          </p:nvSpPr>
          <p:spPr bwMode="auto">
            <a:xfrm>
              <a:off x="9905579" y="1742685"/>
              <a:ext cx="184974" cy="124784"/>
            </a:xfrm>
            <a:custGeom>
              <a:avLst/>
              <a:gdLst>
                <a:gd name="T0" fmla="*/ 17 w 77"/>
                <a:gd name="T1" fmla="*/ 19 h 52"/>
                <a:gd name="T2" fmla="*/ 34 w 77"/>
                <a:gd name="T3" fmla="*/ 36 h 52"/>
                <a:gd name="T4" fmla="*/ 17 w 77"/>
                <a:gd name="T5" fmla="*/ 52 h 52"/>
                <a:gd name="T6" fmla="*/ 0 w 77"/>
                <a:gd name="T7" fmla="*/ 36 h 52"/>
                <a:gd name="T8" fmla="*/ 0 w 77"/>
                <a:gd name="T9" fmla="*/ 33 h 52"/>
                <a:gd name="T10" fmla="*/ 34 w 77"/>
                <a:gd name="T11" fmla="*/ 0 h 52"/>
                <a:gd name="T12" fmla="*/ 34 w 77"/>
                <a:gd name="T13" fmla="*/ 9 h 52"/>
                <a:gd name="T14" fmla="*/ 17 w 77"/>
                <a:gd name="T15" fmla="*/ 16 h 52"/>
                <a:gd name="T16" fmla="*/ 14 w 77"/>
                <a:gd name="T17" fmla="*/ 19 h 52"/>
                <a:gd name="T18" fmla="*/ 17 w 77"/>
                <a:gd name="T19" fmla="*/ 19 h 52"/>
                <a:gd name="T20" fmla="*/ 60 w 77"/>
                <a:gd name="T21" fmla="*/ 19 h 52"/>
                <a:gd name="T22" fmla="*/ 77 w 77"/>
                <a:gd name="T23" fmla="*/ 36 h 52"/>
                <a:gd name="T24" fmla="*/ 60 w 77"/>
                <a:gd name="T25" fmla="*/ 52 h 52"/>
                <a:gd name="T26" fmla="*/ 43 w 77"/>
                <a:gd name="T27" fmla="*/ 36 h 52"/>
                <a:gd name="T28" fmla="*/ 43 w 77"/>
                <a:gd name="T29" fmla="*/ 33 h 52"/>
                <a:gd name="T30" fmla="*/ 77 w 77"/>
                <a:gd name="T31" fmla="*/ 0 h 52"/>
                <a:gd name="T32" fmla="*/ 77 w 77"/>
                <a:gd name="T33" fmla="*/ 9 h 52"/>
                <a:gd name="T34" fmla="*/ 60 w 77"/>
                <a:gd name="T35" fmla="*/ 16 h 52"/>
                <a:gd name="T36" fmla="*/ 58 w 77"/>
                <a:gd name="T37" fmla="*/ 19 h 52"/>
                <a:gd name="T38" fmla="*/ 60 w 77"/>
                <a:gd name="T39"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7" h="52">
                  <a:moveTo>
                    <a:pt x="17" y="19"/>
                  </a:moveTo>
                  <a:cubicBezTo>
                    <a:pt x="26" y="19"/>
                    <a:pt x="34" y="26"/>
                    <a:pt x="34" y="36"/>
                  </a:cubicBezTo>
                  <a:cubicBezTo>
                    <a:pt x="34" y="45"/>
                    <a:pt x="26" y="52"/>
                    <a:pt x="17" y="52"/>
                  </a:cubicBezTo>
                  <a:cubicBezTo>
                    <a:pt x="8" y="52"/>
                    <a:pt x="0" y="45"/>
                    <a:pt x="0" y="36"/>
                  </a:cubicBezTo>
                  <a:cubicBezTo>
                    <a:pt x="0" y="33"/>
                    <a:pt x="0" y="33"/>
                    <a:pt x="0" y="33"/>
                  </a:cubicBezTo>
                  <a:cubicBezTo>
                    <a:pt x="0" y="15"/>
                    <a:pt x="15" y="0"/>
                    <a:pt x="34" y="0"/>
                  </a:cubicBezTo>
                  <a:cubicBezTo>
                    <a:pt x="34" y="9"/>
                    <a:pt x="34" y="9"/>
                    <a:pt x="34" y="9"/>
                  </a:cubicBezTo>
                  <a:cubicBezTo>
                    <a:pt x="27" y="9"/>
                    <a:pt x="21" y="12"/>
                    <a:pt x="17" y="16"/>
                  </a:cubicBezTo>
                  <a:cubicBezTo>
                    <a:pt x="16" y="17"/>
                    <a:pt x="15" y="18"/>
                    <a:pt x="14" y="19"/>
                  </a:cubicBezTo>
                  <a:cubicBezTo>
                    <a:pt x="15" y="19"/>
                    <a:pt x="16" y="19"/>
                    <a:pt x="17" y="19"/>
                  </a:cubicBezTo>
                  <a:close/>
                  <a:moveTo>
                    <a:pt x="60" y="19"/>
                  </a:moveTo>
                  <a:cubicBezTo>
                    <a:pt x="70" y="19"/>
                    <a:pt x="77" y="26"/>
                    <a:pt x="77" y="36"/>
                  </a:cubicBezTo>
                  <a:cubicBezTo>
                    <a:pt x="77" y="45"/>
                    <a:pt x="70" y="52"/>
                    <a:pt x="60" y="52"/>
                  </a:cubicBezTo>
                  <a:cubicBezTo>
                    <a:pt x="51" y="52"/>
                    <a:pt x="43" y="45"/>
                    <a:pt x="43" y="36"/>
                  </a:cubicBezTo>
                  <a:cubicBezTo>
                    <a:pt x="43" y="33"/>
                    <a:pt x="43" y="33"/>
                    <a:pt x="43" y="33"/>
                  </a:cubicBezTo>
                  <a:cubicBezTo>
                    <a:pt x="43" y="15"/>
                    <a:pt x="58" y="0"/>
                    <a:pt x="77" y="0"/>
                  </a:cubicBezTo>
                  <a:cubicBezTo>
                    <a:pt x="77" y="9"/>
                    <a:pt x="77" y="9"/>
                    <a:pt x="77" y="9"/>
                  </a:cubicBezTo>
                  <a:cubicBezTo>
                    <a:pt x="71" y="9"/>
                    <a:pt x="65" y="12"/>
                    <a:pt x="60" y="16"/>
                  </a:cubicBezTo>
                  <a:cubicBezTo>
                    <a:pt x="59" y="17"/>
                    <a:pt x="58" y="18"/>
                    <a:pt x="58" y="19"/>
                  </a:cubicBezTo>
                  <a:cubicBezTo>
                    <a:pt x="58" y="19"/>
                    <a:pt x="59" y="19"/>
                    <a:pt x="6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119"/>
            <p:cNvSpPr/>
            <p:nvPr/>
          </p:nvSpPr>
          <p:spPr bwMode="auto">
            <a:xfrm>
              <a:off x="9860070" y="2053913"/>
              <a:ext cx="287738" cy="273057"/>
            </a:xfrm>
            <a:custGeom>
              <a:avLst/>
              <a:gdLst>
                <a:gd name="T0" fmla="*/ 78 w 120"/>
                <a:gd name="T1" fmla="*/ 29 h 114"/>
                <a:gd name="T2" fmla="*/ 83 w 120"/>
                <a:gd name="T3" fmla="*/ 0 h 114"/>
                <a:gd name="T4" fmla="*/ 120 w 120"/>
                <a:gd name="T5" fmla="*/ 52 h 114"/>
                <a:gd name="T6" fmla="*/ 68 w 120"/>
                <a:gd name="T7" fmla="*/ 90 h 114"/>
                <a:gd name="T8" fmla="*/ 73 w 120"/>
                <a:gd name="T9" fmla="*/ 60 h 114"/>
                <a:gd name="T10" fmla="*/ 27 w 120"/>
                <a:gd name="T11" fmla="*/ 114 h 114"/>
                <a:gd name="T12" fmla="*/ 78 w 120"/>
                <a:gd name="T13" fmla="*/ 29 h 114"/>
              </a:gdLst>
              <a:ahLst/>
              <a:cxnLst>
                <a:cxn ang="0">
                  <a:pos x="T0" y="T1"/>
                </a:cxn>
                <a:cxn ang="0">
                  <a:pos x="T2" y="T3"/>
                </a:cxn>
                <a:cxn ang="0">
                  <a:pos x="T4" y="T5"/>
                </a:cxn>
                <a:cxn ang="0">
                  <a:pos x="T6" y="T7"/>
                </a:cxn>
                <a:cxn ang="0">
                  <a:pos x="T8" y="T9"/>
                </a:cxn>
                <a:cxn ang="0">
                  <a:pos x="T10" y="T11"/>
                </a:cxn>
                <a:cxn ang="0">
                  <a:pos x="T12" y="T13"/>
                </a:cxn>
              </a:cxnLst>
              <a:rect l="0" t="0" r="r" b="b"/>
              <a:pathLst>
                <a:path w="120" h="114">
                  <a:moveTo>
                    <a:pt x="78" y="29"/>
                  </a:moveTo>
                  <a:cubicBezTo>
                    <a:pt x="83" y="0"/>
                    <a:pt x="83" y="0"/>
                    <a:pt x="83" y="0"/>
                  </a:cubicBezTo>
                  <a:cubicBezTo>
                    <a:pt x="120" y="52"/>
                    <a:pt x="120" y="52"/>
                    <a:pt x="120" y="52"/>
                  </a:cubicBezTo>
                  <a:cubicBezTo>
                    <a:pt x="68" y="90"/>
                    <a:pt x="68" y="90"/>
                    <a:pt x="68" y="90"/>
                  </a:cubicBezTo>
                  <a:cubicBezTo>
                    <a:pt x="73" y="60"/>
                    <a:pt x="73" y="60"/>
                    <a:pt x="73" y="60"/>
                  </a:cubicBezTo>
                  <a:cubicBezTo>
                    <a:pt x="21" y="51"/>
                    <a:pt x="18" y="88"/>
                    <a:pt x="27" y="114"/>
                  </a:cubicBezTo>
                  <a:cubicBezTo>
                    <a:pt x="0" y="73"/>
                    <a:pt x="16" y="18"/>
                    <a:pt x="7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120"/>
            <p:cNvSpPr/>
            <p:nvPr/>
          </p:nvSpPr>
          <p:spPr bwMode="auto">
            <a:xfrm>
              <a:off x="9921728" y="1883618"/>
              <a:ext cx="180571" cy="189378"/>
            </a:xfrm>
            <a:custGeom>
              <a:avLst/>
              <a:gdLst>
                <a:gd name="T0" fmla="*/ 59 w 123"/>
                <a:gd name="T1" fmla="*/ 129 h 129"/>
                <a:gd name="T2" fmla="*/ 59 w 123"/>
                <a:gd name="T3" fmla="*/ 72 h 129"/>
                <a:gd name="T4" fmla="*/ 0 w 123"/>
                <a:gd name="T5" fmla="*/ 129 h 129"/>
                <a:gd name="T6" fmla="*/ 0 w 123"/>
                <a:gd name="T7" fmla="*/ 0 h 129"/>
                <a:gd name="T8" fmla="*/ 59 w 123"/>
                <a:gd name="T9" fmla="*/ 59 h 129"/>
                <a:gd name="T10" fmla="*/ 59 w 123"/>
                <a:gd name="T11" fmla="*/ 0 h 129"/>
                <a:gd name="T12" fmla="*/ 123 w 123"/>
                <a:gd name="T13" fmla="*/ 65 h 129"/>
                <a:gd name="T14" fmla="*/ 59 w 123"/>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29">
                  <a:moveTo>
                    <a:pt x="59" y="129"/>
                  </a:moveTo>
                  <a:lnTo>
                    <a:pt x="59" y="72"/>
                  </a:lnTo>
                  <a:lnTo>
                    <a:pt x="0" y="129"/>
                  </a:lnTo>
                  <a:lnTo>
                    <a:pt x="0" y="0"/>
                  </a:lnTo>
                  <a:lnTo>
                    <a:pt x="59" y="59"/>
                  </a:lnTo>
                  <a:lnTo>
                    <a:pt x="59" y="0"/>
                  </a:lnTo>
                  <a:lnTo>
                    <a:pt x="123"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Freeform 121"/>
            <p:cNvSpPr/>
            <p:nvPr/>
          </p:nvSpPr>
          <p:spPr bwMode="auto">
            <a:xfrm>
              <a:off x="9738221" y="3176972"/>
              <a:ext cx="227549" cy="227547"/>
            </a:xfrm>
            <a:custGeom>
              <a:avLst/>
              <a:gdLst>
                <a:gd name="T0" fmla="*/ 95 w 95"/>
                <a:gd name="T1" fmla="*/ 35 h 95"/>
                <a:gd name="T2" fmla="*/ 60 w 95"/>
                <a:gd name="T3" fmla="*/ 35 h 95"/>
                <a:gd name="T4" fmla="*/ 73 w 95"/>
                <a:gd name="T5" fmla="*/ 22 h 95"/>
                <a:gd name="T6" fmla="*/ 48 w 95"/>
                <a:gd name="T7" fmla="*/ 12 h 95"/>
                <a:gd name="T8" fmla="*/ 23 w 95"/>
                <a:gd name="T9" fmla="*/ 22 h 95"/>
                <a:gd name="T10" fmla="*/ 12 w 95"/>
                <a:gd name="T11" fmla="*/ 47 h 95"/>
                <a:gd name="T12" fmla="*/ 23 w 95"/>
                <a:gd name="T13" fmla="*/ 72 h 95"/>
                <a:gd name="T14" fmla="*/ 48 w 95"/>
                <a:gd name="T15" fmla="*/ 83 h 95"/>
                <a:gd name="T16" fmla="*/ 73 w 95"/>
                <a:gd name="T17" fmla="*/ 72 h 95"/>
                <a:gd name="T18" fmla="*/ 74 w 95"/>
                <a:gd name="T19" fmla="*/ 71 h 95"/>
                <a:gd name="T20" fmla="*/ 83 w 95"/>
                <a:gd name="T21" fmla="*/ 78 h 95"/>
                <a:gd name="T22" fmla="*/ 48 w 95"/>
                <a:gd name="T23" fmla="*/ 95 h 95"/>
                <a:gd name="T24" fmla="*/ 0 w 95"/>
                <a:gd name="T25" fmla="*/ 47 h 95"/>
                <a:gd name="T26" fmla="*/ 48 w 95"/>
                <a:gd name="T27" fmla="*/ 0 h 95"/>
                <a:gd name="T28" fmla="*/ 81 w 95"/>
                <a:gd name="T29" fmla="*/ 14 h 95"/>
                <a:gd name="T30" fmla="*/ 95 w 95"/>
                <a:gd name="T31" fmla="*/ 0 h 95"/>
                <a:gd name="T32" fmla="*/ 95 w 95"/>
                <a:gd name="T33"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5" y="35"/>
                  </a:moveTo>
                  <a:cubicBezTo>
                    <a:pt x="60" y="35"/>
                    <a:pt x="60" y="35"/>
                    <a:pt x="60" y="35"/>
                  </a:cubicBezTo>
                  <a:cubicBezTo>
                    <a:pt x="73" y="22"/>
                    <a:pt x="73" y="22"/>
                    <a:pt x="73" y="22"/>
                  </a:cubicBezTo>
                  <a:cubicBezTo>
                    <a:pt x="66" y="15"/>
                    <a:pt x="57" y="12"/>
                    <a:pt x="48" y="12"/>
                  </a:cubicBezTo>
                  <a:cubicBezTo>
                    <a:pt x="38" y="12"/>
                    <a:pt x="29" y="15"/>
                    <a:pt x="23" y="22"/>
                  </a:cubicBezTo>
                  <a:cubicBezTo>
                    <a:pt x="16" y="29"/>
                    <a:pt x="12" y="38"/>
                    <a:pt x="12" y="47"/>
                  </a:cubicBezTo>
                  <a:cubicBezTo>
                    <a:pt x="12" y="57"/>
                    <a:pt x="16" y="66"/>
                    <a:pt x="23" y="72"/>
                  </a:cubicBezTo>
                  <a:cubicBezTo>
                    <a:pt x="29" y="79"/>
                    <a:pt x="38" y="83"/>
                    <a:pt x="48" y="83"/>
                  </a:cubicBezTo>
                  <a:cubicBezTo>
                    <a:pt x="57" y="83"/>
                    <a:pt x="66" y="79"/>
                    <a:pt x="73" y="72"/>
                  </a:cubicBezTo>
                  <a:cubicBezTo>
                    <a:pt x="73" y="72"/>
                    <a:pt x="74" y="71"/>
                    <a:pt x="74" y="71"/>
                  </a:cubicBezTo>
                  <a:cubicBezTo>
                    <a:pt x="83" y="78"/>
                    <a:pt x="83" y="78"/>
                    <a:pt x="83" y="78"/>
                  </a:cubicBezTo>
                  <a:cubicBezTo>
                    <a:pt x="75" y="88"/>
                    <a:pt x="62" y="95"/>
                    <a:pt x="48" y="95"/>
                  </a:cubicBezTo>
                  <a:cubicBezTo>
                    <a:pt x="22" y="95"/>
                    <a:pt x="0" y="73"/>
                    <a:pt x="0" y="47"/>
                  </a:cubicBezTo>
                  <a:cubicBezTo>
                    <a:pt x="0" y="21"/>
                    <a:pt x="22" y="0"/>
                    <a:pt x="48" y="0"/>
                  </a:cubicBezTo>
                  <a:cubicBezTo>
                    <a:pt x="61" y="0"/>
                    <a:pt x="73" y="5"/>
                    <a:pt x="81" y="14"/>
                  </a:cubicBezTo>
                  <a:cubicBezTo>
                    <a:pt x="95" y="0"/>
                    <a:pt x="95" y="0"/>
                    <a:pt x="95" y="0"/>
                  </a:cubicBezTo>
                  <a:lnTo>
                    <a:pt x="9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122"/>
            <p:cNvSpPr>
              <a:spLocks noEditPoints="1"/>
            </p:cNvSpPr>
            <p:nvPr/>
          </p:nvSpPr>
          <p:spPr bwMode="auto">
            <a:xfrm>
              <a:off x="9633990" y="2425329"/>
              <a:ext cx="249569" cy="252505"/>
            </a:xfrm>
            <a:custGeom>
              <a:avLst/>
              <a:gdLst>
                <a:gd name="T0" fmla="*/ 86 w 104"/>
                <a:gd name="T1" fmla="*/ 0 h 105"/>
                <a:gd name="T2" fmla="*/ 17 w 104"/>
                <a:gd name="T3" fmla="*/ 0 h 105"/>
                <a:gd name="T4" fmla="*/ 0 w 104"/>
                <a:gd name="T5" fmla="*/ 18 h 105"/>
                <a:gd name="T6" fmla="*/ 0 w 104"/>
                <a:gd name="T7" fmla="*/ 87 h 105"/>
                <a:gd name="T8" fmla="*/ 17 w 104"/>
                <a:gd name="T9" fmla="*/ 105 h 105"/>
                <a:gd name="T10" fmla="*/ 86 w 104"/>
                <a:gd name="T11" fmla="*/ 105 h 105"/>
                <a:gd name="T12" fmla="*/ 104 w 104"/>
                <a:gd name="T13" fmla="*/ 87 h 105"/>
                <a:gd name="T14" fmla="*/ 104 w 104"/>
                <a:gd name="T15" fmla="*/ 18 h 105"/>
                <a:gd name="T16" fmla="*/ 86 w 104"/>
                <a:gd name="T17" fmla="*/ 0 h 105"/>
                <a:gd name="T18" fmla="*/ 28 w 104"/>
                <a:gd name="T19" fmla="*/ 85 h 105"/>
                <a:gd name="T20" fmla="*/ 19 w 104"/>
                <a:gd name="T21" fmla="*/ 76 h 105"/>
                <a:gd name="T22" fmla="*/ 28 w 104"/>
                <a:gd name="T23" fmla="*/ 67 h 105"/>
                <a:gd name="T24" fmla="*/ 37 w 104"/>
                <a:gd name="T25" fmla="*/ 76 h 105"/>
                <a:gd name="T26" fmla="*/ 28 w 104"/>
                <a:gd name="T27" fmla="*/ 85 h 105"/>
                <a:gd name="T28" fmla="*/ 50 w 104"/>
                <a:gd name="T29" fmla="*/ 85 h 105"/>
                <a:gd name="T30" fmla="*/ 41 w 104"/>
                <a:gd name="T31" fmla="*/ 63 h 105"/>
                <a:gd name="T32" fmla="*/ 19 w 104"/>
                <a:gd name="T33" fmla="*/ 54 h 105"/>
                <a:gd name="T34" fmla="*/ 19 w 104"/>
                <a:gd name="T35" fmla="*/ 41 h 105"/>
                <a:gd name="T36" fmla="*/ 63 w 104"/>
                <a:gd name="T37" fmla="*/ 85 h 105"/>
                <a:gd name="T38" fmla="*/ 50 w 104"/>
                <a:gd name="T39" fmla="*/ 85 h 105"/>
                <a:gd name="T40" fmla="*/ 73 w 104"/>
                <a:gd name="T41" fmla="*/ 85 h 105"/>
                <a:gd name="T42" fmla="*/ 19 w 104"/>
                <a:gd name="T43" fmla="*/ 31 h 105"/>
                <a:gd name="T44" fmla="*/ 19 w 104"/>
                <a:gd name="T45" fmla="*/ 18 h 105"/>
                <a:gd name="T46" fmla="*/ 86 w 104"/>
                <a:gd name="T47" fmla="*/ 85 h 105"/>
                <a:gd name="T48" fmla="*/ 73 w 104"/>
                <a:gd name="T49" fmla="*/ 8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4" h="105">
                  <a:moveTo>
                    <a:pt x="86" y="0"/>
                  </a:moveTo>
                  <a:cubicBezTo>
                    <a:pt x="17" y="0"/>
                    <a:pt x="17" y="0"/>
                    <a:pt x="17" y="0"/>
                  </a:cubicBezTo>
                  <a:cubicBezTo>
                    <a:pt x="7" y="0"/>
                    <a:pt x="0" y="8"/>
                    <a:pt x="0" y="18"/>
                  </a:cubicBezTo>
                  <a:cubicBezTo>
                    <a:pt x="0" y="87"/>
                    <a:pt x="0" y="87"/>
                    <a:pt x="0" y="87"/>
                  </a:cubicBezTo>
                  <a:cubicBezTo>
                    <a:pt x="0" y="97"/>
                    <a:pt x="7" y="105"/>
                    <a:pt x="17" y="105"/>
                  </a:cubicBezTo>
                  <a:cubicBezTo>
                    <a:pt x="86" y="105"/>
                    <a:pt x="86" y="105"/>
                    <a:pt x="86" y="105"/>
                  </a:cubicBezTo>
                  <a:cubicBezTo>
                    <a:pt x="96" y="105"/>
                    <a:pt x="104" y="97"/>
                    <a:pt x="104" y="87"/>
                  </a:cubicBezTo>
                  <a:cubicBezTo>
                    <a:pt x="104" y="18"/>
                    <a:pt x="104" y="18"/>
                    <a:pt x="104" y="18"/>
                  </a:cubicBezTo>
                  <a:cubicBezTo>
                    <a:pt x="104" y="8"/>
                    <a:pt x="96" y="0"/>
                    <a:pt x="86" y="0"/>
                  </a:cubicBezTo>
                  <a:close/>
                  <a:moveTo>
                    <a:pt x="28" y="85"/>
                  </a:moveTo>
                  <a:cubicBezTo>
                    <a:pt x="23" y="85"/>
                    <a:pt x="19" y="81"/>
                    <a:pt x="19" y="76"/>
                  </a:cubicBezTo>
                  <a:cubicBezTo>
                    <a:pt x="19" y="71"/>
                    <a:pt x="23" y="67"/>
                    <a:pt x="28" y="67"/>
                  </a:cubicBezTo>
                  <a:cubicBezTo>
                    <a:pt x="33" y="67"/>
                    <a:pt x="37" y="71"/>
                    <a:pt x="37" y="76"/>
                  </a:cubicBezTo>
                  <a:cubicBezTo>
                    <a:pt x="37" y="81"/>
                    <a:pt x="33" y="85"/>
                    <a:pt x="28" y="85"/>
                  </a:cubicBezTo>
                  <a:close/>
                  <a:moveTo>
                    <a:pt x="50" y="85"/>
                  </a:moveTo>
                  <a:cubicBezTo>
                    <a:pt x="50" y="77"/>
                    <a:pt x="47" y="69"/>
                    <a:pt x="41" y="63"/>
                  </a:cubicBezTo>
                  <a:cubicBezTo>
                    <a:pt x="35" y="57"/>
                    <a:pt x="27" y="54"/>
                    <a:pt x="19" y="54"/>
                  </a:cubicBezTo>
                  <a:cubicBezTo>
                    <a:pt x="19" y="41"/>
                    <a:pt x="19" y="41"/>
                    <a:pt x="19" y="41"/>
                  </a:cubicBezTo>
                  <a:cubicBezTo>
                    <a:pt x="43" y="41"/>
                    <a:pt x="63" y="61"/>
                    <a:pt x="63" y="85"/>
                  </a:cubicBezTo>
                  <a:cubicBezTo>
                    <a:pt x="50" y="85"/>
                    <a:pt x="50" y="85"/>
                    <a:pt x="50" y="85"/>
                  </a:cubicBezTo>
                  <a:close/>
                  <a:moveTo>
                    <a:pt x="73" y="85"/>
                  </a:moveTo>
                  <a:cubicBezTo>
                    <a:pt x="73" y="55"/>
                    <a:pt x="49" y="31"/>
                    <a:pt x="19" y="31"/>
                  </a:cubicBezTo>
                  <a:cubicBezTo>
                    <a:pt x="19" y="18"/>
                    <a:pt x="19" y="18"/>
                    <a:pt x="19" y="18"/>
                  </a:cubicBezTo>
                  <a:cubicBezTo>
                    <a:pt x="56" y="18"/>
                    <a:pt x="86" y="48"/>
                    <a:pt x="86" y="85"/>
                  </a:cubicBezTo>
                  <a:cubicBezTo>
                    <a:pt x="73" y="85"/>
                    <a:pt x="73" y="85"/>
                    <a:pt x="73"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1" name="Freeform 123"/>
            <p:cNvSpPr>
              <a:spLocks noEditPoints="1"/>
            </p:cNvSpPr>
            <p:nvPr/>
          </p:nvSpPr>
          <p:spPr bwMode="auto">
            <a:xfrm>
              <a:off x="9613437" y="3401583"/>
              <a:ext cx="230484" cy="242228"/>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124"/>
            <p:cNvSpPr/>
            <p:nvPr/>
          </p:nvSpPr>
          <p:spPr bwMode="auto">
            <a:xfrm>
              <a:off x="9522418" y="2726280"/>
              <a:ext cx="255441" cy="255441"/>
            </a:xfrm>
            <a:custGeom>
              <a:avLst/>
              <a:gdLst>
                <a:gd name="T0" fmla="*/ 90 w 107"/>
                <a:gd name="T1" fmla="*/ 74 h 107"/>
                <a:gd name="T2" fmla="*/ 78 w 107"/>
                <a:gd name="T3" fmla="*/ 79 h 107"/>
                <a:gd name="T4" fmla="*/ 33 w 107"/>
                <a:gd name="T5" fmla="*/ 56 h 107"/>
                <a:gd name="T6" fmla="*/ 34 w 107"/>
                <a:gd name="T7" fmla="*/ 54 h 107"/>
                <a:gd name="T8" fmla="*/ 33 w 107"/>
                <a:gd name="T9" fmla="*/ 51 h 107"/>
                <a:gd name="T10" fmla="*/ 78 w 107"/>
                <a:gd name="T11" fmla="*/ 29 h 107"/>
                <a:gd name="T12" fmla="*/ 90 w 107"/>
                <a:gd name="T13" fmla="*/ 34 h 107"/>
                <a:gd name="T14" fmla="*/ 107 w 107"/>
                <a:gd name="T15" fmla="*/ 17 h 107"/>
                <a:gd name="T16" fmla="*/ 90 w 107"/>
                <a:gd name="T17" fmla="*/ 0 h 107"/>
                <a:gd name="T18" fmla="*/ 74 w 107"/>
                <a:gd name="T19" fmla="*/ 17 h 107"/>
                <a:gd name="T20" fmla="*/ 74 w 107"/>
                <a:gd name="T21" fmla="*/ 20 h 107"/>
                <a:gd name="T22" fmla="*/ 29 w 107"/>
                <a:gd name="T23" fmla="*/ 42 h 107"/>
                <a:gd name="T24" fmla="*/ 17 w 107"/>
                <a:gd name="T25" fmla="*/ 37 h 107"/>
                <a:gd name="T26" fmla="*/ 0 w 107"/>
                <a:gd name="T27" fmla="*/ 54 h 107"/>
                <a:gd name="T28" fmla="*/ 17 w 107"/>
                <a:gd name="T29" fmla="*/ 70 h 107"/>
                <a:gd name="T30" fmla="*/ 29 w 107"/>
                <a:gd name="T31" fmla="*/ 65 h 107"/>
                <a:gd name="T32" fmla="*/ 74 w 107"/>
                <a:gd name="T33" fmla="*/ 88 h 107"/>
                <a:gd name="T34" fmla="*/ 74 w 107"/>
                <a:gd name="T35" fmla="*/ 90 h 107"/>
                <a:gd name="T36" fmla="*/ 90 w 107"/>
                <a:gd name="T37" fmla="*/ 107 h 107"/>
                <a:gd name="T38" fmla="*/ 107 w 107"/>
                <a:gd name="T39" fmla="*/ 90 h 107"/>
                <a:gd name="T40" fmla="*/ 90 w 107"/>
                <a:gd name="T41" fmla="*/ 7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7" h="107">
                  <a:moveTo>
                    <a:pt x="90" y="74"/>
                  </a:moveTo>
                  <a:cubicBezTo>
                    <a:pt x="86" y="74"/>
                    <a:pt x="81" y="76"/>
                    <a:pt x="78" y="79"/>
                  </a:cubicBezTo>
                  <a:cubicBezTo>
                    <a:pt x="33" y="56"/>
                    <a:pt x="33" y="56"/>
                    <a:pt x="33" y="56"/>
                  </a:cubicBezTo>
                  <a:cubicBezTo>
                    <a:pt x="34" y="56"/>
                    <a:pt x="34" y="55"/>
                    <a:pt x="34" y="54"/>
                  </a:cubicBezTo>
                  <a:cubicBezTo>
                    <a:pt x="34" y="53"/>
                    <a:pt x="34" y="52"/>
                    <a:pt x="33" y="51"/>
                  </a:cubicBezTo>
                  <a:cubicBezTo>
                    <a:pt x="78" y="29"/>
                    <a:pt x="78" y="29"/>
                    <a:pt x="78" y="29"/>
                  </a:cubicBezTo>
                  <a:cubicBezTo>
                    <a:pt x="81" y="32"/>
                    <a:pt x="86" y="34"/>
                    <a:pt x="90" y="34"/>
                  </a:cubicBezTo>
                  <a:cubicBezTo>
                    <a:pt x="100" y="34"/>
                    <a:pt x="107" y="26"/>
                    <a:pt x="107" y="17"/>
                  </a:cubicBezTo>
                  <a:cubicBezTo>
                    <a:pt x="107" y="8"/>
                    <a:pt x="100" y="0"/>
                    <a:pt x="90" y="0"/>
                  </a:cubicBezTo>
                  <a:cubicBezTo>
                    <a:pt x="81" y="0"/>
                    <a:pt x="74" y="8"/>
                    <a:pt x="74" y="17"/>
                  </a:cubicBezTo>
                  <a:cubicBezTo>
                    <a:pt x="74" y="18"/>
                    <a:pt x="74" y="19"/>
                    <a:pt x="74" y="20"/>
                  </a:cubicBezTo>
                  <a:cubicBezTo>
                    <a:pt x="29" y="42"/>
                    <a:pt x="29" y="42"/>
                    <a:pt x="29" y="42"/>
                  </a:cubicBezTo>
                  <a:cubicBezTo>
                    <a:pt x="26" y="39"/>
                    <a:pt x="22" y="37"/>
                    <a:pt x="17" y="37"/>
                  </a:cubicBezTo>
                  <a:cubicBezTo>
                    <a:pt x="8" y="37"/>
                    <a:pt x="0" y="45"/>
                    <a:pt x="0" y="54"/>
                  </a:cubicBezTo>
                  <a:cubicBezTo>
                    <a:pt x="0" y="63"/>
                    <a:pt x="8" y="70"/>
                    <a:pt x="17" y="70"/>
                  </a:cubicBezTo>
                  <a:cubicBezTo>
                    <a:pt x="22" y="70"/>
                    <a:pt x="26" y="68"/>
                    <a:pt x="29" y="65"/>
                  </a:cubicBezTo>
                  <a:cubicBezTo>
                    <a:pt x="74" y="88"/>
                    <a:pt x="74" y="88"/>
                    <a:pt x="74" y="88"/>
                  </a:cubicBezTo>
                  <a:cubicBezTo>
                    <a:pt x="74" y="89"/>
                    <a:pt x="74" y="90"/>
                    <a:pt x="74" y="90"/>
                  </a:cubicBezTo>
                  <a:cubicBezTo>
                    <a:pt x="74" y="100"/>
                    <a:pt x="81" y="107"/>
                    <a:pt x="90" y="107"/>
                  </a:cubicBezTo>
                  <a:cubicBezTo>
                    <a:pt x="100" y="107"/>
                    <a:pt x="107" y="100"/>
                    <a:pt x="107" y="90"/>
                  </a:cubicBezTo>
                  <a:cubicBezTo>
                    <a:pt x="107" y="81"/>
                    <a:pt x="100" y="74"/>
                    <a:pt x="90"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25"/>
            <p:cNvSpPr>
              <a:spLocks noEditPoints="1"/>
            </p:cNvSpPr>
            <p:nvPr/>
          </p:nvSpPr>
          <p:spPr bwMode="auto">
            <a:xfrm>
              <a:off x="9606096" y="2122911"/>
              <a:ext cx="243697" cy="264249"/>
            </a:xfrm>
            <a:custGeom>
              <a:avLst/>
              <a:gdLst>
                <a:gd name="T0" fmla="*/ 13 w 102"/>
                <a:gd name="T1" fmla="*/ 100 h 110"/>
                <a:gd name="T2" fmla="*/ 24 w 102"/>
                <a:gd name="T3" fmla="*/ 110 h 110"/>
                <a:gd name="T4" fmla="*/ 34 w 102"/>
                <a:gd name="T5" fmla="*/ 100 h 110"/>
                <a:gd name="T6" fmla="*/ 34 w 102"/>
                <a:gd name="T7" fmla="*/ 100 h 110"/>
                <a:gd name="T8" fmla="*/ 24 w 102"/>
                <a:gd name="T9" fmla="*/ 89 h 110"/>
                <a:gd name="T10" fmla="*/ 13 w 102"/>
                <a:gd name="T11" fmla="*/ 100 h 110"/>
                <a:gd name="T12" fmla="*/ 82 w 102"/>
                <a:gd name="T13" fmla="*/ 100 h 110"/>
                <a:gd name="T14" fmla="*/ 92 w 102"/>
                <a:gd name="T15" fmla="*/ 110 h 110"/>
                <a:gd name="T16" fmla="*/ 102 w 102"/>
                <a:gd name="T17" fmla="*/ 100 h 110"/>
                <a:gd name="T18" fmla="*/ 102 w 102"/>
                <a:gd name="T19" fmla="*/ 100 h 110"/>
                <a:gd name="T20" fmla="*/ 92 w 102"/>
                <a:gd name="T21" fmla="*/ 89 h 110"/>
                <a:gd name="T22" fmla="*/ 82 w 102"/>
                <a:gd name="T23" fmla="*/ 100 h 110"/>
                <a:gd name="T24" fmla="*/ 102 w 102"/>
                <a:gd name="T25" fmla="*/ 55 h 110"/>
                <a:gd name="T26" fmla="*/ 102 w 102"/>
                <a:gd name="T27" fmla="*/ 14 h 110"/>
                <a:gd name="T28" fmla="*/ 13 w 102"/>
                <a:gd name="T29" fmla="*/ 14 h 110"/>
                <a:gd name="T30" fmla="*/ 0 w 102"/>
                <a:gd name="T31" fmla="*/ 0 h 110"/>
                <a:gd name="T32" fmla="*/ 0 w 102"/>
                <a:gd name="T33" fmla="*/ 7 h 110"/>
                <a:gd name="T34" fmla="*/ 7 w 102"/>
                <a:gd name="T35" fmla="*/ 14 h 110"/>
                <a:gd name="T36" fmla="*/ 12 w 102"/>
                <a:gd name="T37" fmla="*/ 58 h 110"/>
                <a:gd name="T38" fmla="*/ 7 w 102"/>
                <a:gd name="T39" fmla="*/ 69 h 110"/>
                <a:gd name="T40" fmla="*/ 20 w 102"/>
                <a:gd name="T41" fmla="*/ 82 h 110"/>
                <a:gd name="T42" fmla="*/ 102 w 102"/>
                <a:gd name="T43" fmla="*/ 82 h 110"/>
                <a:gd name="T44" fmla="*/ 102 w 102"/>
                <a:gd name="T45" fmla="*/ 76 h 110"/>
                <a:gd name="T46" fmla="*/ 20 w 102"/>
                <a:gd name="T47" fmla="*/ 76 h 110"/>
                <a:gd name="T48" fmla="*/ 13 w 102"/>
                <a:gd name="T49" fmla="*/ 69 h 110"/>
                <a:gd name="T50" fmla="*/ 13 w 102"/>
                <a:gd name="T51" fmla="*/ 69 h 110"/>
                <a:gd name="T52" fmla="*/ 102 w 102"/>
                <a:gd name="T53"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2" h="110">
                  <a:moveTo>
                    <a:pt x="13" y="100"/>
                  </a:moveTo>
                  <a:cubicBezTo>
                    <a:pt x="13" y="105"/>
                    <a:pt x="18" y="110"/>
                    <a:pt x="24" y="110"/>
                  </a:cubicBezTo>
                  <a:cubicBezTo>
                    <a:pt x="29" y="110"/>
                    <a:pt x="34" y="105"/>
                    <a:pt x="34" y="100"/>
                  </a:cubicBezTo>
                  <a:cubicBezTo>
                    <a:pt x="34" y="100"/>
                    <a:pt x="34" y="100"/>
                    <a:pt x="34" y="100"/>
                  </a:cubicBezTo>
                  <a:cubicBezTo>
                    <a:pt x="34" y="94"/>
                    <a:pt x="29" y="89"/>
                    <a:pt x="24" y="89"/>
                  </a:cubicBezTo>
                  <a:cubicBezTo>
                    <a:pt x="18" y="89"/>
                    <a:pt x="13" y="94"/>
                    <a:pt x="13" y="100"/>
                  </a:cubicBezTo>
                  <a:close/>
                  <a:moveTo>
                    <a:pt x="82" y="100"/>
                  </a:moveTo>
                  <a:cubicBezTo>
                    <a:pt x="82" y="105"/>
                    <a:pt x="86" y="110"/>
                    <a:pt x="92" y="110"/>
                  </a:cubicBezTo>
                  <a:cubicBezTo>
                    <a:pt x="98" y="110"/>
                    <a:pt x="102" y="105"/>
                    <a:pt x="102" y="100"/>
                  </a:cubicBezTo>
                  <a:cubicBezTo>
                    <a:pt x="102" y="100"/>
                    <a:pt x="102" y="100"/>
                    <a:pt x="102" y="100"/>
                  </a:cubicBezTo>
                  <a:cubicBezTo>
                    <a:pt x="102" y="94"/>
                    <a:pt x="98" y="89"/>
                    <a:pt x="92" y="89"/>
                  </a:cubicBezTo>
                  <a:cubicBezTo>
                    <a:pt x="86" y="89"/>
                    <a:pt x="82" y="94"/>
                    <a:pt x="82" y="100"/>
                  </a:cubicBezTo>
                  <a:close/>
                  <a:moveTo>
                    <a:pt x="102" y="55"/>
                  </a:moveTo>
                  <a:cubicBezTo>
                    <a:pt x="102" y="14"/>
                    <a:pt x="102" y="14"/>
                    <a:pt x="102" y="14"/>
                  </a:cubicBezTo>
                  <a:cubicBezTo>
                    <a:pt x="13" y="14"/>
                    <a:pt x="13" y="14"/>
                    <a:pt x="13" y="14"/>
                  </a:cubicBezTo>
                  <a:cubicBezTo>
                    <a:pt x="13" y="6"/>
                    <a:pt x="7" y="0"/>
                    <a:pt x="0" y="0"/>
                  </a:cubicBezTo>
                  <a:cubicBezTo>
                    <a:pt x="0" y="7"/>
                    <a:pt x="0" y="7"/>
                    <a:pt x="0" y="7"/>
                  </a:cubicBezTo>
                  <a:cubicBezTo>
                    <a:pt x="3" y="7"/>
                    <a:pt x="7" y="10"/>
                    <a:pt x="7" y="14"/>
                  </a:cubicBezTo>
                  <a:cubicBezTo>
                    <a:pt x="12" y="58"/>
                    <a:pt x="12" y="58"/>
                    <a:pt x="12" y="58"/>
                  </a:cubicBezTo>
                  <a:cubicBezTo>
                    <a:pt x="9" y="61"/>
                    <a:pt x="7" y="64"/>
                    <a:pt x="7" y="69"/>
                  </a:cubicBezTo>
                  <a:cubicBezTo>
                    <a:pt x="7" y="76"/>
                    <a:pt x="13" y="82"/>
                    <a:pt x="20" y="82"/>
                  </a:cubicBezTo>
                  <a:cubicBezTo>
                    <a:pt x="102" y="82"/>
                    <a:pt x="102" y="82"/>
                    <a:pt x="102" y="82"/>
                  </a:cubicBezTo>
                  <a:cubicBezTo>
                    <a:pt x="102" y="76"/>
                    <a:pt x="102" y="76"/>
                    <a:pt x="102" y="76"/>
                  </a:cubicBezTo>
                  <a:cubicBezTo>
                    <a:pt x="20" y="76"/>
                    <a:pt x="20" y="76"/>
                    <a:pt x="20" y="76"/>
                  </a:cubicBezTo>
                  <a:cubicBezTo>
                    <a:pt x="16" y="76"/>
                    <a:pt x="13" y="73"/>
                    <a:pt x="13" y="69"/>
                  </a:cubicBezTo>
                  <a:cubicBezTo>
                    <a:pt x="13" y="69"/>
                    <a:pt x="13" y="69"/>
                    <a:pt x="13" y="69"/>
                  </a:cubicBezTo>
                  <a:lnTo>
                    <a:pt x="102"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4" name="Freeform 126"/>
            <p:cNvSpPr>
              <a:spLocks noEditPoints="1"/>
            </p:cNvSpPr>
            <p:nvPr/>
          </p:nvSpPr>
          <p:spPr bwMode="auto">
            <a:xfrm>
              <a:off x="9673627" y="1917384"/>
              <a:ext cx="205527" cy="201122"/>
            </a:xfrm>
            <a:custGeom>
              <a:avLst/>
              <a:gdLst>
                <a:gd name="T0" fmla="*/ 82 w 86"/>
                <a:gd name="T1" fmla="*/ 47 h 84"/>
                <a:gd name="T2" fmla="*/ 82 w 86"/>
                <a:gd name="T3" fmla="*/ 42 h 84"/>
                <a:gd name="T4" fmla="*/ 43 w 86"/>
                <a:gd name="T5" fmla="*/ 3 h 84"/>
                <a:gd name="T6" fmla="*/ 36 w 86"/>
                <a:gd name="T7" fmla="*/ 4 h 84"/>
                <a:gd name="T8" fmla="*/ 24 w 86"/>
                <a:gd name="T9" fmla="*/ 0 h 84"/>
                <a:gd name="T10" fmla="*/ 0 w 86"/>
                <a:gd name="T11" fmla="*/ 23 h 84"/>
                <a:gd name="T12" fmla="*/ 4 w 86"/>
                <a:gd name="T13" fmla="*/ 36 h 84"/>
                <a:gd name="T14" fmla="*/ 4 w 86"/>
                <a:gd name="T15" fmla="*/ 42 h 84"/>
                <a:gd name="T16" fmla="*/ 43 w 86"/>
                <a:gd name="T17" fmla="*/ 81 h 84"/>
                <a:gd name="T18" fmla="*/ 50 w 86"/>
                <a:gd name="T19" fmla="*/ 80 h 84"/>
                <a:gd name="T20" fmla="*/ 62 w 86"/>
                <a:gd name="T21" fmla="*/ 84 h 84"/>
                <a:gd name="T22" fmla="*/ 86 w 86"/>
                <a:gd name="T23" fmla="*/ 61 h 84"/>
                <a:gd name="T24" fmla="*/ 82 w 86"/>
                <a:gd name="T25" fmla="*/ 47 h 84"/>
                <a:gd name="T26" fmla="*/ 46 w 86"/>
                <a:gd name="T27" fmla="*/ 71 h 84"/>
                <a:gd name="T28" fmla="*/ 23 w 86"/>
                <a:gd name="T29" fmla="*/ 64 h 84"/>
                <a:gd name="T30" fmla="*/ 24 w 86"/>
                <a:gd name="T31" fmla="*/ 51 h 84"/>
                <a:gd name="T32" fmla="*/ 34 w 86"/>
                <a:gd name="T33" fmla="*/ 59 h 84"/>
                <a:gd name="T34" fmla="*/ 52 w 86"/>
                <a:gd name="T35" fmla="*/ 58 h 84"/>
                <a:gd name="T36" fmla="*/ 41 w 86"/>
                <a:gd name="T37" fmla="*/ 47 h 84"/>
                <a:gd name="T38" fmla="*/ 20 w 86"/>
                <a:gd name="T39" fmla="*/ 30 h 84"/>
                <a:gd name="T40" fmla="*/ 37 w 86"/>
                <a:gd name="T41" fmla="*/ 13 h 84"/>
                <a:gd name="T42" fmla="*/ 61 w 86"/>
                <a:gd name="T43" fmla="*/ 19 h 84"/>
                <a:gd name="T44" fmla="*/ 59 w 86"/>
                <a:gd name="T45" fmla="*/ 31 h 84"/>
                <a:gd name="T46" fmla="*/ 42 w 86"/>
                <a:gd name="T47" fmla="*/ 22 h 84"/>
                <a:gd name="T48" fmla="*/ 38 w 86"/>
                <a:gd name="T49" fmla="*/ 35 h 84"/>
                <a:gd name="T50" fmla="*/ 66 w 86"/>
                <a:gd name="T51" fmla="*/ 49 h 84"/>
                <a:gd name="T52" fmla="*/ 46 w 86"/>
                <a:gd name="T53"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84">
                  <a:moveTo>
                    <a:pt x="82" y="47"/>
                  </a:moveTo>
                  <a:cubicBezTo>
                    <a:pt x="82" y="46"/>
                    <a:pt x="82" y="44"/>
                    <a:pt x="82" y="42"/>
                  </a:cubicBezTo>
                  <a:cubicBezTo>
                    <a:pt x="82" y="21"/>
                    <a:pt x="64" y="3"/>
                    <a:pt x="43" y="3"/>
                  </a:cubicBezTo>
                  <a:cubicBezTo>
                    <a:pt x="41" y="3"/>
                    <a:pt x="39" y="3"/>
                    <a:pt x="36" y="4"/>
                  </a:cubicBezTo>
                  <a:cubicBezTo>
                    <a:pt x="33" y="1"/>
                    <a:pt x="28" y="0"/>
                    <a:pt x="24" y="0"/>
                  </a:cubicBezTo>
                  <a:cubicBezTo>
                    <a:pt x="11" y="0"/>
                    <a:pt x="0" y="10"/>
                    <a:pt x="0" y="23"/>
                  </a:cubicBezTo>
                  <a:cubicBezTo>
                    <a:pt x="0" y="28"/>
                    <a:pt x="2" y="32"/>
                    <a:pt x="4" y="36"/>
                  </a:cubicBezTo>
                  <a:cubicBezTo>
                    <a:pt x="4" y="38"/>
                    <a:pt x="4" y="40"/>
                    <a:pt x="4" y="42"/>
                  </a:cubicBezTo>
                  <a:cubicBezTo>
                    <a:pt x="4" y="64"/>
                    <a:pt x="21" y="81"/>
                    <a:pt x="43" y="81"/>
                  </a:cubicBezTo>
                  <a:cubicBezTo>
                    <a:pt x="45" y="81"/>
                    <a:pt x="48" y="81"/>
                    <a:pt x="50" y="80"/>
                  </a:cubicBezTo>
                  <a:cubicBezTo>
                    <a:pt x="54" y="83"/>
                    <a:pt x="58" y="84"/>
                    <a:pt x="62" y="84"/>
                  </a:cubicBezTo>
                  <a:cubicBezTo>
                    <a:pt x="75" y="84"/>
                    <a:pt x="86" y="73"/>
                    <a:pt x="86" y="61"/>
                  </a:cubicBezTo>
                  <a:cubicBezTo>
                    <a:pt x="86" y="56"/>
                    <a:pt x="84" y="51"/>
                    <a:pt x="82" y="47"/>
                  </a:cubicBezTo>
                  <a:close/>
                  <a:moveTo>
                    <a:pt x="46" y="71"/>
                  </a:moveTo>
                  <a:cubicBezTo>
                    <a:pt x="34" y="71"/>
                    <a:pt x="28" y="69"/>
                    <a:pt x="23" y="64"/>
                  </a:cubicBezTo>
                  <a:cubicBezTo>
                    <a:pt x="17" y="58"/>
                    <a:pt x="19" y="52"/>
                    <a:pt x="24" y="51"/>
                  </a:cubicBezTo>
                  <a:cubicBezTo>
                    <a:pt x="29" y="51"/>
                    <a:pt x="32" y="57"/>
                    <a:pt x="34" y="59"/>
                  </a:cubicBezTo>
                  <a:cubicBezTo>
                    <a:pt x="37" y="60"/>
                    <a:pt x="47" y="64"/>
                    <a:pt x="52" y="58"/>
                  </a:cubicBezTo>
                  <a:cubicBezTo>
                    <a:pt x="58" y="51"/>
                    <a:pt x="48" y="48"/>
                    <a:pt x="41" y="47"/>
                  </a:cubicBezTo>
                  <a:cubicBezTo>
                    <a:pt x="32" y="46"/>
                    <a:pt x="19" y="40"/>
                    <a:pt x="20" y="30"/>
                  </a:cubicBezTo>
                  <a:cubicBezTo>
                    <a:pt x="21" y="19"/>
                    <a:pt x="29" y="14"/>
                    <a:pt x="37" y="13"/>
                  </a:cubicBezTo>
                  <a:cubicBezTo>
                    <a:pt x="48" y="12"/>
                    <a:pt x="55" y="15"/>
                    <a:pt x="61" y="19"/>
                  </a:cubicBezTo>
                  <a:cubicBezTo>
                    <a:pt x="67" y="25"/>
                    <a:pt x="63" y="31"/>
                    <a:pt x="59" y="31"/>
                  </a:cubicBezTo>
                  <a:cubicBezTo>
                    <a:pt x="55" y="32"/>
                    <a:pt x="51" y="22"/>
                    <a:pt x="42" y="22"/>
                  </a:cubicBezTo>
                  <a:cubicBezTo>
                    <a:pt x="33" y="22"/>
                    <a:pt x="27" y="32"/>
                    <a:pt x="38" y="35"/>
                  </a:cubicBezTo>
                  <a:cubicBezTo>
                    <a:pt x="49" y="37"/>
                    <a:pt x="61" y="38"/>
                    <a:pt x="66" y="49"/>
                  </a:cubicBezTo>
                  <a:cubicBezTo>
                    <a:pt x="70" y="59"/>
                    <a:pt x="59" y="70"/>
                    <a:pt x="46"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Freeform 127"/>
            <p:cNvSpPr>
              <a:spLocks noEditPoints="1"/>
            </p:cNvSpPr>
            <p:nvPr/>
          </p:nvSpPr>
          <p:spPr bwMode="auto">
            <a:xfrm>
              <a:off x="9761710" y="1742685"/>
              <a:ext cx="114508" cy="149742"/>
            </a:xfrm>
            <a:custGeom>
              <a:avLst/>
              <a:gdLst>
                <a:gd name="T0" fmla="*/ 42 w 48"/>
                <a:gd name="T1" fmla="*/ 8 h 63"/>
                <a:gd name="T2" fmla="*/ 6 w 48"/>
                <a:gd name="T3" fmla="*/ 8 h 63"/>
                <a:gd name="T4" fmla="*/ 0 w 48"/>
                <a:gd name="T5" fmla="*/ 14 h 63"/>
                <a:gd name="T6" fmla="*/ 0 w 48"/>
                <a:gd name="T7" fmla="*/ 16 h 63"/>
                <a:gd name="T8" fmla="*/ 48 w 48"/>
                <a:gd name="T9" fmla="*/ 16 h 63"/>
                <a:gd name="T10" fmla="*/ 48 w 48"/>
                <a:gd name="T11" fmla="*/ 14 h 63"/>
                <a:gd name="T12" fmla="*/ 42 w 48"/>
                <a:gd name="T13" fmla="*/ 8 h 63"/>
                <a:gd name="T14" fmla="*/ 31 w 48"/>
                <a:gd name="T15" fmla="*/ 4 h 63"/>
                <a:gd name="T16" fmla="*/ 32 w 48"/>
                <a:gd name="T17" fmla="*/ 10 h 63"/>
                <a:gd name="T18" fmla="*/ 16 w 48"/>
                <a:gd name="T19" fmla="*/ 10 h 63"/>
                <a:gd name="T20" fmla="*/ 17 w 48"/>
                <a:gd name="T21" fmla="*/ 4 h 63"/>
                <a:gd name="T22" fmla="*/ 31 w 48"/>
                <a:gd name="T23" fmla="*/ 4 h 63"/>
                <a:gd name="T24" fmla="*/ 32 w 48"/>
                <a:gd name="T25" fmla="*/ 0 h 63"/>
                <a:gd name="T26" fmla="*/ 16 w 48"/>
                <a:gd name="T27" fmla="*/ 0 h 63"/>
                <a:gd name="T28" fmla="*/ 13 w 48"/>
                <a:gd name="T29" fmla="*/ 3 h 63"/>
                <a:gd name="T30" fmla="*/ 12 w 48"/>
                <a:gd name="T31" fmla="*/ 11 h 63"/>
                <a:gd name="T32" fmla="*/ 14 w 48"/>
                <a:gd name="T33" fmla="*/ 14 h 63"/>
                <a:gd name="T34" fmla="*/ 34 w 48"/>
                <a:gd name="T35" fmla="*/ 14 h 63"/>
                <a:gd name="T36" fmla="*/ 36 w 48"/>
                <a:gd name="T37" fmla="*/ 11 h 63"/>
                <a:gd name="T38" fmla="*/ 35 w 48"/>
                <a:gd name="T39" fmla="*/ 3 h 63"/>
                <a:gd name="T40" fmla="*/ 32 w 48"/>
                <a:gd name="T41" fmla="*/ 0 h 63"/>
                <a:gd name="T42" fmla="*/ 43 w 48"/>
                <a:gd name="T43" fmla="*/ 20 h 63"/>
                <a:gd name="T44" fmla="*/ 5 w 48"/>
                <a:gd name="T45" fmla="*/ 20 h 63"/>
                <a:gd name="T46" fmla="*/ 2 w 48"/>
                <a:gd name="T47" fmla="*/ 24 h 63"/>
                <a:gd name="T48" fmla="*/ 5 w 48"/>
                <a:gd name="T49" fmla="*/ 59 h 63"/>
                <a:gd name="T50" fmla="*/ 9 w 48"/>
                <a:gd name="T51" fmla="*/ 63 h 63"/>
                <a:gd name="T52" fmla="*/ 39 w 48"/>
                <a:gd name="T53" fmla="*/ 63 h 63"/>
                <a:gd name="T54" fmla="*/ 43 w 48"/>
                <a:gd name="T55" fmla="*/ 59 h 63"/>
                <a:gd name="T56" fmla="*/ 46 w 48"/>
                <a:gd name="T57" fmla="*/ 24 h 63"/>
                <a:gd name="T58" fmla="*/ 43 w 48"/>
                <a:gd name="T59" fmla="*/ 20 h 63"/>
                <a:gd name="T60" fmla="*/ 16 w 48"/>
                <a:gd name="T61" fmla="*/ 55 h 63"/>
                <a:gd name="T62" fmla="*/ 10 w 48"/>
                <a:gd name="T63" fmla="*/ 55 h 63"/>
                <a:gd name="T64" fmla="*/ 8 w 48"/>
                <a:gd name="T65" fmla="*/ 28 h 63"/>
                <a:gd name="T66" fmla="*/ 16 w 48"/>
                <a:gd name="T67" fmla="*/ 28 h 63"/>
                <a:gd name="T68" fmla="*/ 16 w 48"/>
                <a:gd name="T69" fmla="*/ 55 h 63"/>
                <a:gd name="T70" fmla="*/ 28 w 48"/>
                <a:gd name="T71" fmla="*/ 55 h 63"/>
                <a:gd name="T72" fmla="*/ 20 w 48"/>
                <a:gd name="T73" fmla="*/ 55 h 63"/>
                <a:gd name="T74" fmla="*/ 20 w 48"/>
                <a:gd name="T75" fmla="*/ 28 h 63"/>
                <a:gd name="T76" fmla="*/ 28 w 48"/>
                <a:gd name="T77" fmla="*/ 28 h 63"/>
                <a:gd name="T78" fmla="*/ 28 w 48"/>
                <a:gd name="T79" fmla="*/ 55 h 63"/>
                <a:gd name="T80" fmla="*/ 38 w 48"/>
                <a:gd name="T81" fmla="*/ 55 h 63"/>
                <a:gd name="T82" fmla="*/ 32 w 48"/>
                <a:gd name="T83" fmla="*/ 55 h 63"/>
                <a:gd name="T84" fmla="*/ 32 w 48"/>
                <a:gd name="T85" fmla="*/ 28 h 63"/>
                <a:gd name="T86" fmla="*/ 40 w 48"/>
                <a:gd name="T87" fmla="*/ 28 h 63"/>
                <a:gd name="T88" fmla="*/ 38 w 48"/>
                <a:gd name="T89"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 h="63">
                  <a:moveTo>
                    <a:pt x="42" y="8"/>
                  </a:moveTo>
                  <a:cubicBezTo>
                    <a:pt x="6" y="8"/>
                    <a:pt x="6" y="8"/>
                    <a:pt x="6" y="8"/>
                  </a:cubicBezTo>
                  <a:cubicBezTo>
                    <a:pt x="3" y="8"/>
                    <a:pt x="0" y="11"/>
                    <a:pt x="0" y="14"/>
                  </a:cubicBezTo>
                  <a:cubicBezTo>
                    <a:pt x="0" y="16"/>
                    <a:pt x="0" y="16"/>
                    <a:pt x="0" y="16"/>
                  </a:cubicBezTo>
                  <a:cubicBezTo>
                    <a:pt x="48" y="16"/>
                    <a:pt x="48" y="16"/>
                    <a:pt x="48" y="16"/>
                  </a:cubicBezTo>
                  <a:cubicBezTo>
                    <a:pt x="48" y="14"/>
                    <a:pt x="48" y="14"/>
                    <a:pt x="48" y="14"/>
                  </a:cubicBezTo>
                  <a:cubicBezTo>
                    <a:pt x="48" y="11"/>
                    <a:pt x="45" y="8"/>
                    <a:pt x="42" y="8"/>
                  </a:cubicBezTo>
                  <a:close/>
                  <a:moveTo>
                    <a:pt x="31" y="4"/>
                  </a:moveTo>
                  <a:cubicBezTo>
                    <a:pt x="32" y="10"/>
                    <a:pt x="32" y="10"/>
                    <a:pt x="32" y="10"/>
                  </a:cubicBezTo>
                  <a:cubicBezTo>
                    <a:pt x="16" y="10"/>
                    <a:pt x="16" y="10"/>
                    <a:pt x="16" y="10"/>
                  </a:cubicBezTo>
                  <a:cubicBezTo>
                    <a:pt x="17" y="4"/>
                    <a:pt x="17" y="4"/>
                    <a:pt x="17" y="4"/>
                  </a:cubicBezTo>
                  <a:cubicBezTo>
                    <a:pt x="31" y="4"/>
                    <a:pt x="31" y="4"/>
                    <a:pt x="31" y="4"/>
                  </a:cubicBezTo>
                  <a:moveTo>
                    <a:pt x="32" y="0"/>
                  </a:moveTo>
                  <a:cubicBezTo>
                    <a:pt x="16" y="0"/>
                    <a:pt x="16" y="0"/>
                    <a:pt x="16" y="0"/>
                  </a:cubicBezTo>
                  <a:cubicBezTo>
                    <a:pt x="15" y="0"/>
                    <a:pt x="13" y="1"/>
                    <a:pt x="13" y="3"/>
                  </a:cubicBezTo>
                  <a:cubicBezTo>
                    <a:pt x="12" y="11"/>
                    <a:pt x="12" y="11"/>
                    <a:pt x="12" y="11"/>
                  </a:cubicBezTo>
                  <a:cubicBezTo>
                    <a:pt x="11" y="13"/>
                    <a:pt x="13" y="14"/>
                    <a:pt x="14" y="14"/>
                  </a:cubicBezTo>
                  <a:cubicBezTo>
                    <a:pt x="34" y="14"/>
                    <a:pt x="34" y="14"/>
                    <a:pt x="34" y="14"/>
                  </a:cubicBezTo>
                  <a:cubicBezTo>
                    <a:pt x="36" y="14"/>
                    <a:pt x="37" y="13"/>
                    <a:pt x="36" y="11"/>
                  </a:cubicBezTo>
                  <a:cubicBezTo>
                    <a:pt x="35" y="3"/>
                    <a:pt x="35" y="3"/>
                    <a:pt x="35" y="3"/>
                  </a:cubicBezTo>
                  <a:cubicBezTo>
                    <a:pt x="35" y="1"/>
                    <a:pt x="34" y="0"/>
                    <a:pt x="32" y="0"/>
                  </a:cubicBezTo>
                  <a:close/>
                  <a:moveTo>
                    <a:pt x="43" y="20"/>
                  </a:moveTo>
                  <a:cubicBezTo>
                    <a:pt x="5" y="20"/>
                    <a:pt x="5" y="20"/>
                    <a:pt x="5" y="20"/>
                  </a:cubicBezTo>
                  <a:cubicBezTo>
                    <a:pt x="3" y="20"/>
                    <a:pt x="2" y="22"/>
                    <a:pt x="2" y="24"/>
                  </a:cubicBezTo>
                  <a:cubicBezTo>
                    <a:pt x="5" y="59"/>
                    <a:pt x="5" y="59"/>
                    <a:pt x="5" y="59"/>
                  </a:cubicBezTo>
                  <a:cubicBezTo>
                    <a:pt x="5" y="61"/>
                    <a:pt x="7" y="63"/>
                    <a:pt x="9" y="63"/>
                  </a:cubicBezTo>
                  <a:cubicBezTo>
                    <a:pt x="39" y="63"/>
                    <a:pt x="39" y="63"/>
                    <a:pt x="39" y="63"/>
                  </a:cubicBezTo>
                  <a:cubicBezTo>
                    <a:pt x="41" y="63"/>
                    <a:pt x="43" y="61"/>
                    <a:pt x="43" y="59"/>
                  </a:cubicBezTo>
                  <a:cubicBezTo>
                    <a:pt x="46" y="24"/>
                    <a:pt x="46" y="24"/>
                    <a:pt x="46" y="24"/>
                  </a:cubicBezTo>
                  <a:cubicBezTo>
                    <a:pt x="47" y="22"/>
                    <a:pt x="45" y="20"/>
                    <a:pt x="43" y="20"/>
                  </a:cubicBezTo>
                  <a:close/>
                  <a:moveTo>
                    <a:pt x="16" y="55"/>
                  </a:moveTo>
                  <a:cubicBezTo>
                    <a:pt x="10" y="55"/>
                    <a:pt x="10" y="55"/>
                    <a:pt x="10" y="55"/>
                  </a:cubicBezTo>
                  <a:cubicBezTo>
                    <a:pt x="8" y="28"/>
                    <a:pt x="8" y="28"/>
                    <a:pt x="8" y="28"/>
                  </a:cubicBezTo>
                  <a:cubicBezTo>
                    <a:pt x="16" y="28"/>
                    <a:pt x="16" y="28"/>
                    <a:pt x="16" y="28"/>
                  </a:cubicBezTo>
                  <a:lnTo>
                    <a:pt x="16" y="55"/>
                  </a:lnTo>
                  <a:close/>
                  <a:moveTo>
                    <a:pt x="28" y="55"/>
                  </a:moveTo>
                  <a:cubicBezTo>
                    <a:pt x="20" y="55"/>
                    <a:pt x="20" y="55"/>
                    <a:pt x="20" y="55"/>
                  </a:cubicBezTo>
                  <a:cubicBezTo>
                    <a:pt x="20" y="28"/>
                    <a:pt x="20" y="28"/>
                    <a:pt x="20" y="28"/>
                  </a:cubicBezTo>
                  <a:cubicBezTo>
                    <a:pt x="28" y="28"/>
                    <a:pt x="28" y="28"/>
                    <a:pt x="28" y="28"/>
                  </a:cubicBezTo>
                  <a:lnTo>
                    <a:pt x="28" y="55"/>
                  </a:lnTo>
                  <a:close/>
                  <a:moveTo>
                    <a:pt x="38" y="55"/>
                  </a:moveTo>
                  <a:cubicBezTo>
                    <a:pt x="32" y="55"/>
                    <a:pt x="32" y="55"/>
                    <a:pt x="32" y="55"/>
                  </a:cubicBezTo>
                  <a:cubicBezTo>
                    <a:pt x="32" y="28"/>
                    <a:pt x="32" y="28"/>
                    <a:pt x="32" y="28"/>
                  </a:cubicBezTo>
                  <a:cubicBezTo>
                    <a:pt x="40" y="28"/>
                    <a:pt x="40" y="28"/>
                    <a:pt x="40" y="28"/>
                  </a:cubicBezTo>
                  <a:lnTo>
                    <a:pt x="3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Freeform 128"/>
            <p:cNvSpPr>
              <a:spLocks noEditPoints="1"/>
            </p:cNvSpPr>
            <p:nvPr/>
          </p:nvSpPr>
          <p:spPr bwMode="auto">
            <a:xfrm>
              <a:off x="9425526" y="2968509"/>
              <a:ext cx="312696" cy="314163"/>
            </a:xfrm>
            <a:custGeom>
              <a:avLst/>
              <a:gdLst>
                <a:gd name="T0" fmla="*/ 65 w 130"/>
                <a:gd name="T1" fmla="*/ 0 h 131"/>
                <a:gd name="T2" fmla="*/ 0 w 130"/>
                <a:gd name="T3" fmla="*/ 65 h 131"/>
                <a:gd name="T4" fmla="*/ 65 w 130"/>
                <a:gd name="T5" fmla="*/ 131 h 131"/>
                <a:gd name="T6" fmla="*/ 130 w 130"/>
                <a:gd name="T7" fmla="*/ 65 h 131"/>
                <a:gd name="T8" fmla="*/ 65 w 130"/>
                <a:gd name="T9" fmla="*/ 0 h 131"/>
                <a:gd name="T10" fmla="*/ 65 w 130"/>
                <a:gd name="T11" fmla="*/ 114 h 131"/>
                <a:gd name="T12" fmla="*/ 16 w 130"/>
                <a:gd name="T13" fmla="*/ 65 h 131"/>
                <a:gd name="T14" fmla="*/ 65 w 130"/>
                <a:gd name="T15" fmla="*/ 17 h 131"/>
                <a:gd name="T16" fmla="*/ 114 w 130"/>
                <a:gd name="T17" fmla="*/ 65 h 131"/>
                <a:gd name="T18" fmla="*/ 65 w 130"/>
                <a:gd name="T19" fmla="*/ 114 h 131"/>
                <a:gd name="T20" fmla="*/ 40 w 130"/>
                <a:gd name="T21" fmla="*/ 65 h 131"/>
                <a:gd name="T22" fmla="*/ 65 w 130"/>
                <a:gd name="T23" fmla="*/ 90 h 131"/>
                <a:gd name="T24" fmla="*/ 89 w 130"/>
                <a:gd name="T25" fmla="*/ 65 h 131"/>
                <a:gd name="T26" fmla="*/ 65 w 130"/>
                <a:gd name="T27" fmla="*/ 41 h 131"/>
                <a:gd name="T28" fmla="*/ 40 w 130"/>
                <a:gd name="T29" fmla="*/ 6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31">
                  <a:moveTo>
                    <a:pt x="65" y="0"/>
                  </a:moveTo>
                  <a:cubicBezTo>
                    <a:pt x="29" y="0"/>
                    <a:pt x="0" y="29"/>
                    <a:pt x="0" y="65"/>
                  </a:cubicBezTo>
                  <a:cubicBezTo>
                    <a:pt x="0" y="101"/>
                    <a:pt x="29" y="131"/>
                    <a:pt x="65" y="131"/>
                  </a:cubicBezTo>
                  <a:cubicBezTo>
                    <a:pt x="101" y="131"/>
                    <a:pt x="130" y="101"/>
                    <a:pt x="130" y="65"/>
                  </a:cubicBezTo>
                  <a:cubicBezTo>
                    <a:pt x="130" y="29"/>
                    <a:pt x="101" y="0"/>
                    <a:pt x="65" y="0"/>
                  </a:cubicBezTo>
                  <a:close/>
                  <a:moveTo>
                    <a:pt x="65" y="114"/>
                  </a:moveTo>
                  <a:cubicBezTo>
                    <a:pt x="38" y="114"/>
                    <a:pt x="16" y="92"/>
                    <a:pt x="16" y="65"/>
                  </a:cubicBezTo>
                  <a:cubicBezTo>
                    <a:pt x="16" y="38"/>
                    <a:pt x="38" y="17"/>
                    <a:pt x="65" y="17"/>
                  </a:cubicBezTo>
                  <a:cubicBezTo>
                    <a:pt x="92" y="17"/>
                    <a:pt x="114" y="38"/>
                    <a:pt x="114" y="65"/>
                  </a:cubicBezTo>
                  <a:cubicBezTo>
                    <a:pt x="114" y="92"/>
                    <a:pt x="92" y="114"/>
                    <a:pt x="65" y="114"/>
                  </a:cubicBezTo>
                  <a:close/>
                  <a:moveTo>
                    <a:pt x="40" y="65"/>
                  </a:moveTo>
                  <a:cubicBezTo>
                    <a:pt x="40" y="79"/>
                    <a:pt x="51" y="90"/>
                    <a:pt x="65" y="90"/>
                  </a:cubicBezTo>
                  <a:cubicBezTo>
                    <a:pt x="78" y="90"/>
                    <a:pt x="89" y="79"/>
                    <a:pt x="89" y="65"/>
                  </a:cubicBezTo>
                  <a:cubicBezTo>
                    <a:pt x="89" y="52"/>
                    <a:pt x="78" y="41"/>
                    <a:pt x="65" y="41"/>
                  </a:cubicBezTo>
                  <a:cubicBezTo>
                    <a:pt x="51" y="41"/>
                    <a:pt x="40" y="52"/>
                    <a:pt x="4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7" name="Freeform 129"/>
            <p:cNvSpPr>
              <a:spLocks noEditPoints="1"/>
            </p:cNvSpPr>
            <p:nvPr/>
          </p:nvSpPr>
          <p:spPr bwMode="auto">
            <a:xfrm>
              <a:off x="9197978" y="1656071"/>
              <a:ext cx="518223" cy="224612"/>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30"/>
            <p:cNvSpPr>
              <a:spLocks noEditPoints="1"/>
            </p:cNvSpPr>
            <p:nvPr/>
          </p:nvSpPr>
          <p:spPr bwMode="auto">
            <a:xfrm>
              <a:off x="9296338" y="1924724"/>
              <a:ext cx="287738" cy="256909"/>
            </a:xfrm>
            <a:custGeom>
              <a:avLst/>
              <a:gdLst>
                <a:gd name="T0" fmla="*/ 50 w 120"/>
                <a:gd name="T1" fmla="*/ 0 h 107"/>
                <a:gd name="T2" fmla="*/ 50 w 120"/>
                <a:gd name="T3" fmla="*/ 0 h 107"/>
                <a:gd name="T4" fmla="*/ 100 w 120"/>
                <a:gd name="T5" fmla="*/ 41 h 107"/>
                <a:gd name="T6" fmla="*/ 50 w 120"/>
                <a:gd name="T7" fmla="*/ 81 h 107"/>
                <a:gd name="T8" fmla="*/ 42 w 120"/>
                <a:gd name="T9" fmla="*/ 81 h 107"/>
                <a:gd name="T10" fmla="*/ 7 w 120"/>
                <a:gd name="T11" fmla="*/ 93 h 107"/>
                <a:gd name="T12" fmla="*/ 7 w 120"/>
                <a:gd name="T13" fmla="*/ 91 h 107"/>
                <a:gd name="T14" fmla="*/ 19 w 120"/>
                <a:gd name="T15" fmla="*/ 75 h 107"/>
                <a:gd name="T16" fmla="*/ 19 w 120"/>
                <a:gd name="T17" fmla="*/ 72 h 107"/>
                <a:gd name="T18" fmla="*/ 0 w 120"/>
                <a:gd name="T19" fmla="*/ 41 h 107"/>
                <a:gd name="T20" fmla="*/ 50 w 120"/>
                <a:gd name="T21" fmla="*/ 0 h 107"/>
                <a:gd name="T22" fmla="*/ 104 w 120"/>
                <a:gd name="T23" fmla="*/ 91 h 107"/>
                <a:gd name="T24" fmla="*/ 113 w 120"/>
                <a:gd name="T25" fmla="*/ 104 h 107"/>
                <a:gd name="T26" fmla="*/ 113 w 120"/>
                <a:gd name="T27" fmla="*/ 107 h 107"/>
                <a:gd name="T28" fmla="*/ 83 w 120"/>
                <a:gd name="T29" fmla="*/ 96 h 107"/>
                <a:gd name="T30" fmla="*/ 77 w 120"/>
                <a:gd name="T31" fmla="*/ 96 h 107"/>
                <a:gd name="T32" fmla="*/ 50 w 120"/>
                <a:gd name="T33" fmla="*/ 89 h 107"/>
                <a:gd name="T34" fmla="*/ 90 w 120"/>
                <a:gd name="T35" fmla="*/ 75 h 107"/>
                <a:gd name="T36" fmla="*/ 103 w 120"/>
                <a:gd name="T37" fmla="*/ 60 h 107"/>
                <a:gd name="T38" fmla="*/ 108 w 120"/>
                <a:gd name="T39" fmla="*/ 41 h 107"/>
                <a:gd name="T40" fmla="*/ 108 w 120"/>
                <a:gd name="T41" fmla="*/ 37 h 107"/>
                <a:gd name="T42" fmla="*/ 120 w 120"/>
                <a:gd name="T43" fmla="*/ 62 h 107"/>
                <a:gd name="T44" fmla="*/ 104 w 120"/>
                <a:gd name="T45" fmla="*/ 88 h 107"/>
                <a:gd name="T46" fmla="*/ 104 w 120"/>
                <a:gd name="T47"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07">
                  <a:moveTo>
                    <a:pt x="50" y="0"/>
                  </a:moveTo>
                  <a:cubicBezTo>
                    <a:pt x="50" y="0"/>
                    <a:pt x="50" y="0"/>
                    <a:pt x="50" y="0"/>
                  </a:cubicBezTo>
                  <a:cubicBezTo>
                    <a:pt x="78" y="0"/>
                    <a:pt x="100" y="18"/>
                    <a:pt x="100" y="41"/>
                  </a:cubicBezTo>
                  <a:cubicBezTo>
                    <a:pt x="100" y="63"/>
                    <a:pt x="78" y="81"/>
                    <a:pt x="50" y="81"/>
                  </a:cubicBezTo>
                  <a:cubicBezTo>
                    <a:pt x="47" y="81"/>
                    <a:pt x="45" y="81"/>
                    <a:pt x="42" y="81"/>
                  </a:cubicBezTo>
                  <a:cubicBezTo>
                    <a:pt x="32" y="91"/>
                    <a:pt x="19" y="93"/>
                    <a:pt x="7" y="93"/>
                  </a:cubicBezTo>
                  <a:cubicBezTo>
                    <a:pt x="7" y="91"/>
                    <a:pt x="7" y="91"/>
                    <a:pt x="7" y="91"/>
                  </a:cubicBezTo>
                  <a:cubicBezTo>
                    <a:pt x="14" y="87"/>
                    <a:pt x="19" y="82"/>
                    <a:pt x="19" y="75"/>
                  </a:cubicBezTo>
                  <a:cubicBezTo>
                    <a:pt x="19" y="74"/>
                    <a:pt x="19" y="73"/>
                    <a:pt x="19" y="72"/>
                  </a:cubicBezTo>
                  <a:cubicBezTo>
                    <a:pt x="8" y="65"/>
                    <a:pt x="0" y="53"/>
                    <a:pt x="0" y="41"/>
                  </a:cubicBezTo>
                  <a:cubicBezTo>
                    <a:pt x="0" y="18"/>
                    <a:pt x="23" y="0"/>
                    <a:pt x="50" y="0"/>
                  </a:cubicBezTo>
                  <a:close/>
                  <a:moveTo>
                    <a:pt x="104" y="91"/>
                  </a:moveTo>
                  <a:cubicBezTo>
                    <a:pt x="104" y="97"/>
                    <a:pt x="107" y="102"/>
                    <a:pt x="113" y="104"/>
                  </a:cubicBezTo>
                  <a:cubicBezTo>
                    <a:pt x="113" y="107"/>
                    <a:pt x="113" y="107"/>
                    <a:pt x="113" y="107"/>
                  </a:cubicBezTo>
                  <a:cubicBezTo>
                    <a:pt x="102" y="106"/>
                    <a:pt x="93" y="105"/>
                    <a:pt x="83" y="96"/>
                  </a:cubicBezTo>
                  <a:cubicBezTo>
                    <a:pt x="81" y="96"/>
                    <a:pt x="79" y="96"/>
                    <a:pt x="77" y="96"/>
                  </a:cubicBezTo>
                  <a:cubicBezTo>
                    <a:pt x="67" y="96"/>
                    <a:pt x="58" y="93"/>
                    <a:pt x="50" y="89"/>
                  </a:cubicBezTo>
                  <a:cubicBezTo>
                    <a:pt x="65" y="89"/>
                    <a:pt x="79" y="84"/>
                    <a:pt x="90" y="75"/>
                  </a:cubicBezTo>
                  <a:cubicBezTo>
                    <a:pt x="96" y="71"/>
                    <a:pt x="100" y="66"/>
                    <a:pt x="103" y="60"/>
                  </a:cubicBezTo>
                  <a:cubicBezTo>
                    <a:pt x="106" y="54"/>
                    <a:pt x="108" y="47"/>
                    <a:pt x="108" y="41"/>
                  </a:cubicBezTo>
                  <a:cubicBezTo>
                    <a:pt x="108" y="40"/>
                    <a:pt x="108" y="39"/>
                    <a:pt x="108" y="37"/>
                  </a:cubicBezTo>
                  <a:cubicBezTo>
                    <a:pt x="115" y="44"/>
                    <a:pt x="120" y="52"/>
                    <a:pt x="120" y="62"/>
                  </a:cubicBezTo>
                  <a:cubicBezTo>
                    <a:pt x="120" y="72"/>
                    <a:pt x="114" y="82"/>
                    <a:pt x="104" y="88"/>
                  </a:cubicBezTo>
                  <a:cubicBezTo>
                    <a:pt x="104" y="89"/>
                    <a:pt x="104" y="90"/>
                    <a:pt x="104"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1"/>
            <p:cNvSpPr>
              <a:spLocks noEditPoints="1"/>
            </p:cNvSpPr>
            <p:nvPr/>
          </p:nvSpPr>
          <p:spPr bwMode="auto">
            <a:xfrm>
              <a:off x="9325699" y="2209525"/>
              <a:ext cx="253973" cy="252505"/>
            </a:xfrm>
            <a:custGeom>
              <a:avLst/>
              <a:gdLst>
                <a:gd name="T0" fmla="*/ 20 w 106"/>
                <a:gd name="T1" fmla="*/ 53 h 105"/>
                <a:gd name="T2" fmla="*/ 20 w 106"/>
                <a:gd name="T3" fmla="*/ 49 h 105"/>
                <a:gd name="T4" fmla="*/ 1 w 106"/>
                <a:gd name="T5" fmla="*/ 43 h 105"/>
                <a:gd name="T6" fmla="*/ 0 w 106"/>
                <a:gd name="T7" fmla="*/ 53 h 105"/>
                <a:gd name="T8" fmla="*/ 17 w 106"/>
                <a:gd name="T9" fmla="*/ 91 h 105"/>
                <a:gd name="T10" fmla="*/ 29 w 106"/>
                <a:gd name="T11" fmla="*/ 75 h 105"/>
                <a:gd name="T12" fmla="*/ 20 w 106"/>
                <a:gd name="T13" fmla="*/ 53 h 105"/>
                <a:gd name="T14" fmla="*/ 86 w 106"/>
                <a:gd name="T15" fmla="*/ 53 h 105"/>
                <a:gd name="T16" fmla="*/ 77 w 106"/>
                <a:gd name="T17" fmla="*/ 75 h 105"/>
                <a:gd name="T18" fmla="*/ 89 w 106"/>
                <a:gd name="T19" fmla="*/ 91 h 105"/>
                <a:gd name="T20" fmla="*/ 106 w 106"/>
                <a:gd name="T21" fmla="*/ 53 h 105"/>
                <a:gd name="T22" fmla="*/ 105 w 106"/>
                <a:gd name="T23" fmla="*/ 43 h 105"/>
                <a:gd name="T24" fmla="*/ 86 w 106"/>
                <a:gd name="T25" fmla="*/ 49 h 105"/>
                <a:gd name="T26" fmla="*/ 86 w 106"/>
                <a:gd name="T27" fmla="*/ 53 h 105"/>
                <a:gd name="T28" fmla="*/ 59 w 106"/>
                <a:gd name="T29" fmla="*/ 20 h 105"/>
                <a:gd name="T30" fmla="*/ 82 w 106"/>
                <a:gd name="T31" fmla="*/ 36 h 105"/>
                <a:gd name="T32" fmla="*/ 101 w 106"/>
                <a:gd name="T33" fmla="*/ 30 h 105"/>
                <a:gd name="T34" fmla="*/ 59 w 106"/>
                <a:gd name="T35" fmla="*/ 0 h 105"/>
                <a:gd name="T36" fmla="*/ 59 w 106"/>
                <a:gd name="T37" fmla="*/ 20 h 105"/>
                <a:gd name="T38" fmla="*/ 24 w 106"/>
                <a:gd name="T39" fmla="*/ 36 h 105"/>
                <a:gd name="T40" fmla="*/ 46 w 106"/>
                <a:gd name="T41" fmla="*/ 20 h 105"/>
                <a:gd name="T42" fmla="*/ 46 w 106"/>
                <a:gd name="T43" fmla="*/ 0 h 105"/>
                <a:gd name="T44" fmla="*/ 5 w 106"/>
                <a:gd name="T45" fmla="*/ 30 h 105"/>
                <a:gd name="T46" fmla="*/ 24 w 106"/>
                <a:gd name="T47" fmla="*/ 36 h 105"/>
                <a:gd name="T48" fmla="*/ 67 w 106"/>
                <a:gd name="T49" fmla="*/ 83 h 105"/>
                <a:gd name="T50" fmla="*/ 53 w 106"/>
                <a:gd name="T51" fmla="*/ 85 h 105"/>
                <a:gd name="T52" fmla="*/ 39 w 106"/>
                <a:gd name="T53" fmla="*/ 83 h 105"/>
                <a:gd name="T54" fmla="*/ 28 w 106"/>
                <a:gd name="T55" fmla="*/ 99 h 105"/>
                <a:gd name="T56" fmla="*/ 53 w 106"/>
                <a:gd name="T57" fmla="*/ 105 h 105"/>
                <a:gd name="T58" fmla="*/ 78 w 106"/>
                <a:gd name="T59" fmla="*/ 99 h 105"/>
                <a:gd name="T60" fmla="*/ 67 w 106"/>
                <a:gd name="T61"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105">
                  <a:moveTo>
                    <a:pt x="20" y="53"/>
                  </a:moveTo>
                  <a:cubicBezTo>
                    <a:pt x="20" y="51"/>
                    <a:pt x="20" y="50"/>
                    <a:pt x="20" y="49"/>
                  </a:cubicBezTo>
                  <a:cubicBezTo>
                    <a:pt x="1" y="43"/>
                    <a:pt x="1" y="43"/>
                    <a:pt x="1" y="43"/>
                  </a:cubicBezTo>
                  <a:cubicBezTo>
                    <a:pt x="1" y="46"/>
                    <a:pt x="0" y="49"/>
                    <a:pt x="0" y="53"/>
                  </a:cubicBezTo>
                  <a:cubicBezTo>
                    <a:pt x="0" y="68"/>
                    <a:pt x="7" y="81"/>
                    <a:pt x="17" y="91"/>
                  </a:cubicBezTo>
                  <a:cubicBezTo>
                    <a:pt x="29" y="75"/>
                    <a:pt x="29" y="75"/>
                    <a:pt x="29" y="75"/>
                  </a:cubicBezTo>
                  <a:cubicBezTo>
                    <a:pt x="23" y="69"/>
                    <a:pt x="20" y="61"/>
                    <a:pt x="20" y="53"/>
                  </a:cubicBezTo>
                  <a:close/>
                  <a:moveTo>
                    <a:pt x="86" y="53"/>
                  </a:moveTo>
                  <a:cubicBezTo>
                    <a:pt x="86" y="61"/>
                    <a:pt x="83" y="69"/>
                    <a:pt x="77" y="75"/>
                  </a:cubicBezTo>
                  <a:cubicBezTo>
                    <a:pt x="89" y="91"/>
                    <a:pt x="89" y="91"/>
                    <a:pt x="89" y="91"/>
                  </a:cubicBezTo>
                  <a:cubicBezTo>
                    <a:pt x="99" y="81"/>
                    <a:pt x="106" y="68"/>
                    <a:pt x="106" y="53"/>
                  </a:cubicBezTo>
                  <a:cubicBezTo>
                    <a:pt x="106" y="49"/>
                    <a:pt x="105" y="46"/>
                    <a:pt x="105" y="43"/>
                  </a:cubicBezTo>
                  <a:cubicBezTo>
                    <a:pt x="86" y="49"/>
                    <a:pt x="86" y="49"/>
                    <a:pt x="86" y="49"/>
                  </a:cubicBezTo>
                  <a:cubicBezTo>
                    <a:pt x="86" y="50"/>
                    <a:pt x="86" y="51"/>
                    <a:pt x="86" y="53"/>
                  </a:cubicBezTo>
                  <a:close/>
                  <a:moveTo>
                    <a:pt x="59" y="20"/>
                  </a:moveTo>
                  <a:cubicBezTo>
                    <a:pt x="69" y="22"/>
                    <a:pt x="77" y="28"/>
                    <a:pt x="82" y="36"/>
                  </a:cubicBezTo>
                  <a:cubicBezTo>
                    <a:pt x="101" y="30"/>
                    <a:pt x="101" y="30"/>
                    <a:pt x="101" y="30"/>
                  </a:cubicBezTo>
                  <a:cubicBezTo>
                    <a:pt x="93" y="14"/>
                    <a:pt x="78" y="3"/>
                    <a:pt x="59" y="0"/>
                  </a:cubicBezTo>
                  <a:lnTo>
                    <a:pt x="59" y="20"/>
                  </a:lnTo>
                  <a:close/>
                  <a:moveTo>
                    <a:pt x="24" y="36"/>
                  </a:moveTo>
                  <a:cubicBezTo>
                    <a:pt x="29" y="28"/>
                    <a:pt x="37" y="22"/>
                    <a:pt x="46" y="20"/>
                  </a:cubicBezTo>
                  <a:cubicBezTo>
                    <a:pt x="46" y="0"/>
                    <a:pt x="46" y="0"/>
                    <a:pt x="46" y="0"/>
                  </a:cubicBezTo>
                  <a:cubicBezTo>
                    <a:pt x="28" y="3"/>
                    <a:pt x="13" y="14"/>
                    <a:pt x="5" y="30"/>
                  </a:cubicBezTo>
                  <a:lnTo>
                    <a:pt x="24" y="36"/>
                  </a:lnTo>
                  <a:close/>
                  <a:moveTo>
                    <a:pt x="67" y="83"/>
                  </a:moveTo>
                  <a:cubicBezTo>
                    <a:pt x="62" y="84"/>
                    <a:pt x="58" y="85"/>
                    <a:pt x="53" y="85"/>
                  </a:cubicBezTo>
                  <a:cubicBezTo>
                    <a:pt x="48" y="85"/>
                    <a:pt x="43" y="84"/>
                    <a:pt x="39" y="83"/>
                  </a:cubicBezTo>
                  <a:cubicBezTo>
                    <a:pt x="28" y="99"/>
                    <a:pt x="28" y="99"/>
                    <a:pt x="28" y="99"/>
                  </a:cubicBezTo>
                  <a:cubicBezTo>
                    <a:pt x="35" y="103"/>
                    <a:pt x="44" y="105"/>
                    <a:pt x="53" y="105"/>
                  </a:cubicBezTo>
                  <a:cubicBezTo>
                    <a:pt x="62" y="105"/>
                    <a:pt x="71" y="103"/>
                    <a:pt x="78" y="99"/>
                  </a:cubicBezTo>
                  <a:lnTo>
                    <a:pt x="6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32"/>
            <p:cNvSpPr>
              <a:spLocks noEditPoints="1"/>
            </p:cNvSpPr>
            <p:nvPr/>
          </p:nvSpPr>
          <p:spPr bwMode="auto">
            <a:xfrm>
              <a:off x="9341847" y="2514881"/>
              <a:ext cx="237824" cy="251037"/>
            </a:xfrm>
            <a:custGeom>
              <a:avLst/>
              <a:gdLst>
                <a:gd name="T0" fmla="*/ 75 w 162"/>
                <a:gd name="T1" fmla="*/ 65 h 171"/>
                <a:gd name="T2" fmla="*/ 54 w 162"/>
                <a:gd name="T3" fmla="*/ 86 h 171"/>
                <a:gd name="T4" fmla="*/ 87 w 162"/>
                <a:gd name="T5" fmla="*/ 65 h 171"/>
                <a:gd name="T6" fmla="*/ 108 w 162"/>
                <a:gd name="T7" fmla="*/ 86 h 171"/>
                <a:gd name="T8" fmla="*/ 87 w 162"/>
                <a:gd name="T9" fmla="*/ 65 h 171"/>
                <a:gd name="T10" fmla="*/ 139 w 162"/>
                <a:gd name="T11" fmla="*/ 65 h 171"/>
                <a:gd name="T12" fmla="*/ 118 w 162"/>
                <a:gd name="T13" fmla="*/ 86 h 171"/>
                <a:gd name="T14" fmla="*/ 21 w 162"/>
                <a:gd name="T15" fmla="*/ 129 h 171"/>
                <a:gd name="T16" fmla="*/ 43 w 162"/>
                <a:gd name="T17" fmla="*/ 150 h 171"/>
                <a:gd name="T18" fmla="*/ 21 w 162"/>
                <a:gd name="T19" fmla="*/ 129 h 171"/>
                <a:gd name="T20" fmla="*/ 75 w 162"/>
                <a:gd name="T21" fmla="*/ 129 h 171"/>
                <a:gd name="T22" fmla="*/ 54 w 162"/>
                <a:gd name="T23" fmla="*/ 150 h 171"/>
                <a:gd name="T24" fmla="*/ 87 w 162"/>
                <a:gd name="T25" fmla="*/ 129 h 171"/>
                <a:gd name="T26" fmla="*/ 108 w 162"/>
                <a:gd name="T27" fmla="*/ 150 h 171"/>
                <a:gd name="T28" fmla="*/ 87 w 162"/>
                <a:gd name="T29" fmla="*/ 129 h 171"/>
                <a:gd name="T30" fmla="*/ 75 w 162"/>
                <a:gd name="T31" fmla="*/ 96 h 171"/>
                <a:gd name="T32" fmla="*/ 54 w 162"/>
                <a:gd name="T33" fmla="*/ 117 h 171"/>
                <a:gd name="T34" fmla="*/ 87 w 162"/>
                <a:gd name="T35" fmla="*/ 96 h 171"/>
                <a:gd name="T36" fmla="*/ 108 w 162"/>
                <a:gd name="T37" fmla="*/ 117 h 171"/>
                <a:gd name="T38" fmla="*/ 87 w 162"/>
                <a:gd name="T39" fmla="*/ 96 h 171"/>
                <a:gd name="T40" fmla="*/ 139 w 162"/>
                <a:gd name="T41" fmla="*/ 96 h 171"/>
                <a:gd name="T42" fmla="*/ 118 w 162"/>
                <a:gd name="T43" fmla="*/ 117 h 171"/>
                <a:gd name="T44" fmla="*/ 21 w 162"/>
                <a:gd name="T45" fmla="*/ 96 h 171"/>
                <a:gd name="T46" fmla="*/ 43 w 162"/>
                <a:gd name="T47" fmla="*/ 117 h 171"/>
                <a:gd name="T48" fmla="*/ 21 w 162"/>
                <a:gd name="T49" fmla="*/ 96 h 171"/>
                <a:gd name="T50" fmla="*/ 139 w 162"/>
                <a:gd name="T51" fmla="*/ 11 h 171"/>
                <a:gd name="T52" fmla="*/ 118 w 162"/>
                <a:gd name="T53" fmla="*/ 0 h 171"/>
                <a:gd name="T54" fmla="*/ 43 w 162"/>
                <a:gd name="T55" fmla="*/ 11 h 171"/>
                <a:gd name="T56" fmla="*/ 21 w 162"/>
                <a:gd name="T57" fmla="*/ 0 h 171"/>
                <a:gd name="T58" fmla="*/ 0 w 162"/>
                <a:gd name="T59" fmla="*/ 171 h 171"/>
                <a:gd name="T60" fmla="*/ 162 w 162"/>
                <a:gd name="T61" fmla="*/ 0 h 171"/>
                <a:gd name="T62" fmla="*/ 150 w 162"/>
                <a:gd name="T63" fmla="*/ 161 h 171"/>
                <a:gd name="T64" fmla="*/ 11 w 162"/>
                <a:gd name="T65" fmla="*/ 44 h 171"/>
                <a:gd name="T66" fmla="*/ 150 w 162"/>
                <a:gd name="T67" fmla="*/ 1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171">
                  <a:moveTo>
                    <a:pt x="54" y="65"/>
                  </a:moveTo>
                  <a:lnTo>
                    <a:pt x="75" y="65"/>
                  </a:lnTo>
                  <a:lnTo>
                    <a:pt x="75" y="86"/>
                  </a:lnTo>
                  <a:lnTo>
                    <a:pt x="54" y="86"/>
                  </a:lnTo>
                  <a:lnTo>
                    <a:pt x="54" y="65"/>
                  </a:lnTo>
                  <a:close/>
                  <a:moveTo>
                    <a:pt x="87" y="65"/>
                  </a:moveTo>
                  <a:lnTo>
                    <a:pt x="108" y="65"/>
                  </a:lnTo>
                  <a:lnTo>
                    <a:pt x="108" y="86"/>
                  </a:lnTo>
                  <a:lnTo>
                    <a:pt x="87" y="86"/>
                  </a:lnTo>
                  <a:lnTo>
                    <a:pt x="87" y="65"/>
                  </a:lnTo>
                  <a:close/>
                  <a:moveTo>
                    <a:pt x="118" y="65"/>
                  </a:moveTo>
                  <a:lnTo>
                    <a:pt x="139" y="65"/>
                  </a:lnTo>
                  <a:lnTo>
                    <a:pt x="139" y="86"/>
                  </a:lnTo>
                  <a:lnTo>
                    <a:pt x="118" y="86"/>
                  </a:lnTo>
                  <a:lnTo>
                    <a:pt x="118" y="65"/>
                  </a:lnTo>
                  <a:close/>
                  <a:moveTo>
                    <a:pt x="21" y="129"/>
                  </a:moveTo>
                  <a:lnTo>
                    <a:pt x="43" y="129"/>
                  </a:lnTo>
                  <a:lnTo>
                    <a:pt x="43" y="150"/>
                  </a:lnTo>
                  <a:lnTo>
                    <a:pt x="21" y="150"/>
                  </a:lnTo>
                  <a:lnTo>
                    <a:pt x="21" y="129"/>
                  </a:lnTo>
                  <a:close/>
                  <a:moveTo>
                    <a:pt x="54" y="129"/>
                  </a:moveTo>
                  <a:lnTo>
                    <a:pt x="75" y="129"/>
                  </a:lnTo>
                  <a:lnTo>
                    <a:pt x="75" y="150"/>
                  </a:lnTo>
                  <a:lnTo>
                    <a:pt x="54" y="150"/>
                  </a:lnTo>
                  <a:lnTo>
                    <a:pt x="54" y="129"/>
                  </a:lnTo>
                  <a:close/>
                  <a:moveTo>
                    <a:pt x="87" y="129"/>
                  </a:moveTo>
                  <a:lnTo>
                    <a:pt x="108" y="129"/>
                  </a:lnTo>
                  <a:lnTo>
                    <a:pt x="108" y="150"/>
                  </a:lnTo>
                  <a:lnTo>
                    <a:pt x="87" y="150"/>
                  </a:lnTo>
                  <a:lnTo>
                    <a:pt x="87" y="129"/>
                  </a:lnTo>
                  <a:close/>
                  <a:moveTo>
                    <a:pt x="54" y="96"/>
                  </a:moveTo>
                  <a:lnTo>
                    <a:pt x="75" y="96"/>
                  </a:lnTo>
                  <a:lnTo>
                    <a:pt x="75" y="117"/>
                  </a:lnTo>
                  <a:lnTo>
                    <a:pt x="54" y="117"/>
                  </a:lnTo>
                  <a:lnTo>
                    <a:pt x="54" y="96"/>
                  </a:lnTo>
                  <a:close/>
                  <a:moveTo>
                    <a:pt x="87" y="96"/>
                  </a:moveTo>
                  <a:lnTo>
                    <a:pt x="108" y="96"/>
                  </a:lnTo>
                  <a:lnTo>
                    <a:pt x="108" y="117"/>
                  </a:lnTo>
                  <a:lnTo>
                    <a:pt x="87" y="117"/>
                  </a:lnTo>
                  <a:lnTo>
                    <a:pt x="87" y="96"/>
                  </a:lnTo>
                  <a:close/>
                  <a:moveTo>
                    <a:pt x="118" y="96"/>
                  </a:moveTo>
                  <a:lnTo>
                    <a:pt x="139" y="96"/>
                  </a:lnTo>
                  <a:lnTo>
                    <a:pt x="139" y="117"/>
                  </a:lnTo>
                  <a:lnTo>
                    <a:pt x="118" y="117"/>
                  </a:lnTo>
                  <a:lnTo>
                    <a:pt x="118" y="96"/>
                  </a:lnTo>
                  <a:close/>
                  <a:moveTo>
                    <a:pt x="21" y="96"/>
                  </a:moveTo>
                  <a:lnTo>
                    <a:pt x="43" y="96"/>
                  </a:lnTo>
                  <a:lnTo>
                    <a:pt x="43" y="117"/>
                  </a:lnTo>
                  <a:lnTo>
                    <a:pt x="21" y="117"/>
                  </a:lnTo>
                  <a:lnTo>
                    <a:pt x="21" y="96"/>
                  </a:lnTo>
                  <a:close/>
                  <a:moveTo>
                    <a:pt x="139" y="0"/>
                  </a:moveTo>
                  <a:lnTo>
                    <a:pt x="139" y="11"/>
                  </a:lnTo>
                  <a:lnTo>
                    <a:pt x="118" y="11"/>
                  </a:lnTo>
                  <a:lnTo>
                    <a:pt x="118" y="0"/>
                  </a:lnTo>
                  <a:lnTo>
                    <a:pt x="43" y="0"/>
                  </a:lnTo>
                  <a:lnTo>
                    <a:pt x="43" y="11"/>
                  </a:lnTo>
                  <a:lnTo>
                    <a:pt x="21" y="11"/>
                  </a:lnTo>
                  <a:lnTo>
                    <a:pt x="21" y="0"/>
                  </a:lnTo>
                  <a:lnTo>
                    <a:pt x="0" y="0"/>
                  </a:lnTo>
                  <a:lnTo>
                    <a:pt x="0" y="171"/>
                  </a:lnTo>
                  <a:lnTo>
                    <a:pt x="162" y="171"/>
                  </a:lnTo>
                  <a:lnTo>
                    <a:pt x="162" y="0"/>
                  </a:lnTo>
                  <a:lnTo>
                    <a:pt x="139" y="0"/>
                  </a:lnTo>
                  <a:close/>
                  <a:moveTo>
                    <a:pt x="150" y="161"/>
                  </a:moveTo>
                  <a:lnTo>
                    <a:pt x="11" y="161"/>
                  </a:lnTo>
                  <a:lnTo>
                    <a:pt x="11" y="44"/>
                  </a:lnTo>
                  <a:lnTo>
                    <a:pt x="150" y="44"/>
                  </a:lnTo>
                  <a:lnTo>
                    <a:pt x="150"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133"/>
            <p:cNvSpPr>
              <a:spLocks noEditPoints="1"/>
            </p:cNvSpPr>
            <p:nvPr/>
          </p:nvSpPr>
          <p:spPr bwMode="auto">
            <a:xfrm>
              <a:off x="9719137" y="3676109"/>
              <a:ext cx="201124" cy="201122"/>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76 h 84"/>
                <a:gd name="T12" fmla="*/ 8 w 84"/>
                <a:gd name="T13" fmla="*/ 42 h 84"/>
                <a:gd name="T14" fmla="*/ 42 w 84"/>
                <a:gd name="T15" fmla="*/ 8 h 84"/>
                <a:gd name="T16" fmla="*/ 76 w 84"/>
                <a:gd name="T17" fmla="*/ 42 h 84"/>
                <a:gd name="T18" fmla="*/ 42 w 84"/>
                <a:gd name="T19" fmla="*/ 76 h 84"/>
                <a:gd name="T20" fmla="*/ 26 w 84"/>
                <a:gd name="T21" fmla="*/ 26 h 84"/>
                <a:gd name="T22" fmla="*/ 58 w 84"/>
                <a:gd name="T23" fmla="*/ 26 h 84"/>
                <a:gd name="T24" fmla="*/ 58 w 84"/>
                <a:gd name="T25" fmla="*/ 58 h 84"/>
                <a:gd name="T26" fmla="*/ 26 w 84"/>
                <a:gd name="T27" fmla="*/ 58 h 84"/>
                <a:gd name="T28" fmla="*/ 26 w 84"/>
                <a:gd name="T29" fmla="*/ 2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76"/>
                  </a:moveTo>
                  <a:cubicBezTo>
                    <a:pt x="23" y="76"/>
                    <a:pt x="8" y="61"/>
                    <a:pt x="8" y="42"/>
                  </a:cubicBezTo>
                  <a:cubicBezTo>
                    <a:pt x="8" y="23"/>
                    <a:pt x="23" y="8"/>
                    <a:pt x="42" y="8"/>
                  </a:cubicBezTo>
                  <a:cubicBezTo>
                    <a:pt x="61" y="8"/>
                    <a:pt x="76" y="23"/>
                    <a:pt x="76" y="42"/>
                  </a:cubicBezTo>
                  <a:cubicBezTo>
                    <a:pt x="76" y="61"/>
                    <a:pt x="61" y="76"/>
                    <a:pt x="42" y="76"/>
                  </a:cubicBezTo>
                  <a:close/>
                  <a:moveTo>
                    <a:pt x="26" y="26"/>
                  </a:moveTo>
                  <a:cubicBezTo>
                    <a:pt x="58" y="26"/>
                    <a:pt x="58" y="26"/>
                    <a:pt x="58" y="26"/>
                  </a:cubicBezTo>
                  <a:cubicBezTo>
                    <a:pt x="58" y="58"/>
                    <a:pt x="58" y="58"/>
                    <a:pt x="58" y="58"/>
                  </a:cubicBezTo>
                  <a:cubicBezTo>
                    <a:pt x="26" y="58"/>
                    <a:pt x="26" y="58"/>
                    <a:pt x="26" y="58"/>
                  </a:cubicBezTo>
                  <a:lnTo>
                    <a:pt x="2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Freeform 134"/>
            <p:cNvSpPr>
              <a:spLocks noEditPoints="1"/>
            </p:cNvSpPr>
            <p:nvPr/>
          </p:nvSpPr>
          <p:spPr bwMode="auto">
            <a:xfrm>
              <a:off x="9425526" y="3646749"/>
              <a:ext cx="350865" cy="350864"/>
            </a:xfrm>
            <a:custGeom>
              <a:avLst/>
              <a:gdLst>
                <a:gd name="T0" fmla="*/ 140 w 146"/>
                <a:gd name="T1" fmla="*/ 123 h 146"/>
                <a:gd name="T2" fmla="*/ 106 w 146"/>
                <a:gd name="T3" fmla="*/ 94 h 146"/>
                <a:gd name="T4" fmla="*/ 96 w 146"/>
                <a:gd name="T5" fmla="*/ 89 h 146"/>
                <a:gd name="T6" fmla="*/ 109 w 146"/>
                <a:gd name="T7" fmla="*/ 54 h 146"/>
                <a:gd name="T8" fmla="*/ 54 w 146"/>
                <a:gd name="T9" fmla="*/ 0 h 146"/>
                <a:gd name="T10" fmla="*/ 0 w 146"/>
                <a:gd name="T11" fmla="*/ 54 h 146"/>
                <a:gd name="T12" fmla="*/ 54 w 146"/>
                <a:gd name="T13" fmla="*/ 108 h 146"/>
                <a:gd name="T14" fmla="*/ 90 w 146"/>
                <a:gd name="T15" fmla="*/ 95 h 146"/>
                <a:gd name="T16" fmla="*/ 94 w 146"/>
                <a:gd name="T17" fmla="*/ 106 h 146"/>
                <a:gd name="T18" fmla="*/ 123 w 146"/>
                <a:gd name="T19" fmla="*/ 140 h 146"/>
                <a:gd name="T20" fmla="*/ 141 w 146"/>
                <a:gd name="T21" fmla="*/ 141 h 146"/>
                <a:gd name="T22" fmla="*/ 140 w 146"/>
                <a:gd name="T23" fmla="*/ 123 h 146"/>
                <a:gd name="T24" fmla="*/ 54 w 146"/>
                <a:gd name="T25" fmla="*/ 90 h 146"/>
                <a:gd name="T26" fmla="*/ 18 w 146"/>
                <a:gd name="T27" fmla="*/ 54 h 146"/>
                <a:gd name="T28" fmla="*/ 54 w 146"/>
                <a:gd name="T29" fmla="*/ 18 h 146"/>
                <a:gd name="T30" fmla="*/ 91 w 146"/>
                <a:gd name="T31" fmla="*/ 54 h 146"/>
                <a:gd name="T32" fmla="*/ 54 w 146"/>
                <a:gd name="T33" fmla="*/ 90 h 146"/>
                <a:gd name="T34" fmla="*/ 63 w 146"/>
                <a:gd name="T35" fmla="*/ 27 h 146"/>
                <a:gd name="T36" fmla="*/ 45 w 146"/>
                <a:gd name="T37" fmla="*/ 27 h 146"/>
                <a:gd name="T38" fmla="*/ 45 w 146"/>
                <a:gd name="T39" fmla="*/ 45 h 146"/>
                <a:gd name="T40" fmla="*/ 27 w 146"/>
                <a:gd name="T41" fmla="*/ 45 h 146"/>
                <a:gd name="T42" fmla="*/ 27 w 146"/>
                <a:gd name="T43" fmla="*/ 63 h 146"/>
                <a:gd name="T44" fmla="*/ 45 w 146"/>
                <a:gd name="T45" fmla="*/ 63 h 146"/>
                <a:gd name="T46" fmla="*/ 45 w 146"/>
                <a:gd name="T47" fmla="*/ 81 h 146"/>
                <a:gd name="T48" fmla="*/ 63 w 146"/>
                <a:gd name="T49" fmla="*/ 81 h 146"/>
                <a:gd name="T50" fmla="*/ 63 w 146"/>
                <a:gd name="T51" fmla="*/ 63 h 146"/>
                <a:gd name="T52" fmla="*/ 81 w 146"/>
                <a:gd name="T53" fmla="*/ 63 h 146"/>
                <a:gd name="T54" fmla="*/ 81 w 146"/>
                <a:gd name="T55" fmla="*/ 45 h 146"/>
                <a:gd name="T56" fmla="*/ 63 w 146"/>
                <a:gd name="T57" fmla="*/ 45 h 146"/>
                <a:gd name="T58" fmla="*/ 63 w 146"/>
                <a:gd name="T59"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46">
                  <a:moveTo>
                    <a:pt x="140" y="123"/>
                  </a:moveTo>
                  <a:cubicBezTo>
                    <a:pt x="106" y="94"/>
                    <a:pt x="106" y="94"/>
                    <a:pt x="106" y="94"/>
                  </a:cubicBezTo>
                  <a:cubicBezTo>
                    <a:pt x="103" y="91"/>
                    <a:pt x="99" y="89"/>
                    <a:pt x="96" y="89"/>
                  </a:cubicBezTo>
                  <a:cubicBezTo>
                    <a:pt x="104" y="80"/>
                    <a:pt x="109" y="67"/>
                    <a:pt x="109" y="54"/>
                  </a:cubicBezTo>
                  <a:cubicBezTo>
                    <a:pt x="109" y="24"/>
                    <a:pt x="84" y="0"/>
                    <a:pt x="54" y="0"/>
                  </a:cubicBezTo>
                  <a:cubicBezTo>
                    <a:pt x="24" y="0"/>
                    <a:pt x="0" y="24"/>
                    <a:pt x="0" y="54"/>
                  </a:cubicBezTo>
                  <a:cubicBezTo>
                    <a:pt x="0" y="84"/>
                    <a:pt x="24" y="108"/>
                    <a:pt x="54" y="108"/>
                  </a:cubicBezTo>
                  <a:cubicBezTo>
                    <a:pt x="68" y="108"/>
                    <a:pt x="80" y="103"/>
                    <a:pt x="90" y="95"/>
                  </a:cubicBezTo>
                  <a:cubicBezTo>
                    <a:pt x="89" y="98"/>
                    <a:pt x="91" y="102"/>
                    <a:pt x="94" y="106"/>
                  </a:cubicBezTo>
                  <a:cubicBezTo>
                    <a:pt x="123" y="140"/>
                    <a:pt x="123" y="140"/>
                    <a:pt x="123" y="140"/>
                  </a:cubicBezTo>
                  <a:cubicBezTo>
                    <a:pt x="128" y="146"/>
                    <a:pt x="136" y="146"/>
                    <a:pt x="141" y="141"/>
                  </a:cubicBezTo>
                  <a:cubicBezTo>
                    <a:pt x="146" y="136"/>
                    <a:pt x="146" y="128"/>
                    <a:pt x="140" y="123"/>
                  </a:cubicBezTo>
                  <a:close/>
                  <a:moveTo>
                    <a:pt x="54" y="90"/>
                  </a:moveTo>
                  <a:cubicBezTo>
                    <a:pt x="34" y="90"/>
                    <a:pt x="18" y="74"/>
                    <a:pt x="18" y="54"/>
                  </a:cubicBezTo>
                  <a:cubicBezTo>
                    <a:pt x="18" y="34"/>
                    <a:pt x="34" y="18"/>
                    <a:pt x="54" y="18"/>
                  </a:cubicBezTo>
                  <a:cubicBezTo>
                    <a:pt x="74" y="18"/>
                    <a:pt x="91" y="34"/>
                    <a:pt x="91" y="54"/>
                  </a:cubicBezTo>
                  <a:cubicBezTo>
                    <a:pt x="91" y="74"/>
                    <a:pt x="74" y="90"/>
                    <a:pt x="54" y="90"/>
                  </a:cubicBezTo>
                  <a:close/>
                  <a:moveTo>
                    <a:pt x="63" y="27"/>
                  </a:moveTo>
                  <a:cubicBezTo>
                    <a:pt x="45" y="27"/>
                    <a:pt x="45" y="27"/>
                    <a:pt x="45" y="27"/>
                  </a:cubicBezTo>
                  <a:cubicBezTo>
                    <a:pt x="45" y="45"/>
                    <a:pt x="45" y="45"/>
                    <a:pt x="45" y="45"/>
                  </a:cubicBezTo>
                  <a:cubicBezTo>
                    <a:pt x="27" y="45"/>
                    <a:pt x="27" y="45"/>
                    <a:pt x="27" y="45"/>
                  </a:cubicBezTo>
                  <a:cubicBezTo>
                    <a:pt x="27" y="63"/>
                    <a:pt x="27" y="63"/>
                    <a:pt x="27" y="63"/>
                  </a:cubicBezTo>
                  <a:cubicBezTo>
                    <a:pt x="45" y="63"/>
                    <a:pt x="45" y="63"/>
                    <a:pt x="45" y="63"/>
                  </a:cubicBezTo>
                  <a:cubicBezTo>
                    <a:pt x="45" y="81"/>
                    <a:pt x="45" y="81"/>
                    <a:pt x="45" y="81"/>
                  </a:cubicBezTo>
                  <a:cubicBezTo>
                    <a:pt x="63" y="81"/>
                    <a:pt x="63" y="81"/>
                    <a:pt x="63" y="81"/>
                  </a:cubicBezTo>
                  <a:cubicBezTo>
                    <a:pt x="63" y="63"/>
                    <a:pt x="63" y="63"/>
                    <a:pt x="63" y="63"/>
                  </a:cubicBezTo>
                  <a:cubicBezTo>
                    <a:pt x="81" y="63"/>
                    <a:pt x="81" y="63"/>
                    <a:pt x="81" y="63"/>
                  </a:cubicBezTo>
                  <a:cubicBezTo>
                    <a:pt x="81" y="45"/>
                    <a:pt x="81" y="45"/>
                    <a:pt x="81" y="45"/>
                  </a:cubicBezTo>
                  <a:cubicBezTo>
                    <a:pt x="63" y="45"/>
                    <a:pt x="63" y="45"/>
                    <a:pt x="63" y="45"/>
                  </a:cubicBezTo>
                  <a:lnTo>
                    <a:pt x="63"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Freeform 135"/>
            <p:cNvSpPr>
              <a:spLocks noEditPoints="1"/>
            </p:cNvSpPr>
            <p:nvPr/>
          </p:nvSpPr>
          <p:spPr bwMode="auto">
            <a:xfrm>
              <a:off x="9886494" y="4275074"/>
              <a:ext cx="204059" cy="206995"/>
            </a:xfrm>
            <a:custGeom>
              <a:avLst/>
              <a:gdLst>
                <a:gd name="T0" fmla="*/ 16 w 85"/>
                <a:gd name="T1" fmla="*/ 49 h 86"/>
                <a:gd name="T2" fmla="*/ 16 w 85"/>
                <a:gd name="T3" fmla="*/ 86 h 86"/>
                <a:gd name="T4" fmla="*/ 18 w 85"/>
                <a:gd name="T5" fmla="*/ 86 h 86"/>
                <a:gd name="T6" fmla="*/ 21 w 85"/>
                <a:gd name="T7" fmla="*/ 86 h 86"/>
                <a:gd name="T8" fmla="*/ 21 w 85"/>
                <a:gd name="T9" fmla="*/ 49 h 86"/>
                <a:gd name="T10" fmla="*/ 18 w 85"/>
                <a:gd name="T11" fmla="*/ 49 h 86"/>
                <a:gd name="T12" fmla="*/ 16 w 85"/>
                <a:gd name="T13" fmla="*/ 49 h 86"/>
                <a:gd name="T14" fmla="*/ 64 w 85"/>
                <a:gd name="T15" fmla="*/ 49 h 86"/>
                <a:gd name="T16" fmla="*/ 64 w 85"/>
                <a:gd name="T17" fmla="*/ 86 h 86"/>
                <a:gd name="T18" fmla="*/ 67 w 85"/>
                <a:gd name="T19" fmla="*/ 86 h 86"/>
                <a:gd name="T20" fmla="*/ 69 w 85"/>
                <a:gd name="T21" fmla="*/ 86 h 86"/>
                <a:gd name="T22" fmla="*/ 69 w 85"/>
                <a:gd name="T23" fmla="*/ 49 h 86"/>
                <a:gd name="T24" fmla="*/ 67 w 85"/>
                <a:gd name="T25" fmla="*/ 49 h 86"/>
                <a:gd name="T26" fmla="*/ 64 w 85"/>
                <a:gd name="T27" fmla="*/ 49 h 86"/>
                <a:gd name="T28" fmla="*/ 85 w 85"/>
                <a:gd name="T29" fmla="*/ 43 h 86"/>
                <a:gd name="T30" fmla="*/ 42 w 85"/>
                <a:gd name="T31" fmla="*/ 0 h 86"/>
                <a:gd name="T32" fmla="*/ 0 w 85"/>
                <a:gd name="T33" fmla="*/ 43 h 86"/>
                <a:gd name="T34" fmla="*/ 2 w 85"/>
                <a:gd name="T35" fmla="*/ 58 h 86"/>
                <a:gd name="T36" fmla="*/ 0 w 85"/>
                <a:gd name="T37" fmla="*/ 67 h 86"/>
                <a:gd name="T38" fmla="*/ 10 w 85"/>
                <a:gd name="T39" fmla="*/ 84 h 86"/>
                <a:gd name="T40" fmla="*/ 10 w 85"/>
                <a:gd name="T41" fmla="*/ 51 h 86"/>
                <a:gd name="T42" fmla="*/ 6 w 85"/>
                <a:gd name="T43" fmla="*/ 54 h 86"/>
                <a:gd name="T44" fmla="*/ 5 w 85"/>
                <a:gd name="T45" fmla="*/ 46 h 86"/>
                <a:gd name="T46" fmla="*/ 42 w 85"/>
                <a:gd name="T47" fmla="*/ 8 h 86"/>
                <a:gd name="T48" fmla="*/ 80 w 85"/>
                <a:gd name="T49" fmla="*/ 46 h 86"/>
                <a:gd name="T50" fmla="*/ 79 w 85"/>
                <a:gd name="T51" fmla="*/ 54 h 86"/>
                <a:gd name="T52" fmla="*/ 75 w 85"/>
                <a:gd name="T53" fmla="*/ 51 h 86"/>
                <a:gd name="T54" fmla="*/ 75 w 85"/>
                <a:gd name="T55" fmla="*/ 84 h 86"/>
                <a:gd name="T56" fmla="*/ 85 w 85"/>
                <a:gd name="T57" fmla="*/ 67 h 86"/>
                <a:gd name="T58" fmla="*/ 83 w 85"/>
                <a:gd name="T59" fmla="*/ 58 h 86"/>
                <a:gd name="T60" fmla="*/ 85 w 85"/>
                <a:gd name="T6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86">
                  <a:moveTo>
                    <a:pt x="16" y="49"/>
                  </a:moveTo>
                  <a:cubicBezTo>
                    <a:pt x="16" y="86"/>
                    <a:pt x="16" y="86"/>
                    <a:pt x="16" y="86"/>
                  </a:cubicBezTo>
                  <a:cubicBezTo>
                    <a:pt x="17" y="86"/>
                    <a:pt x="17" y="86"/>
                    <a:pt x="18" y="86"/>
                  </a:cubicBezTo>
                  <a:cubicBezTo>
                    <a:pt x="21" y="86"/>
                    <a:pt x="21" y="86"/>
                    <a:pt x="21" y="86"/>
                  </a:cubicBezTo>
                  <a:cubicBezTo>
                    <a:pt x="21" y="49"/>
                    <a:pt x="21" y="49"/>
                    <a:pt x="21" y="49"/>
                  </a:cubicBezTo>
                  <a:cubicBezTo>
                    <a:pt x="18" y="49"/>
                    <a:pt x="18" y="49"/>
                    <a:pt x="18" y="49"/>
                  </a:cubicBezTo>
                  <a:cubicBezTo>
                    <a:pt x="17" y="49"/>
                    <a:pt x="17" y="49"/>
                    <a:pt x="16" y="49"/>
                  </a:cubicBezTo>
                  <a:close/>
                  <a:moveTo>
                    <a:pt x="64" y="49"/>
                  </a:moveTo>
                  <a:cubicBezTo>
                    <a:pt x="64" y="86"/>
                    <a:pt x="64" y="86"/>
                    <a:pt x="64" y="86"/>
                  </a:cubicBezTo>
                  <a:cubicBezTo>
                    <a:pt x="67" y="86"/>
                    <a:pt x="67" y="86"/>
                    <a:pt x="67" y="86"/>
                  </a:cubicBezTo>
                  <a:cubicBezTo>
                    <a:pt x="68" y="86"/>
                    <a:pt x="68" y="86"/>
                    <a:pt x="69" y="86"/>
                  </a:cubicBezTo>
                  <a:cubicBezTo>
                    <a:pt x="69" y="49"/>
                    <a:pt x="69" y="49"/>
                    <a:pt x="69" y="49"/>
                  </a:cubicBezTo>
                  <a:cubicBezTo>
                    <a:pt x="68" y="49"/>
                    <a:pt x="68" y="49"/>
                    <a:pt x="67" y="49"/>
                  </a:cubicBezTo>
                  <a:lnTo>
                    <a:pt x="64" y="49"/>
                  </a:lnTo>
                  <a:close/>
                  <a:moveTo>
                    <a:pt x="85" y="43"/>
                  </a:moveTo>
                  <a:cubicBezTo>
                    <a:pt x="85" y="20"/>
                    <a:pt x="66" y="0"/>
                    <a:pt x="42" y="0"/>
                  </a:cubicBezTo>
                  <a:cubicBezTo>
                    <a:pt x="19" y="0"/>
                    <a:pt x="0" y="20"/>
                    <a:pt x="0" y="43"/>
                  </a:cubicBezTo>
                  <a:cubicBezTo>
                    <a:pt x="0" y="48"/>
                    <a:pt x="0" y="53"/>
                    <a:pt x="2" y="58"/>
                  </a:cubicBezTo>
                  <a:cubicBezTo>
                    <a:pt x="0" y="61"/>
                    <a:pt x="0" y="64"/>
                    <a:pt x="0" y="67"/>
                  </a:cubicBezTo>
                  <a:cubicBezTo>
                    <a:pt x="0" y="75"/>
                    <a:pt x="4" y="81"/>
                    <a:pt x="10" y="84"/>
                  </a:cubicBezTo>
                  <a:cubicBezTo>
                    <a:pt x="10" y="51"/>
                    <a:pt x="10" y="51"/>
                    <a:pt x="10" y="51"/>
                  </a:cubicBezTo>
                  <a:cubicBezTo>
                    <a:pt x="9" y="51"/>
                    <a:pt x="7" y="52"/>
                    <a:pt x="6" y="54"/>
                  </a:cubicBezTo>
                  <a:cubicBezTo>
                    <a:pt x="5" y="51"/>
                    <a:pt x="5" y="49"/>
                    <a:pt x="5" y="46"/>
                  </a:cubicBezTo>
                  <a:cubicBezTo>
                    <a:pt x="5" y="25"/>
                    <a:pt x="22" y="8"/>
                    <a:pt x="42" y="8"/>
                  </a:cubicBezTo>
                  <a:cubicBezTo>
                    <a:pt x="63" y="8"/>
                    <a:pt x="80" y="25"/>
                    <a:pt x="80" y="46"/>
                  </a:cubicBezTo>
                  <a:cubicBezTo>
                    <a:pt x="80" y="49"/>
                    <a:pt x="80" y="51"/>
                    <a:pt x="79" y="54"/>
                  </a:cubicBezTo>
                  <a:cubicBezTo>
                    <a:pt x="78" y="52"/>
                    <a:pt x="76" y="51"/>
                    <a:pt x="75" y="51"/>
                  </a:cubicBezTo>
                  <a:cubicBezTo>
                    <a:pt x="75" y="84"/>
                    <a:pt x="75" y="84"/>
                    <a:pt x="75" y="84"/>
                  </a:cubicBezTo>
                  <a:cubicBezTo>
                    <a:pt x="81" y="81"/>
                    <a:pt x="85" y="75"/>
                    <a:pt x="85" y="67"/>
                  </a:cubicBezTo>
                  <a:cubicBezTo>
                    <a:pt x="85" y="64"/>
                    <a:pt x="84" y="61"/>
                    <a:pt x="83" y="58"/>
                  </a:cubicBezTo>
                  <a:cubicBezTo>
                    <a:pt x="85" y="53"/>
                    <a:pt x="85" y="48"/>
                    <a:pt x="8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Freeform 136"/>
            <p:cNvSpPr>
              <a:spLocks noEditPoints="1"/>
            </p:cNvSpPr>
            <p:nvPr/>
          </p:nvSpPr>
          <p:spPr bwMode="auto">
            <a:xfrm>
              <a:off x="9576736" y="4024037"/>
              <a:ext cx="249569" cy="248100"/>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32 w 104"/>
                <a:gd name="T11" fmla="*/ 52 h 104"/>
                <a:gd name="T12" fmla="*/ 52 w 104"/>
                <a:gd name="T13" fmla="*/ 32 h 104"/>
                <a:gd name="T14" fmla="*/ 72 w 104"/>
                <a:gd name="T15" fmla="*/ 52 h 104"/>
                <a:gd name="T16" fmla="*/ 52 w 104"/>
                <a:gd name="T17" fmla="*/ 71 h 104"/>
                <a:gd name="T18" fmla="*/ 32 w 104"/>
                <a:gd name="T19" fmla="*/ 52 h 104"/>
                <a:gd name="T20" fmla="*/ 94 w 104"/>
                <a:gd name="T21" fmla="*/ 69 h 104"/>
                <a:gd name="T22" fmla="*/ 94 w 104"/>
                <a:gd name="T23" fmla="*/ 69 h 104"/>
                <a:gd name="T24" fmla="*/ 76 w 104"/>
                <a:gd name="T25" fmla="*/ 62 h 104"/>
                <a:gd name="T26" fmla="*/ 78 w 104"/>
                <a:gd name="T27" fmla="*/ 52 h 104"/>
                <a:gd name="T28" fmla="*/ 76 w 104"/>
                <a:gd name="T29" fmla="*/ 42 h 104"/>
                <a:gd name="T30" fmla="*/ 89 w 104"/>
                <a:gd name="T31" fmla="*/ 37 h 104"/>
                <a:gd name="T32" fmla="*/ 94 w 104"/>
                <a:gd name="T33" fmla="*/ 34 h 104"/>
                <a:gd name="T34" fmla="*/ 98 w 104"/>
                <a:gd name="T35" fmla="*/ 52 h 104"/>
                <a:gd name="T36" fmla="*/ 94 w 104"/>
                <a:gd name="T37" fmla="*/ 69 h 104"/>
                <a:gd name="T38" fmla="*/ 69 w 104"/>
                <a:gd name="T39" fmla="*/ 10 h 104"/>
                <a:gd name="T40" fmla="*/ 69 w 104"/>
                <a:gd name="T41" fmla="*/ 10 h 104"/>
                <a:gd name="T42" fmla="*/ 69 w 104"/>
                <a:gd name="T43" fmla="*/ 10 h 104"/>
                <a:gd name="T44" fmla="*/ 62 w 104"/>
                <a:gd name="T45" fmla="*/ 28 h 104"/>
                <a:gd name="T46" fmla="*/ 52 w 104"/>
                <a:gd name="T47" fmla="*/ 26 h 104"/>
                <a:gd name="T48" fmla="*/ 42 w 104"/>
                <a:gd name="T49" fmla="*/ 28 h 104"/>
                <a:gd name="T50" fmla="*/ 38 w 104"/>
                <a:gd name="T51" fmla="*/ 19 h 104"/>
                <a:gd name="T52" fmla="*/ 35 w 104"/>
                <a:gd name="T53" fmla="*/ 10 h 104"/>
                <a:gd name="T54" fmla="*/ 52 w 104"/>
                <a:gd name="T55" fmla="*/ 6 h 104"/>
                <a:gd name="T56" fmla="*/ 69 w 104"/>
                <a:gd name="T57" fmla="*/ 10 h 104"/>
                <a:gd name="T58" fmla="*/ 10 w 104"/>
                <a:gd name="T59" fmla="*/ 34 h 104"/>
                <a:gd name="T60" fmla="*/ 19 w 104"/>
                <a:gd name="T61" fmla="*/ 38 h 104"/>
                <a:gd name="T62" fmla="*/ 28 w 104"/>
                <a:gd name="T63" fmla="*/ 42 h 104"/>
                <a:gd name="T64" fmla="*/ 26 w 104"/>
                <a:gd name="T65" fmla="*/ 52 h 104"/>
                <a:gd name="T66" fmla="*/ 28 w 104"/>
                <a:gd name="T67" fmla="*/ 62 h 104"/>
                <a:gd name="T68" fmla="*/ 10 w 104"/>
                <a:gd name="T69" fmla="*/ 69 h 104"/>
                <a:gd name="T70" fmla="*/ 6 w 104"/>
                <a:gd name="T71" fmla="*/ 52 h 104"/>
                <a:gd name="T72" fmla="*/ 10 w 104"/>
                <a:gd name="T73" fmla="*/ 34 h 104"/>
                <a:gd name="T74" fmla="*/ 35 w 104"/>
                <a:gd name="T75" fmla="*/ 94 h 104"/>
                <a:gd name="T76" fmla="*/ 37 w 104"/>
                <a:gd name="T77" fmla="*/ 88 h 104"/>
                <a:gd name="T78" fmla="*/ 42 w 104"/>
                <a:gd name="T79" fmla="*/ 76 h 104"/>
                <a:gd name="T80" fmla="*/ 52 w 104"/>
                <a:gd name="T81" fmla="*/ 78 h 104"/>
                <a:gd name="T82" fmla="*/ 62 w 104"/>
                <a:gd name="T83" fmla="*/ 76 h 104"/>
                <a:gd name="T84" fmla="*/ 69 w 104"/>
                <a:gd name="T85" fmla="*/ 94 h 104"/>
                <a:gd name="T86" fmla="*/ 69 w 104"/>
                <a:gd name="T87" fmla="*/ 94 h 104"/>
                <a:gd name="T88" fmla="*/ 69 w 104"/>
                <a:gd name="T89" fmla="*/ 94 h 104"/>
                <a:gd name="T90" fmla="*/ 52 w 104"/>
                <a:gd name="T91" fmla="*/ 97 h 104"/>
                <a:gd name="T92" fmla="*/ 35 w 104"/>
                <a:gd name="T93" fmla="*/ 9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 h="104">
                  <a:moveTo>
                    <a:pt x="52" y="0"/>
                  </a:moveTo>
                  <a:cubicBezTo>
                    <a:pt x="23" y="0"/>
                    <a:pt x="0" y="23"/>
                    <a:pt x="0" y="52"/>
                  </a:cubicBezTo>
                  <a:cubicBezTo>
                    <a:pt x="0" y="81"/>
                    <a:pt x="23" y="104"/>
                    <a:pt x="52" y="104"/>
                  </a:cubicBezTo>
                  <a:cubicBezTo>
                    <a:pt x="81" y="104"/>
                    <a:pt x="104" y="81"/>
                    <a:pt x="104" y="52"/>
                  </a:cubicBezTo>
                  <a:cubicBezTo>
                    <a:pt x="104" y="23"/>
                    <a:pt x="81" y="0"/>
                    <a:pt x="52" y="0"/>
                  </a:cubicBezTo>
                  <a:close/>
                  <a:moveTo>
                    <a:pt x="32" y="52"/>
                  </a:moveTo>
                  <a:cubicBezTo>
                    <a:pt x="32" y="41"/>
                    <a:pt x="41" y="32"/>
                    <a:pt x="52" y="32"/>
                  </a:cubicBezTo>
                  <a:cubicBezTo>
                    <a:pt x="63" y="32"/>
                    <a:pt x="72" y="41"/>
                    <a:pt x="72" y="52"/>
                  </a:cubicBezTo>
                  <a:cubicBezTo>
                    <a:pt x="72" y="63"/>
                    <a:pt x="63" y="71"/>
                    <a:pt x="52" y="71"/>
                  </a:cubicBezTo>
                  <a:cubicBezTo>
                    <a:pt x="41" y="71"/>
                    <a:pt x="32" y="63"/>
                    <a:pt x="32" y="52"/>
                  </a:cubicBezTo>
                  <a:close/>
                  <a:moveTo>
                    <a:pt x="94" y="69"/>
                  </a:moveTo>
                  <a:cubicBezTo>
                    <a:pt x="94" y="69"/>
                    <a:pt x="94" y="69"/>
                    <a:pt x="94" y="69"/>
                  </a:cubicBezTo>
                  <a:cubicBezTo>
                    <a:pt x="76" y="62"/>
                    <a:pt x="76" y="62"/>
                    <a:pt x="76" y="62"/>
                  </a:cubicBezTo>
                  <a:cubicBezTo>
                    <a:pt x="77" y="59"/>
                    <a:pt x="78" y="55"/>
                    <a:pt x="78" y="52"/>
                  </a:cubicBezTo>
                  <a:cubicBezTo>
                    <a:pt x="78" y="48"/>
                    <a:pt x="77" y="45"/>
                    <a:pt x="76" y="42"/>
                  </a:cubicBezTo>
                  <a:cubicBezTo>
                    <a:pt x="89" y="37"/>
                    <a:pt x="89" y="37"/>
                    <a:pt x="89" y="37"/>
                  </a:cubicBezTo>
                  <a:cubicBezTo>
                    <a:pt x="94" y="34"/>
                    <a:pt x="94" y="34"/>
                    <a:pt x="94" y="34"/>
                  </a:cubicBezTo>
                  <a:cubicBezTo>
                    <a:pt x="96" y="40"/>
                    <a:pt x="98" y="46"/>
                    <a:pt x="98" y="52"/>
                  </a:cubicBezTo>
                  <a:cubicBezTo>
                    <a:pt x="98" y="58"/>
                    <a:pt x="96" y="64"/>
                    <a:pt x="94" y="69"/>
                  </a:cubicBezTo>
                  <a:close/>
                  <a:moveTo>
                    <a:pt x="69" y="10"/>
                  </a:moveTo>
                  <a:cubicBezTo>
                    <a:pt x="69" y="10"/>
                    <a:pt x="69" y="10"/>
                    <a:pt x="69" y="10"/>
                  </a:cubicBezTo>
                  <a:cubicBezTo>
                    <a:pt x="69" y="10"/>
                    <a:pt x="69" y="10"/>
                    <a:pt x="69" y="10"/>
                  </a:cubicBezTo>
                  <a:cubicBezTo>
                    <a:pt x="62" y="28"/>
                    <a:pt x="62" y="28"/>
                    <a:pt x="62" y="28"/>
                  </a:cubicBezTo>
                  <a:cubicBezTo>
                    <a:pt x="59" y="26"/>
                    <a:pt x="56" y="26"/>
                    <a:pt x="52" y="26"/>
                  </a:cubicBezTo>
                  <a:cubicBezTo>
                    <a:pt x="48" y="26"/>
                    <a:pt x="45" y="26"/>
                    <a:pt x="42" y="28"/>
                  </a:cubicBezTo>
                  <a:cubicBezTo>
                    <a:pt x="38" y="19"/>
                    <a:pt x="38" y="19"/>
                    <a:pt x="38" y="19"/>
                  </a:cubicBezTo>
                  <a:cubicBezTo>
                    <a:pt x="35" y="10"/>
                    <a:pt x="35" y="10"/>
                    <a:pt x="35" y="10"/>
                  </a:cubicBezTo>
                  <a:cubicBezTo>
                    <a:pt x="40" y="7"/>
                    <a:pt x="46" y="6"/>
                    <a:pt x="52" y="6"/>
                  </a:cubicBezTo>
                  <a:cubicBezTo>
                    <a:pt x="58" y="6"/>
                    <a:pt x="64" y="7"/>
                    <a:pt x="69" y="10"/>
                  </a:cubicBezTo>
                  <a:close/>
                  <a:moveTo>
                    <a:pt x="10" y="34"/>
                  </a:moveTo>
                  <a:cubicBezTo>
                    <a:pt x="19" y="38"/>
                    <a:pt x="19" y="38"/>
                    <a:pt x="19" y="38"/>
                  </a:cubicBezTo>
                  <a:cubicBezTo>
                    <a:pt x="28" y="42"/>
                    <a:pt x="28" y="42"/>
                    <a:pt x="28" y="42"/>
                  </a:cubicBezTo>
                  <a:cubicBezTo>
                    <a:pt x="27" y="45"/>
                    <a:pt x="26" y="48"/>
                    <a:pt x="26" y="52"/>
                  </a:cubicBezTo>
                  <a:cubicBezTo>
                    <a:pt x="26" y="55"/>
                    <a:pt x="27" y="59"/>
                    <a:pt x="28" y="62"/>
                  </a:cubicBezTo>
                  <a:cubicBezTo>
                    <a:pt x="10" y="69"/>
                    <a:pt x="10" y="69"/>
                    <a:pt x="10" y="69"/>
                  </a:cubicBezTo>
                  <a:cubicBezTo>
                    <a:pt x="8" y="64"/>
                    <a:pt x="6" y="58"/>
                    <a:pt x="6" y="52"/>
                  </a:cubicBezTo>
                  <a:cubicBezTo>
                    <a:pt x="6" y="46"/>
                    <a:pt x="8" y="40"/>
                    <a:pt x="10" y="34"/>
                  </a:cubicBezTo>
                  <a:close/>
                  <a:moveTo>
                    <a:pt x="35" y="94"/>
                  </a:moveTo>
                  <a:cubicBezTo>
                    <a:pt x="37" y="88"/>
                    <a:pt x="37" y="88"/>
                    <a:pt x="37" y="88"/>
                  </a:cubicBezTo>
                  <a:cubicBezTo>
                    <a:pt x="42" y="76"/>
                    <a:pt x="42" y="76"/>
                    <a:pt x="42" y="76"/>
                  </a:cubicBezTo>
                  <a:cubicBezTo>
                    <a:pt x="45" y="77"/>
                    <a:pt x="48" y="78"/>
                    <a:pt x="52" y="78"/>
                  </a:cubicBezTo>
                  <a:cubicBezTo>
                    <a:pt x="56" y="78"/>
                    <a:pt x="59" y="77"/>
                    <a:pt x="62" y="76"/>
                  </a:cubicBezTo>
                  <a:cubicBezTo>
                    <a:pt x="69" y="94"/>
                    <a:pt x="69" y="94"/>
                    <a:pt x="69" y="94"/>
                  </a:cubicBezTo>
                  <a:cubicBezTo>
                    <a:pt x="69" y="94"/>
                    <a:pt x="69" y="94"/>
                    <a:pt x="69" y="94"/>
                  </a:cubicBezTo>
                  <a:cubicBezTo>
                    <a:pt x="69" y="94"/>
                    <a:pt x="69" y="94"/>
                    <a:pt x="69" y="94"/>
                  </a:cubicBezTo>
                  <a:cubicBezTo>
                    <a:pt x="64" y="96"/>
                    <a:pt x="58" y="97"/>
                    <a:pt x="52" y="97"/>
                  </a:cubicBezTo>
                  <a:cubicBezTo>
                    <a:pt x="46" y="97"/>
                    <a:pt x="40" y="96"/>
                    <a:pt x="3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37"/>
            <p:cNvSpPr/>
            <p:nvPr/>
          </p:nvSpPr>
          <p:spPr bwMode="auto">
            <a:xfrm>
              <a:off x="9651607" y="4324988"/>
              <a:ext cx="287738" cy="290674"/>
            </a:xfrm>
            <a:custGeom>
              <a:avLst/>
              <a:gdLst>
                <a:gd name="T0" fmla="*/ 0 w 120"/>
                <a:gd name="T1" fmla="*/ 70 h 121"/>
                <a:gd name="T2" fmla="*/ 10 w 120"/>
                <a:gd name="T3" fmla="*/ 80 h 121"/>
                <a:gd name="T4" fmla="*/ 20 w 120"/>
                <a:gd name="T5" fmla="*/ 70 h 121"/>
                <a:gd name="T6" fmla="*/ 20 w 120"/>
                <a:gd name="T7" fmla="*/ 34 h 121"/>
                <a:gd name="T8" fmla="*/ 103 w 120"/>
                <a:gd name="T9" fmla="*/ 117 h 121"/>
                <a:gd name="T10" fmla="*/ 117 w 120"/>
                <a:gd name="T11" fmla="*/ 117 h 121"/>
                <a:gd name="T12" fmla="*/ 120 w 120"/>
                <a:gd name="T13" fmla="*/ 110 h 121"/>
                <a:gd name="T14" fmla="*/ 117 w 120"/>
                <a:gd name="T15" fmla="*/ 103 h 121"/>
                <a:gd name="T16" fmla="*/ 34 w 120"/>
                <a:gd name="T17" fmla="*/ 20 h 121"/>
                <a:gd name="T18" fmla="*/ 70 w 120"/>
                <a:gd name="T19" fmla="*/ 20 h 121"/>
                <a:gd name="T20" fmla="*/ 80 w 120"/>
                <a:gd name="T21" fmla="*/ 10 h 121"/>
                <a:gd name="T22" fmla="*/ 70 w 120"/>
                <a:gd name="T23" fmla="*/ 0 h 121"/>
                <a:gd name="T24" fmla="*/ 0 w 120"/>
                <a:gd name="T25" fmla="*/ 0 h 121"/>
                <a:gd name="T26" fmla="*/ 0 w 120"/>
                <a:gd name="T27" fmla="*/ 7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21">
                  <a:moveTo>
                    <a:pt x="0" y="70"/>
                  </a:moveTo>
                  <a:cubicBezTo>
                    <a:pt x="0" y="76"/>
                    <a:pt x="4" y="80"/>
                    <a:pt x="10" y="80"/>
                  </a:cubicBezTo>
                  <a:cubicBezTo>
                    <a:pt x="15" y="80"/>
                    <a:pt x="20" y="76"/>
                    <a:pt x="20" y="70"/>
                  </a:cubicBezTo>
                  <a:cubicBezTo>
                    <a:pt x="20" y="34"/>
                    <a:pt x="20" y="34"/>
                    <a:pt x="20" y="34"/>
                  </a:cubicBezTo>
                  <a:cubicBezTo>
                    <a:pt x="103" y="117"/>
                    <a:pt x="103" y="117"/>
                    <a:pt x="103" y="117"/>
                  </a:cubicBezTo>
                  <a:cubicBezTo>
                    <a:pt x="107" y="121"/>
                    <a:pt x="113" y="121"/>
                    <a:pt x="117" y="117"/>
                  </a:cubicBezTo>
                  <a:cubicBezTo>
                    <a:pt x="119" y="115"/>
                    <a:pt x="120" y="113"/>
                    <a:pt x="120" y="110"/>
                  </a:cubicBezTo>
                  <a:cubicBezTo>
                    <a:pt x="120" y="108"/>
                    <a:pt x="119" y="105"/>
                    <a:pt x="117" y="103"/>
                  </a:cubicBezTo>
                  <a:cubicBezTo>
                    <a:pt x="34" y="20"/>
                    <a:pt x="34" y="20"/>
                    <a:pt x="34" y="20"/>
                  </a:cubicBezTo>
                  <a:cubicBezTo>
                    <a:pt x="70" y="20"/>
                    <a:pt x="70" y="20"/>
                    <a:pt x="70" y="20"/>
                  </a:cubicBezTo>
                  <a:cubicBezTo>
                    <a:pt x="75" y="20"/>
                    <a:pt x="80" y="15"/>
                    <a:pt x="80" y="10"/>
                  </a:cubicBezTo>
                  <a:cubicBezTo>
                    <a:pt x="80" y="4"/>
                    <a:pt x="75" y="0"/>
                    <a:pt x="70" y="0"/>
                  </a:cubicBezTo>
                  <a:cubicBezTo>
                    <a:pt x="0" y="0"/>
                    <a:pt x="0" y="0"/>
                    <a:pt x="0" y="0"/>
                  </a:cubicBezTo>
                  <a:lnTo>
                    <a:pt x="0"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Freeform 138"/>
            <p:cNvSpPr>
              <a:spLocks noEditPoints="1"/>
            </p:cNvSpPr>
            <p:nvPr/>
          </p:nvSpPr>
          <p:spPr bwMode="auto">
            <a:xfrm>
              <a:off x="9269913" y="3375158"/>
              <a:ext cx="299482" cy="248100"/>
            </a:xfrm>
            <a:custGeom>
              <a:avLst/>
              <a:gdLst>
                <a:gd name="T0" fmla="*/ 125 w 125"/>
                <a:gd name="T1" fmla="*/ 55 h 103"/>
                <a:gd name="T2" fmla="*/ 110 w 125"/>
                <a:gd name="T3" fmla="*/ 24 h 103"/>
                <a:gd name="T4" fmla="*/ 86 w 125"/>
                <a:gd name="T5" fmla="*/ 24 h 103"/>
                <a:gd name="T6" fmla="*/ 86 w 125"/>
                <a:gd name="T7" fmla="*/ 8 h 103"/>
                <a:gd name="T8" fmla="*/ 78 w 125"/>
                <a:gd name="T9" fmla="*/ 0 h 103"/>
                <a:gd name="T10" fmla="*/ 8 w 125"/>
                <a:gd name="T11" fmla="*/ 0 h 103"/>
                <a:gd name="T12" fmla="*/ 0 w 125"/>
                <a:gd name="T13" fmla="*/ 8 h 103"/>
                <a:gd name="T14" fmla="*/ 0 w 125"/>
                <a:gd name="T15" fmla="*/ 71 h 103"/>
                <a:gd name="T16" fmla="*/ 8 w 125"/>
                <a:gd name="T17" fmla="*/ 79 h 103"/>
                <a:gd name="T18" fmla="*/ 18 w 125"/>
                <a:gd name="T19" fmla="*/ 79 h 103"/>
                <a:gd name="T20" fmla="*/ 16 w 125"/>
                <a:gd name="T21" fmla="*/ 87 h 103"/>
                <a:gd name="T22" fmla="*/ 31 w 125"/>
                <a:gd name="T23" fmla="*/ 103 h 103"/>
                <a:gd name="T24" fmla="*/ 47 w 125"/>
                <a:gd name="T25" fmla="*/ 87 h 103"/>
                <a:gd name="T26" fmla="*/ 45 w 125"/>
                <a:gd name="T27" fmla="*/ 79 h 103"/>
                <a:gd name="T28" fmla="*/ 88 w 125"/>
                <a:gd name="T29" fmla="*/ 79 h 103"/>
                <a:gd name="T30" fmla="*/ 86 w 125"/>
                <a:gd name="T31" fmla="*/ 87 h 103"/>
                <a:gd name="T32" fmla="*/ 102 w 125"/>
                <a:gd name="T33" fmla="*/ 103 h 103"/>
                <a:gd name="T34" fmla="*/ 118 w 125"/>
                <a:gd name="T35" fmla="*/ 87 h 103"/>
                <a:gd name="T36" fmla="*/ 115 w 125"/>
                <a:gd name="T37" fmla="*/ 79 h 103"/>
                <a:gd name="T38" fmla="*/ 125 w 125"/>
                <a:gd name="T39" fmla="*/ 79 h 103"/>
                <a:gd name="T40" fmla="*/ 125 w 125"/>
                <a:gd name="T41" fmla="*/ 55 h 103"/>
                <a:gd name="T42" fmla="*/ 86 w 125"/>
                <a:gd name="T43" fmla="*/ 55 h 103"/>
                <a:gd name="T44" fmla="*/ 86 w 125"/>
                <a:gd name="T45" fmla="*/ 36 h 103"/>
                <a:gd name="T46" fmla="*/ 102 w 125"/>
                <a:gd name="T47" fmla="*/ 36 h 103"/>
                <a:gd name="T48" fmla="*/ 112 w 125"/>
                <a:gd name="T49" fmla="*/ 55 h 103"/>
                <a:gd name="T50" fmla="*/ 86 w 125"/>
                <a:gd name="T51" fmla="*/ 5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3">
                  <a:moveTo>
                    <a:pt x="125" y="55"/>
                  </a:moveTo>
                  <a:cubicBezTo>
                    <a:pt x="110" y="24"/>
                    <a:pt x="110" y="24"/>
                    <a:pt x="110" y="24"/>
                  </a:cubicBezTo>
                  <a:cubicBezTo>
                    <a:pt x="86" y="24"/>
                    <a:pt x="86" y="24"/>
                    <a:pt x="86" y="24"/>
                  </a:cubicBezTo>
                  <a:cubicBezTo>
                    <a:pt x="86" y="8"/>
                    <a:pt x="86" y="8"/>
                    <a:pt x="86" y="8"/>
                  </a:cubicBezTo>
                  <a:cubicBezTo>
                    <a:pt x="86" y="4"/>
                    <a:pt x="83" y="0"/>
                    <a:pt x="78" y="0"/>
                  </a:cubicBezTo>
                  <a:cubicBezTo>
                    <a:pt x="8" y="0"/>
                    <a:pt x="8" y="0"/>
                    <a:pt x="8" y="0"/>
                  </a:cubicBezTo>
                  <a:cubicBezTo>
                    <a:pt x="3" y="0"/>
                    <a:pt x="0" y="4"/>
                    <a:pt x="0" y="8"/>
                  </a:cubicBezTo>
                  <a:cubicBezTo>
                    <a:pt x="0" y="71"/>
                    <a:pt x="0" y="71"/>
                    <a:pt x="0" y="71"/>
                  </a:cubicBezTo>
                  <a:cubicBezTo>
                    <a:pt x="8" y="79"/>
                    <a:pt x="8" y="79"/>
                    <a:pt x="8" y="79"/>
                  </a:cubicBezTo>
                  <a:cubicBezTo>
                    <a:pt x="18" y="79"/>
                    <a:pt x="18" y="79"/>
                    <a:pt x="18" y="79"/>
                  </a:cubicBezTo>
                  <a:cubicBezTo>
                    <a:pt x="16" y="81"/>
                    <a:pt x="16" y="84"/>
                    <a:pt x="16" y="87"/>
                  </a:cubicBezTo>
                  <a:cubicBezTo>
                    <a:pt x="16" y="96"/>
                    <a:pt x="23" y="103"/>
                    <a:pt x="31" y="103"/>
                  </a:cubicBezTo>
                  <a:cubicBezTo>
                    <a:pt x="40" y="103"/>
                    <a:pt x="47" y="96"/>
                    <a:pt x="47" y="87"/>
                  </a:cubicBezTo>
                  <a:cubicBezTo>
                    <a:pt x="47" y="84"/>
                    <a:pt x="46" y="81"/>
                    <a:pt x="45" y="79"/>
                  </a:cubicBezTo>
                  <a:cubicBezTo>
                    <a:pt x="88" y="79"/>
                    <a:pt x="88" y="79"/>
                    <a:pt x="88" y="79"/>
                  </a:cubicBezTo>
                  <a:cubicBezTo>
                    <a:pt x="87" y="81"/>
                    <a:pt x="86" y="84"/>
                    <a:pt x="86" y="87"/>
                  </a:cubicBezTo>
                  <a:cubicBezTo>
                    <a:pt x="86" y="96"/>
                    <a:pt x="93" y="103"/>
                    <a:pt x="102" y="103"/>
                  </a:cubicBezTo>
                  <a:cubicBezTo>
                    <a:pt x="111" y="103"/>
                    <a:pt x="118" y="96"/>
                    <a:pt x="118" y="87"/>
                  </a:cubicBezTo>
                  <a:cubicBezTo>
                    <a:pt x="118" y="84"/>
                    <a:pt x="117" y="81"/>
                    <a:pt x="115" y="79"/>
                  </a:cubicBezTo>
                  <a:cubicBezTo>
                    <a:pt x="125" y="79"/>
                    <a:pt x="125" y="79"/>
                    <a:pt x="125" y="79"/>
                  </a:cubicBezTo>
                  <a:lnTo>
                    <a:pt x="125" y="55"/>
                  </a:lnTo>
                  <a:close/>
                  <a:moveTo>
                    <a:pt x="86" y="55"/>
                  </a:moveTo>
                  <a:cubicBezTo>
                    <a:pt x="86" y="36"/>
                    <a:pt x="86" y="36"/>
                    <a:pt x="86" y="36"/>
                  </a:cubicBezTo>
                  <a:cubicBezTo>
                    <a:pt x="102" y="36"/>
                    <a:pt x="102" y="36"/>
                    <a:pt x="102" y="36"/>
                  </a:cubicBezTo>
                  <a:cubicBezTo>
                    <a:pt x="112" y="55"/>
                    <a:pt x="112" y="55"/>
                    <a:pt x="112" y="55"/>
                  </a:cubicBezTo>
                  <a:lnTo>
                    <a:pt x="86"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Freeform 139"/>
            <p:cNvSpPr>
              <a:spLocks noEditPoints="1"/>
            </p:cNvSpPr>
            <p:nvPr/>
          </p:nvSpPr>
          <p:spPr bwMode="auto">
            <a:xfrm>
              <a:off x="9137789" y="3087420"/>
              <a:ext cx="252505" cy="252505"/>
            </a:xfrm>
            <a:custGeom>
              <a:avLst/>
              <a:gdLst>
                <a:gd name="T0" fmla="*/ 101 w 105"/>
                <a:gd name="T1" fmla="*/ 29 h 105"/>
                <a:gd name="T2" fmla="*/ 72 w 105"/>
                <a:gd name="T3" fmla="*/ 26 h 105"/>
                <a:gd name="T4" fmla="*/ 89 w 105"/>
                <a:gd name="T5" fmla="*/ 10 h 105"/>
                <a:gd name="T6" fmla="*/ 82 w 105"/>
                <a:gd name="T7" fmla="*/ 3 h 105"/>
                <a:gd name="T8" fmla="*/ 59 w 105"/>
                <a:gd name="T9" fmla="*/ 26 h 105"/>
                <a:gd name="T10" fmla="*/ 53 w 105"/>
                <a:gd name="T11" fmla="*/ 26 h 105"/>
                <a:gd name="T12" fmla="*/ 53 w 105"/>
                <a:gd name="T13" fmla="*/ 26 h 105"/>
                <a:gd name="T14" fmla="*/ 26 w 105"/>
                <a:gd name="T15" fmla="*/ 0 h 105"/>
                <a:gd name="T16" fmla="*/ 20 w 105"/>
                <a:gd name="T17" fmla="*/ 6 h 105"/>
                <a:gd name="T18" fmla="*/ 40 w 105"/>
                <a:gd name="T19" fmla="*/ 26 h 105"/>
                <a:gd name="T20" fmla="*/ 4 w 105"/>
                <a:gd name="T21" fmla="*/ 29 h 105"/>
                <a:gd name="T22" fmla="*/ 0 w 105"/>
                <a:gd name="T23" fmla="*/ 65 h 105"/>
                <a:gd name="T24" fmla="*/ 4 w 105"/>
                <a:gd name="T25" fmla="*/ 102 h 105"/>
                <a:gd name="T26" fmla="*/ 53 w 105"/>
                <a:gd name="T27" fmla="*/ 105 h 105"/>
                <a:gd name="T28" fmla="*/ 101 w 105"/>
                <a:gd name="T29" fmla="*/ 102 h 105"/>
                <a:gd name="T30" fmla="*/ 105 w 105"/>
                <a:gd name="T31" fmla="*/ 65 h 105"/>
                <a:gd name="T32" fmla="*/ 101 w 105"/>
                <a:gd name="T33" fmla="*/ 29 h 105"/>
                <a:gd name="T34" fmla="*/ 89 w 105"/>
                <a:gd name="T35" fmla="*/ 90 h 105"/>
                <a:gd name="T36" fmla="*/ 53 w 105"/>
                <a:gd name="T37" fmla="*/ 92 h 105"/>
                <a:gd name="T38" fmla="*/ 16 w 105"/>
                <a:gd name="T39" fmla="*/ 90 h 105"/>
                <a:gd name="T40" fmla="*/ 13 w 105"/>
                <a:gd name="T41" fmla="*/ 65 h 105"/>
                <a:gd name="T42" fmla="*/ 16 w 105"/>
                <a:gd name="T43" fmla="*/ 41 h 105"/>
                <a:gd name="T44" fmla="*/ 53 w 105"/>
                <a:gd name="T45" fmla="*/ 39 h 105"/>
                <a:gd name="T46" fmla="*/ 89 w 105"/>
                <a:gd name="T47" fmla="*/ 41 h 105"/>
                <a:gd name="T48" fmla="*/ 92 w 105"/>
                <a:gd name="T49" fmla="*/ 65 h 105"/>
                <a:gd name="T50" fmla="*/ 89 w 105"/>
                <a:gd name="T51"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1" y="29"/>
                  </a:moveTo>
                  <a:cubicBezTo>
                    <a:pt x="92" y="28"/>
                    <a:pt x="82" y="27"/>
                    <a:pt x="72" y="26"/>
                  </a:cubicBezTo>
                  <a:cubicBezTo>
                    <a:pt x="89" y="10"/>
                    <a:pt x="89" y="10"/>
                    <a:pt x="89" y="10"/>
                  </a:cubicBezTo>
                  <a:cubicBezTo>
                    <a:pt x="82" y="3"/>
                    <a:pt x="82" y="3"/>
                    <a:pt x="82" y="3"/>
                  </a:cubicBezTo>
                  <a:cubicBezTo>
                    <a:pt x="59" y="26"/>
                    <a:pt x="59" y="26"/>
                    <a:pt x="59" y="26"/>
                  </a:cubicBezTo>
                  <a:cubicBezTo>
                    <a:pt x="57" y="26"/>
                    <a:pt x="55" y="26"/>
                    <a:pt x="53" y="26"/>
                  </a:cubicBezTo>
                  <a:cubicBezTo>
                    <a:pt x="53" y="26"/>
                    <a:pt x="53" y="26"/>
                    <a:pt x="53" y="26"/>
                  </a:cubicBezTo>
                  <a:cubicBezTo>
                    <a:pt x="26" y="0"/>
                    <a:pt x="26" y="0"/>
                    <a:pt x="26" y="0"/>
                  </a:cubicBezTo>
                  <a:cubicBezTo>
                    <a:pt x="20" y="6"/>
                    <a:pt x="20" y="6"/>
                    <a:pt x="20" y="6"/>
                  </a:cubicBezTo>
                  <a:cubicBezTo>
                    <a:pt x="40" y="26"/>
                    <a:pt x="40" y="26"/>
                    <a:pt x="40" y="26"/>
                  </a:cubicBezTo>
                  <a:cubicBezTo>
                    <a:pt x="27" y="27"/>
                    <a:pt x="15" y="28"/>
                    <a:pt x="4" y="29"/>
                  </a:cubicBezTo>
                  <a:cubicBezTo>
                    <a:pt x="2" y="40"/>
                    <a:pt x="0" y="53"/>
                    <a:pt x="0" y="65"/>
                  </a:cubicBezTo>
                  <a:cubicBezTo>
                    <a:pt x="0" y="78"/>
                    <a:pt x="2" y="91"/>
                    <a:pt x="4" y="102"/>
                  </a:cubicBezTo>
                  <a:cubicBezTo>
                    <a:pt x="19" y="104"/>
                    <a:pt x="35" y="105"/>
                    <a:pt x="53" y="105"/>
                  </a:cubicBezTo>
                  <a:cubicBezTo>
                    <a:pt x="70" y="105"/>
                    <a:pt x="86" y="104"/>
                    <a:pt x="101" y="102"/>
                  </a:cubicBezTo>
                  <a:cubicBezTo>
                    <a:pt x="104" y="91"/>
                    <a:pt x="105" y="78"/>
                    <a:pt x="105" y="65"/>
                  </a:cubicBezTo>
                  <a:cubicBezTo>
                    <a:pt x="105" y="53"/>
                    <a:pt x="104" y="40"/>
                    <a:pt x="101" y="29"/>
                  </a:cubicBezTo>
                  <a:close/>
                  <a:moveTo>
                    <a:pt x="89" y="90"/>
                  </a:moveTo>
                  <a:cubicBezTo>
                    <a:pt x="78" y="91"/>
                    <a:pt x="65" y="92"/>
                    <a:pt x="53" y="92"/>
                  </a:cubicBezTo>
                  <a:cubicBezTo>
                    <a:pt x="40" y="92"/>
                    <a:pt x="27" y="91"/>
                    <a:pt x="16" y="90"/>
                  </a:cubicBezTo>
                  <a:cubicBezTo>
                    <a:pt x="14" y="82"/>
                    <a:pt x="13" y="74"/>
                    <a:pt x="13" y="65"/>
                  </a:cubicBezTo>
                  <a:cubicBezTo>
                    <a:pt x="13" y="57"/>
                    <a:pt x="14" y="49"/>
                    <a:pt x="16" y="41"/>
                  </a:cubicBezTo>
                  <a:cubicBezTo>
                    <a:pt x="27" y="40"/>
                    <a:pt x="40" y="39"/>
                    <a:pt x="53" y="39"/>
                  </a:cubicBezTo>
                  <a:cubicBezTo>
                    <a:pt x="65" y="39"/>
                    <a:pt x="78" y="40"/>
                    <a:pt x="89" y="41"/>
                  </a:cubicBezTo>
                  <a:cubicBezTo>
                    <a:pt x="91" y="49"/>
                    <a:pt x="92" y="57"/>
                    <a:pt x="92" y="65"/>
                  </a:cubicBezTo>
                  <a:cubicBezTo>
                    <a:pt x="92" y="74"/>
                    <a:pt x="91" y="82"/>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Freeform 140"/>
            <p:cNvSpPr/>
            <p:nvPr/>
          </p:nvSpPr>
          <p:spPr bwMode="auto">
            <a:xfrm>
              <a:off x="9155405" y="2798215"/>
              <a:ext cx="321504" cy="261313"/>
            </a:xfrm>
            <a:custGeom>
              <a:avLst/>
              <a:gdLst>
                <a:gd name="T0" fmla="*/ 134 w 134"/>
                <a:gd name="T1" fmla="*/ 13 h 109"/>
                <a:gd name="T2" fmla="*/ 118 w 134"/>
                <a:gd name="T3" fmla="*/ 17 h 109"/>
                <a:gd name="T4" fmla="*/ 130 w 134"/>
                <a:gd name="T5" fmla="*/ 2 h 109"/>
                <a:gd name="T6" fmla="*/ 113 w 134"/>
                <a:gd name="T7" fmla="*/ 9 h 109"/>
                <a:gd name="T8" fmla="*/ 93 w 134"/>
                <a:gd name="T9" fmla="*/ 0 h 109"/>
                <a:gd name="T10" fmla="*/ 65 w 134"/>
                <a:gd name="T11" fmla="*/ 28 h 109"/>
                <a:gd name="T12" fmla="*/ 66 w 134"/>
                <a:gd name="T13" fmla="*/ 34 h 109"/>
                <a:gd name="T14" fmla="*/ 10 w 134"/>
                <a:gd name="T15" fmla="*/ 5 h 109"/>
                <a:gd name="T16" fmla="*/ 6 w 134"/>
                <a:gd name="T17" fmla="*/ 19 h 109"/>
                <a:gd name="T18" fmla="*/ 18 w 134"/>
                <a:gd name="T19" fmla="*/ 42 h 109"/>
                <a:gd name="T20" fmla="*/ 6 w 134"/>
                <a:gd name="T21" fmla="*/ 38 h 109"/>
                <a:gd name="T22" fmla="*/ 6 w 134"/>
                <a:gd name="T23" fmla="*/ 39 h 109"/>
                <a:gd name="T24" fmla="*/ 28 w 134"/>
                <a:gd name="T25" fmla="*/ 66 h 109"/>
                <a:gd name="T26" fmla="*/ 20 w 134"/>
                <a:gd name="T27" fmla="*/ 67 h 109"/>
                <a:gd name="T28" fmla="*/ 15 w 134"/>
                <a:gd name="T29" fmla="*/ 66 h 109"/>
                <a:gd name="T30" fmla="*/ 41 w 134"/>
                <a:gd name="T31" fmla="*/ 85 h 109"/>
                <a:gd name="T32" fmla="*/ 7 w 134"/>
                <a:gd name="T33" fmla="*/ 97 h 109"/>
                <a:gd name="T34" fmla="*/ 0 w 134"/>
                <a:gd name="T35" fmla="*/ 96 h 109"/>
                <a:gd name="T36" fmla="*/ 42 w 134"/>
                <a:gd name="T37" fmla="*/ 109 h 109"/>
                <a:gd name="T38" fmla="*/ 120 w 134"/>
                <a:gd name="T39" fmla="*/ 31 h 109"/>
                <a:gd name="T40" fmla="*/ 120 w 134"/>
                <a:gd name="T41" fmla="*/ 27 h 109"/>
                <a:gd name="T42" fmla="*/ 134 w 134"/>
                <a:gd name="T43"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09">
                  <a:moveTo>
                    <a:pt x="134" y="13"/>
                  </a:moveTo>
                  <a:cubicBezTo>
                    <a:pt x="129" y="15"/>
                    <a:pt x="124" y="17"/>
                    <a:pt x="118" y="17"/>
                  </a:cubicBezTo>
                  <a:cubicBezTo>
                    <a:pt x="124" y="14"/>
                    <a:pt x="128" y="9"/>
                    <a:pt x="130" y="2"/>
                  </a:cubicBezTo>
                  <a:cubicBezTo>
                    <a:pt x="125" y="5"/>
                    <a:pt x="119" y="8"/>
                    <a:pt x="113" y="9"/>
                  </a:cubicBezTo>
                  <a:cubicBezTo>
                    <a:pt x="108" y="3"/>
                    <a:pt x="101" y="0"/>
                    <a:pt x="93" y="0"/>
                  </a:cubicBezTo>
                  <a:cubicBezTo>
                    <a:pt x="78" y="0"/>
                    <a:pt x="65" y="12"/>
                    <a:pt x="65" y="28"/>
                  </a:cubicBezTo>
                  <a:cubicBezTo>
                    <a:pt x="65" y="30"/>
                    <a:pt x="66" y="32"/>
                    <a:pt x="66" y="34"/>
                  </a:cubicBezTo>
                  <a:cubicBezTo>
                    <a:pt x="43" y="33"/>
                    <a:pt x="23" y="22"/>
                    <a:pt x="10" y="5"/>
                  </a:cubicBezTo>
                  <a:cubicBezTo>
                    <a:pt x="7" y="9"/>
                    <a:pt x="6" y="14"/>
                    <a:pt x="6" y="19"/>
                  </a:cubicBezTo>
                  <a:cubicBezTo>
                    <a:pt x="6" y="28"/>
                    <a:pt x="11" y="37"/>
                    <a:pt x="18" y="42"/>
                  </a:cubicBezTo>
                  <a:cubicBezTo>
                    <a:pt x="14" y="42"/>
                    <a:pt x="9" y="40"/>
                    <a:pt x="6" y="38"/>
                  </a:cubicBezTo>
                  <a:cubicBezTo>
                    <a:pt x="6" y="38"/>
                    <a:pt x="6" y="39"/>
                    <a:pt x="6" y="39"/>
                  </a:cubicBezTo>
                  <a:cubicBezTo>
                    <a:pt x="6" y="52"/>
                    <a:pt x="15" y="63"/>
                    <a:pt x="28" y="66"/>
                  </a:cubicBezTo>
                  <a:cubicBezTo>
                    <a:pt x="25" y="66"/>
                    <a:pt x="23" y="67"/>
                    <a:pt x="20" y="67"/>
                  </a:cubicBezTo>
                  <a:cubicBezTo>
                    <a:pt x="19" y="67"/>
                    <a:pt x="17" y="66"/>
                    <a:pt x="15" y="66"/>
                  </a:cubicBezTo>
                  <a:cubicBezTo>
                    <a:pt x="19" y="77"/>
                    <a:pt x="29" y="85"/>
                    <a:pt x="41" y="85"/>
                  </a:cubicBezTo>
                  <a:cubicBezTo>
                    <a:pt x="31" y="92"/>
                    <a:pt x="20" y="97"/>
                    <a:pt x="7" y="97"/>
                  </a:cubicBezTo>
                  <a:cubicBezTo>
                    <a:pt x="5" y="97"/>
                    <a:pt x="2" y="97"/>
                    <a:pt x="0" y="96"/>
                  </a:cubicBezTo>
                  <a:cubicBezTo>
                    <a:pt x="12" y="104"/>
                    <a:pt x="27" y="109"/>
                    <a:pt x="42" y="109"/>
                  </a:cubicBezTo>
                  <a:cubicBezTo>
                    <a:pt x="93" y="109"/>
                    <a:pt x="120" y="67"/>
                    <a:pt x="120" y="31"/>
                  </a:cubicBezTo>
                  <a:cubicBezTo>
                    <a:pt x="120" y="30"/>
                    <a:pt x="120" y="28"/>
                    <a:pt x="120" y="27"/>
                  </a:cubicBezTo>
                  <a:cubicBezTo>
                    <a:pt x="126" y="23"/>
                    <a:pt x="130" y="18"/>
                    <a:pt x="13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Freeform 141"/>
            <p:cNvSpPr>
              <a:spLocks noEditPoints="1"/>
            </p:cNvSpPr>
            <p:nvPr/>
          </p:nvSpPr>
          <p:spPr bwMode="auto">
            <a:xfrm>
              <a:off x="9299274" y="4135609"/>
              <a:ext cx="311227" cy="293610"/>
            </a:xfrm>
            <a:custGeom>
              <a:avLst/>
              <a:gdLst>
                <a:gd name="T0" fmla="*/ 93 w 212"/>
                <a:gd name="T1" fmla="*/ 107 h 200"/>
                <a:gd name="T2" fmla="*/ 119 w 212"/>
                <a:gd name="T3" fmla="*/ 107 h 200"/>
                <a:gd name="T4" fmla="*/ 119 w 212"/>
                <a:gd name="T5" fmla="*/ 54 h 200"/>
                <a:gd name="T6" fmla="*/ 158 w 212"/>
                <a:gd name="T7" fmla="*/ 54 h 200"/>
                <a:gd name="T8" fmla="*/ 106 w 212"/>
                <a:gd name="T9" fmla="*/ 0 h 200"/>
                <a:gd name="T10" fmla="*/ 52 w 212"/>
                <a:gd name="T11" fmla="*/ 54 h 200"/>
                <a:gd name="T12" fmla="*/ 93 w 212"/>
                <a:gd name="T13" fmla="*/ 54 h 200"/>
                <a:gd name="T14" fmla="*/ 93 w 212"/>
                <a:gd name="T15" fmla="*/ 107 h 200"/>
                <a:gd name="T16" fmla="*/ 132 w 212"/>
                <a:gd name="T17" fmla="*/ 77 h 200"/>
                <a:gd name="T18" fmla="*/ 132 w 212"/>
                <a:gd name="T19" fmla="*/ 97 h 200"/>
                <a:gd name="T20" fmla="*/ 192 w 212"/>
                <a:gd name="T21" fmla="*/ 120 h 200"/>
                <a:gd name="T22" fmla="*/ 106 w 212"/>
                <a:gd name="T23" fmla="*/ 152 h 200"/>
                <a:gd name="T24" fmla="*/ 18 w 212"/>
                <a:gd name="T25" fmla="*/ 120 h 200"/>
                <a:gd name="T26" fmla="*/ 78 w 212"/>
                <a:gd name="T27" fmla="*/ 97 h 200"/>
                <a:gd name="T28" fmla="*/ 78 w 212"/>
                <a:gd name="T29" fmla="*/ 77 h 200"/>
                <a:gd name="T30" fmla="*/ 0 w 212"/>
                <a:gd name="T31" fmla="*/ 107 h 200"/>
                <a:gd name="T32" fmla="*/ 0 w 212"/>
                <a:gd name="T33" fmla="*/ 160 h 200"/>
                <a:gd name="T34" fmla="*/ 106 w 212"/>
                <a:gd name="T35" fmla="*/ 200 h 200"/>
                <a:gd name="T36" fmla="*/ 212 w 212"/>
                <a:gd name="T37" fmla="*/ 160 h 200"/>
                <a:gd name="T38" fmla="*/ 212 w 212"/>
                <a:gd name="T39" fmla="*/ 107 h 200"/>
                <a:gd name="T40" fmla="*/ 132 w 212"/>
                <a:gd name="T41" fmla="*/ 7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200">
                  <a:moveTo>
                    <a:pt x="93" y="107"/>
                  </a:moveTo>
                  <a:lnTo>
                    <a:pt x="119" y="107"/>
                  </a:lnTo>
                  <a:lnTo>
                    <a:pt x="119" y="54"/>
                  </a:lnTo>
                  <a:lnTo>
                    <a:pt x="158" y="54"/>
                  </a:lnTo>
                  <a:lnTo>
                    <a:pt x="106" y="0"/>
                  </a:lnTo>
                  <a:lnTo>
                    <a:pt x="52" y="54"/>
                  </a:lnTo>
                  <a:lnTo>
                    <a:pt x="93" y="54"/>
                  </a:lnTo>
                  <a:lnTo>
                    <a:pt x="93" y="107"/>
                  </a:lnTo>
                  <a:close/>
                  <a:moveTo>
                    <a:pt x="132" y="77"/>
                  </a:moveTo>
                  <a:lnTo>
                    <a:pt x="132" y="97"/>
                  </a:lnTo>
                  <a:lnTo>
                    <a:pt x="192" y="120"/>
                  </a:lnTo>
                  <a:lnTo>
                    <a:pt x="106" y="152"/>
                  </a:lnTo>
                  <a:lnTo>
                    <a:pt x="18" y="120"/>
                  </a:lnTo>
                  <a:lnTo>
                    <a:pt x="78" y="97"/>
                  </a:lnTo>
                  <a:lnTo>
                    <a:pt x="78" y="77"/>
                  </a:lnTo>
                  <a:lnTo>
                    <a:pt x="0" y="107"/>
                  </a:lnTo>
                  <a:lnTo>
                    <a:pt x="0" y="160"/>
                  </a:lnTo>
                  <a:lnTo>
                    <a:pt x="106" y="200"/>
                  </a:lnTo>
                  <a:lnTo>
                    <a:pt x="212" y="160"/>
                  </a:lnTo>
                  <a:lnTo>
                    <a:pt x="212" y="107"/>
                  </a:lnTo>
                  <a:lnTo>
                    <a:pt x="132"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0" name="Freeform 142"/>
            <p:cNvSpPr>
              <a:spLocks noEditPoints="1"/>
            </p:cNvSpPr>
            <p:nvPr/>
          </p:nvSpPr>
          <p:spPr bwMode="auto">
            <a:xfrm>
              <a:off x="9284594" y="4452708"/>
              <a:ext cx="237824" cy="180570"/>
            </a:xfrm>
            <a:custGeom>
              <a:avLst/>
              <a:gdLst>
                <a:gd name="T0" fmla="*/ 37 w 99"/>
                <a:gd name="T1" fmla="*/ 16 h 75"/>
                <a:gd name="T2" fmla="*/ 53 w 99"/>
                <a:gd name="T3" fmla="*/ 31 h 75"/>
                <a:gd name="T4" fmla="*/ 68 w 99"/>
                <a:gd name="T5" fmla="*/ 16 h 75"/>
                <a:gd name="T6" fmla="*/ 53 w 99"/>
                <a:gd name="T7" fmla="*/ 0 h 75"/>
                <a:gd name="T8" fmla="*/ 37 w 99"/>
                <a:gd name="T9" fmla="*/ 16 h 75"/>
                <a:gd name="T10" fmla="*/ 0 w 99"/>
                <a:gd name="T11" fmla="*/ 16 h 75"/>
                <a:gd name="T12" fmla="*/ 16 w 99"/>
                <a:gd name="T13" fmla="*/ 31 h 75"/>
                <a:gd name="T14" fmla="*/ 31 w 99"/>
                <a:gd name="T15" fmla="*/ 16 h 75"/>
                <a:gd name="T16" fmla="*/ 16 w 99"/>
                <a:gd name="T17" fmla="*/ 0 h 75"/>
                <a:gd name="T18" fmla="*/ 0 w 99"/>
                <a:gd name="T19" fmla="*/ 16 h 75"/>
                <a:gd name="T20" fmla="*/ 74 w 99"/>
                <a:gd name="T21" fmla="*/ 47 h 75"/>
                <a:gd name="T22" fmla="*/ 74 w 99"/>
                <a:gd name="T23" fmla="*/ 37 h 75"/>
                <a:gd name="T24" fmla="*/ 68 w 99"/>
                <a:gd name="T25" fmla="*/ 31 h 75"/>
                <a:gd name="T26" fmla="*/ 53 w 99"/>
                <a:gd name="T27" fmla="*/ 31 h 75"/>
                <a:gd name="T28" fmla="*/ 16 w 99"/>
                <a:gd name="T29" fmla="*/ 31 h 75"/>
                <a:gd name="T30" fmla="*/ 6 w 99"/>
                <a:gd name="T31" fmla="*/ 31 h 75"/>
                <a:gd name="T32" fmla="*/ 0 w 99"/>
                <a:gd name="T33" fmla="*/ 37 h 75"/>
                <a:gd name="T34" fmla="*/ 0 w 99"/>
                <a:gd name="T35" fmla="*/ 68 h 75"/>
                <a:gd name="T36" fmla="*/ 6 w 99"/>
                <a:gd name="T37" fmla="*/ 75 h 75"/>
                <a:gd name="T38" fmla="*/ 68 w 99"/>
                <a:gd name="T39" fmla="*/ 75 h 75"/>
                <a:gd name="T40" fmla="*/ 74 w 99"/>
                <a:gd name="T41" fmla="*/ 68 h 75"/>
                <a:gd name="T42" fmla="*/ 74 w 99"/>
                <a:gd name="T43" fmla="*/ 59 h 75"/>
                <a:gd name="T44" fmla="*/ 99 w 99"/>
                <a:gd name="T45" fmla="*/ 75 h 75"/>
                <a:gd name="T46" fmla="*/ 99 w 99"/>
                <a:gd name="T47" fmla="*/ 31 h 75"/>
                <a:gd name="T48" fmla="*/ 74 w 99"/>
                <a:gd name="T49" fmla="*/ 47 h 75"/>
                <a:gd name="T50" fmla="*/ 62 w 99"/>
                <a:gd name="T51" fmla="*/ 62 h 75"/>
                <a:gd name="T52" fmla="*/ 13 w 99"/>
                <a:gd name="T53" fmla="*/ 62 h 75"/>
                <a:gd name="T54" fmla="*/ 13 w 99"/>
                <a:gd name="T55" fmla="*/ 44 h 75"/>
                <a:gd name="T56" fmla="*/ 62 w 99"/>
                <a:gd name="T57" fmla="*/ 44 h 75"/>
                <a:gd name="T58" fmla="*/ 62 w 99"/>
                <a:gd name="T59" fmla="*/ 6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75">
                  <a:moveTo>
                    <a:pt x="37" y="16"/>
                  </a:moveTo>
                  <a:cubicBezTo>
                    <a:pt x="37" y="24"/>
                    <a:pt x="44" y="31"/>
                    <a:pt x="53" y="31"/>
                  </a:cubicBezTo>
                  <a:cubicBezTo>
                    <a:pt x="61" y="31"/>
                    <a:pt x="68" y="24"/>
                    <a:pt x="68" y="16"/>
                  </a:cubicBezTo>
                  <a:cubicBezTo>
                    <a:pt x="68" y="7"/>
                    <a:pt x="61" y="0"/>
                    <a:pt x="53" y="0"/>
                  </a:cubicBezTo>
                  <a:cubicBezTo>
                    <a:pt x="44" y="0"/>
                    <a:pt x="37" y="7"/>
                    <a:pt x="37" y="16"/>
                  </a:cubicBezTo>
                  <a:close/>
                  <a:moveTo>
                    <a:pt x="0" y="16"/>
                  </a:moveTo>
                  <a:cubicBezTo>
                    <a:pt x="0" y="24"/>
                    <a:pt x="7" y="31"/>
                    <a:pt x="16" y="31"/>
                  </a:cubicBezTo>
                  <a:cubicBezTo>
                    <a:pt x="24" y="31"/>
                    <a:pt x="31" y="24"/>
                    <a:pt x="31" y="16"/>
                  </a:cubicBezTo>
                  <a:cubicBezTo>
                    <a:pt x="31" y="7"/>
                    <a:pt x="24" y="0"/>
                    <a:pt x="16" y="0"/>
                  </a:cubicBezTo>
                  <a:cubicBezTo>
                    <a:pt x="7" y="0"/>
                    <a:pt x="0" y="7"/>
                    <a:pt x="0" y="16"/>
                  </a:cubicBezTo>
                  <a:close/>
                  <a:moveTo>
                    <a:pt x="74" y="47"/>
                  </a:moveTo>
                  <a:cubicBezTo>
                    <a:pt x="74" y="37"/>
                    <a:pt x="74" y="37"/>
                    <a:pt x="74" y="37"/>
                  </a:cubicBezTo>
                  <a:cubicBezTo>
                    <a:pt x="74" y="34"/>
                    <a:pt x="72" y="31"/>
                    <a:pt x="68" y="31"/>
                  </a:cubicBezTo>
                  <a:cubicBezTo>
                    <a:pt x="53" y="31"/>
                    <a:pt x="53" y="31"/>
                    <a:pt x="53" y="31"/>
                  </a:cubicBezTo>
                  <a:cubicBezTo>
                    <a:pt x="16" y="31"/>
                    <a:pt x="16" y="31"/>
                    <a:pt x="16" y="31"/>
                  </a:cubicBezTo>
                  <a:cubicBezTo>
                    <a:pt x="6" y="31"/>
                    <a:pt x="6" y="31"/>
                    <a:pt x="6" y="31"/>
                  </a:cubicBezTo>
                  <a:cubicBezTo>
                    <a:pt x="3" y="31"/>
                    <a:pt x="0" y="34"/>
                    <a:pt x="0" y="37"/>
                  </a:cubicBezTo>
                  <a:cubicBezTo>
                    <a:pt x="0" y="68"/>
                    <a:pt x="0" y="68"/>
                    <a:pt x="0" y="68"/>
                  </a:cubicBezTo>
                  <a:cubicBezTo>
                    <a:pt x="0" y="72"/>
                    <a:pt x="3" y="75"/>
                    <a:pt x="6" y="75"/>
                  </a:cubicBezTo>
                  <a:cubicBezTo>
                    <a:pt x="68" y="75"/>
                    <a:pt x="68" y="75"/>
                    <a:pt x="68" y="75"/>
                  </a:cubicBezTo>
                  <a:cubicBezTo>
                    <a:pt x="72" y="75"/>
                    <a:pt x="74" y="72"/>
                    <a:pt x="74" y="68"/>
                  </a:cubicBezTo>
                  <a:cubicBezTo>
                    <a:pt x="74" y="59"/>
                    <a:pt x="74" y="59"/>
                    <a:pt x="74" y="59"/>
                  </a:cubicBezTo>
                  <a:cubicBezTo>
                    <a:pt x="99" y="75"/>
                    <a:pt x="99" y="75"/>
                    <a:pt x="99" y="75"/>
                  </a:cubicBezTo>
                  <a:cubicBezTo>
                    <a:pt x="99" y="31"/>
                    <a:pt x="99" y="31"/>
                    <a:pt x="99" y="31"/>
                  </a:cubicBezTo>
                  <a:lnTo>
                    <a:pt x="74" y="47"/>
                  </a:lnTo>
                  <a:close/>
                  <a:moveTo>
                    <a:pt x="62" y="62"/>
                  </a:moveTo>
                  <a:cubicBezTo>
                    <a:pt x="13" y="62"/>
                    <a:pt x="13" y="62"/>
                    <a:pt x="13" y="62"/>
                  </a:cubicBezTo>
                  <a:cubicBezTo>
                    <a:pt x="13" y="44"/>
                    <a:pt x="13" y="44"/>
                    <a:pt x="13" y="44"/>
                  </a:cubicBezTo>
                  <a:cubicBezTo>
                    <a:pt x="62" y="44"/>
                    <a:pt x="62" y="44"/>
                    <a:pt x="62" y="44"/>
                  </a:cubicBezTo>
                  <a:lnTo>
                    <a:pt x="62"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1" name="Freeform 143"/>
            <p:cNvSpPr>
              <a:spLocks noEditPoints="1"/>
            </p:cNvSpPr>
            <p:nvPr/>
          </p:nvSpPr>
          <p:spPr bwMode="auto">
            <a:xfrm>
              <a:off x="9228808" y="3866956"/>
              <a:ext cx="252505" cy="255441"/>
            </a:xfrm>
            <a:custGeom>
              <a:avLst/>
              <a:gdLst>
                <a:gd name="T0" fmla="*/ 53 w 105"/>
                <a:gd name="T1" fmla="*/ 0 h 106"/>
                <a:gd name="T2" fmla="*/ 0 w 105"/>
                <a:gd name="T3" fmla="*/ 53 h 106"/>
                <a:gd name="T4" fmla="*/ 53 w 105"/>
                <a:gd name="T5" fmla="*/ 106 h 106"/>
                <a:gd name="T6" fmla="*/ 105 w 105"/>
                <a:gd name="T7" fmla="*/ 53 h 106"/>
                <a:gd name="T8" fmla="*/ 53 w 105"/>
                <a:gd name="T9" fmla="*/ 0 h 106"/>
                <a:gd name="T10" fmla="*/ 84 w 105"/>
                <a:gd name="T11" fmla="*/ 45 h 106"/>
                <a:gd name="T12" fmla="*/ 55 w 105"/>
                <a:gd name="T13" fmla="*/ 85 h 106"/>
                <a:gd name="T14" fmla="*/ 41 w 105"/>
                <a:gd name="T15" fmla="*/ 80 h 106"/>
                <a:gd name="T16" fmla="*/ 31 w 105"/>
                <a:gd name="T17" fmla="*/ 48 h 106"/>
                <a:gd name="T18" fmla="*/ 24 w 105"/>
                <a:gd name="T19" fmla="*/ 50 h 106"/>
                <a:gd name="T20" fmla="*/ 21 w 105"/>
                <a:gd name="T21" fmla="*/ 47 h 106"/>
                <a:gd name="T22" fmla="*/ 40 w 105"/>
                <a:gd name="T23" fmla="*/ 33 h 106"/>
                <a:gd name="T24" fmla="*/ 51 w 105"/>
                <a:gd name="T25" fmla="*/ 54 h 106"/>
                <a:gd name="T26" fmla="*/ 56 w 105"/>
                <a:gd name="T27" fmla="*/ 67 h 106"/>
                <a:gd name="T28" fmla="*/ 64 w 105"/>
                <a:gd name="T29" fmla="*/ 55 h 106"/>
                <a:gd name="T30" fmla="*/ 57 w 105"/>
                <a:gd name="T31" fmla="*/ 47 h 106"/>
                <a:gd name="T32" fmla="*/ 84 w 105"/>
                <a:gd name="T33" fmla="*/ 4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06">
                  <a:moveTo>
                    <a:pt x="53" y="0"/>
                  </a:moveTo>
                  <a:cubicBezTo>
                    <a:pt x="23" y="0"/>
                    <a:pt x="0" y="24"/>
                    <a:pt x="0" y="53"/>
                  </a:cubicBezTo>
                  <a:cubicBezTo>
                    <a:pt x="0" y="82"/>
                    <a:pt x="23" y="106"/>
                    <a:pt x="53" y="106"/>
                  </a:cubicBezTo>
                  <a:cubicBezTo>
                    <a:pt x="82" y="106"/>
                    <a:pt x="105" y="82"/>
                    <a:pt x="105" y="53"/>
                  </a:cubicBezTo>
                  <a:cubicBezTo>
                    <a:pt x="105" y="24"/>
                    <a:pt x="82" y="0"/>
                    <a:pt x="53" y="0"/>
                  </a:cubicBezTo>
                  <a:close/>
                  <a:moveTo>
                    <a:pt x="84" y="45"/>
                  </a:moveTo>
                  <a:cubicBezTo>
                    <a:pt x="80" y="65"/>
                    <a:pt x="61" y="82"/>
                    <a:pt x="55" y="85"/>
                  </a:cubicBezTo>
                  <a:cubicBezTo>
                    <a:pt x="49" y="89"/>
                    <a:pt x="43" y="84"/>
                    <a:pt x="41" y="80"/>
                  </a:cubicBezTo>
                  <a:cubicBezTo>
                    <a:pt x="39" y="75"/>
                    <a:pt x="33" y="50"/>
                    <a:pt x="31" y="48"/>
                  </a:cubicBezTo>
                  <a:cubicBezTo>
                    <a:pt x="29" y="46"/>
                    <a:pt x="24" y="50"/>
                    <a:pt x="24" y="50"/>
                  </a:cubicBezTo>
                  <a:cubicBezTo>
                    <a:pt x="21" y="47"/>
                    <a:pt x="21" y="47"/>
                    <a:pt x="21" y="47"/>
                  </a:cubicBezTo>
                  <a:cubicBezTo>
                    <a:pt x="21" y="47"/>
                    <a:pt x="32" y="34"/>
                    <a:pt x="40" y="33"/>
                  </a:cubicBezTo>
                  <a:cubicBezTo>
                    <a:pt x="49" y="31"/>
                    <a:pt x="49" y="46"/>
                    <a:pt x="51" y="54"/>
                  </a:cubicBezTo>
                  <a:cubicBezTo>
                    <a:pt x="53" y="62"/>
                    <a:pt x="54" y="67"/>
                    <a:pt x="56" y="67"/>
                  </a:cubicBezTo>
                  <a:cubicBezTo>
                    <a:pt x="58" y="67"/>
                    <a:pt x="61" y="62"/>
                    <a:pt x="64" y="55"/>
                  </a:cubicBezTo>
                  <a:cubicBezTo>
                    <a:pt x="68" y="49"/>
                    <a:pt x="64" y="43"/>
                    <a:pt x="57" y="47"/>
                  </a:cubicBezTo>
                  <a:cubicBezTo>
                    <a:pt x="60" y="30"/>
                    <a:pt x="87" y="26"/>
                    <a:pt x="8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Freeform 144"/>
            <p:cNvSpPr>
              <a:spLocks noEditPoints="1"/>
            </p:cNvSpPr>
            <p:nvPr/>
          </p:nvSpPr>
          <p:spPr bwMode="auto">
            <a:xfrm>
              <a:off x="9149533" y="3642344"/>
              <a:ext cx="245165" cy="208464"/>
            </a:xfrm>
            <a:custGeom>
              <a:avLst/>
              <a:gdLst>
                <a:gd name="T0" fmla="*/ 84 w 102"/>
                <a:gd name="T1" fmla="*/ 82 h 87"/>
                <a:gd name="T2" fmla="*/ 81 w 102"/>
                <a:gd name="T3" fmla="*/ 81 h 87"/>
                <a:gd name="T4" fmla="*/ 81 w 102"/>
                <a:gd name="T5" fmla="*/ 74 h 87"/>
                <a:gd name="T6" fmla="*/ 93 w 102"/>
                <a:gd name="T7" fmla="*/ 44 h 87"/>
                <a:gd name="T8" fmla="*/ 81 w 102"/>
                <a:gd name="T9" fmla="*/ 13 h 87"/>
                <a:gd name="T10" fmla="*/ 81 w 102"/>
                <a:gd name="T11" fmla="*/ 6 h 87"/>
                <a:gd name="T12" fmla="*/ 87 w 102"/>
                <a:gd name="T13" fmla="*/ 6 h 87"/>
                <a:gd name="T14" fmla="*/ 102 w 102"/>
                <a:gd name="T15" fmla="*/ 44 h 87"/>
                <a:gd name="T16" fmla="*/ 87 w 102"/>
                <a:gd name="T17" fmla="*/ 81 h 87"/>
                <a:gd name="T18" fmla="*/ 84 w 102"/>
                <a:gd name="T19" fmla="*/ 82 h 87"/>
                <a:gd name="T20" fmla="*/ 68 w 102"/>
                <a:gd name="T21" fmla="*/ 74 h 87"/>
                <a:gd name="T22" fmla="*/ 65 w 102"/>
                <a:gd name="T23" fmla="*/ 72 h 87"/>
                <a:gd name="T24" fmla="*/ 65 w 102"/>
                <a:gd name="T25" fmla="*/ 66 h 87"/>
                <a:gd name="T26" fmla="*/ 65 w 102"/>
                <a:gd name="T27" fmla="*/ 21 h 87"/>
                <a:gd name="T28" fmla="*/ 65 w 102"/>
                <a:gd name="T29" fmla="*/ 15 h 87"/>
                <a:gd name="T30" fmla="*/ 71 w 102"/>
                <a:gd name="T31" fmla="*/ 15 h 87"/>
                <a:gd name="T32" fmla="*/ 83 w 102"/>
                <a:gd name="T33" fmla="*/ 44 h 87"/>
                <a:gd name="T34" fmla="*/ 71 w 102"/>
                <a:gd name="T35" fmla="*/ 72 h 87"/>
                <a:gd name="T36" fmla="*/ 68 w 102"/>
                <a:gd name="T37" fmla="*/ 74 h 87"/>
                <a:gd name="T38" fmla="*/ 52 w 102"/>
                <a:gd name="T39" fmla="*/ 65 h 87"/>
                <a:gd name="T40" fmla="*/ 49 w 102"/>
                <a:gd name="T41" fmla="*/ 64 h 87"/>
                <a:gd name="T42" fmla="*/ 49 w 102"/>
                <a:gd name="T43" fmla="*/ 57 h 87"/>
                <a:gd name="T44" fmla="*/ 49 w 102"/>
                <a:gd name="T45" fmla="*/ 30 h 87"/>
                <a:gd name="T46" fmla="*/ 49 w 102"/>
                <a:gd name="T47" fmla="*/ 23 h 87"/>
                <a:gd name="T48" fmla="*/ 55 w 102"/>
                <a:gd name="T49" fmla="*/ 23 h 87"/>
                <a:gd name="T50" fmla="*/ 55 w 102"/>
                <a:gd name="T51" fmla="*/ 64 h 87"/>
                <a:gd name="T52" fmla="*/ 52 w 102"/>
                <a:gd name="T53" fmla="*/ 65 h 87"/>
                <a:gd name="T54" fmla="*/ 38 w 102"/>
                <a:gd name="T55" fmla="*/ 3 h 87"/>
                <a:gd name="T56" fmla="*/ 42 w 102"/>
                <a:gd name="T57" fmla="*/ 5 h 87"/>
                <a:gd name="T58" fmla="*/ 42 w 102"/>
                <a:gd name="T59" fmla="*/ 82 h 87"/>
                <a:gd name="T60" fmla="*/ 38 w 102"/>
                <a:gd name="T61" fmla="*/ 84 h 87"/>
                <a:gd name="T62" fmla="*/ 15 w 102"/>
                <a:gd name="T63" fmla="*/ 62 h 87"/>
                <a:gd name="T64" fmla="*/ 0 w 102"/>
                <a:gd name="T65" fmla="*/ 62 h 87"/>
                <a:gd name="T66" fmla="*/ 0 w 102"/>
                <a:gd name="T67" fmla="*/ 25 h 87"/>
                <a:gd name="T68" fmla="*/ 15 w 102"/>
                <a:gd name="T69" fmla="*/ 25 h 87"/>
                <a:gd name="T70" fmla="*/ 38 w 102"/>
                <a:gd name="T71" fmla="*/ 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7">
                  <a:moveTo>
                    <a:pt x="84" y="82"/>
                  </a:moveTo>
                  <a:cubicBezTo>
                    <a:pt x="83" y="82"/>
                    <a:pt x="81" y="82"/>
                    <a:pt x="81" y="81"/>
                  </a:cubicBezTo>
                  <a:cubicBezTo>
                    <a:pt x="79" y="79"/>
                    <a:pt x="79" y="76"/>
                    <a:pt x="81" y="74"/>
                  </a:cubicBezTo>
                  <a:cubicBezTo>
                    <a:pt x="89" y="66"/>
                    <a:pt x="93" y="55"/>
                    <a:pt x="93" y="44"/>
                  </a:cubicBezTo>
                  <a:cubicBezTo>
                    <a:pt x="93" y="32"/>
                    <a:pt x="89" y="21"/>
                    <a:pt x="81" y="13"/>
                  </a:cubicBezTo>
                  <a:cubicBezTo>
                    <a:pt x="79" y="11"/>
                    <a:pt x="79" y="8"/>
                    <a:pt x="81" y="6"/>
                  </a:cubicBezTo>
                  <a:cubicBezTo>
                    <a:pt x="82" y="4"/>
                    <a:pt x="85" y="4"/>
                    <a:pt x="87" y="6"/>
                  </a:cubicBezTo>
                  <a:cubicBezTo>
                    <a:pt x="97" y="16"/>
                    <a:pt x="102" y="29"/>
                    <a:pt x="102" y="44"/>
                  </a:cubicBezTo>
                  <a:cubicBezTo>
                    <a:pt x="102" y="58"/>
                    <a:pt x="97" y="71"/>
                    <a:pt x="87" y="81"/>
                  </a:cubicBezTo>
                  <a:cubicBezTo>
                    <a:pt x="86" y="82"/>
                    <a:pt x="85" y="82"/>
                    <a:pt x="84" y="82"/>
                  </a:cubicBezTo>
                  <a:close/>
                  <a:moveTo>
                    <a:pt x="68" y="74"/>
                  </a:moveTo>
                  <a:cubicBezTo>
                    <a:pt x="67" y="74"/>
                    <a:pt x="65" y="73"/>
                    <a:pt x="65" y="72"/>
                  </a:cubicBezTo>
                  <a:cubicBezTo>
                    <a:pt x="63" y="70"/>
                    <a:pt x="63" y="68"/>
                    <a:pt x="65" y="66"/>
                  </a:cubicBezTo>
                  <a:cubicBezTo>
                    <a:pt x="77" y="54"/>
                    <a:pt x="77" y="33"/>
                    <a:pt x="65" y="21"/>
                  </a:cubicBezTo>
                  <a:cubicBezTo>
                    <a:pt x="63" y="19"/>
                    <a:pt x="63" y="17"/>
                    <a:pt x="65" y="15"/>
                  </a:cubicBezTo>
                  <a:cubicBezTo>
                    <a:pt x="66" y="13"/>
                    <a:pt x="69" y="13"/>
                    <a:pt x="71" y="15"/>
                  </a:cubicBezTo>
                  <a:cubicBezTo>
                    <a:pt x="79" y="22"/>
                    <a:pt x="83" y="33"/>
                    <a:pt x="83" y="44"/>
                  </a:cubicBezTo>
                  <a:cubicBezTo>
                    <a:pt x="83" y="54"/>
                    <a:pt x="79" y="65"/>
                    <a:pt x="71" y="72"/>
                  </a:cubicBezTo>
                  <a:cubicBezTo>
                    <a:pt x="70" y="73"/>
                    <a:pt x="69" y="74"/>
                    <a:pt x="68" y="74"/>
                  </a:cubicBezTo>
                  <a:close/>
                  <a:moveTo>
                    <a:pt x="52" y="65"/>
                  </a:moveTo>
                  <a:cubicBezTo>
                    <a:pt x="51" y="65"/>
                    <a:pt x="49" y="65"/>
                    <a:pt x="49" y="64"/>
                  </a:cubicBezTo>
                  <a:cubicBezTo>
                    <a:pt x="47" y="62"/>
                    <a:pt x="47" y="59"/>
                    <a:pt x="49" y="57"/>
                  </a:cubicBezTo>
                  <a:cubicBezTo>
                    <a:pt x="56" y="50"/>
                    <a:pt x="56" y="37"/>
                    <a:pt x="49" y="30"/>
                  </a:cubicBezTo>
                  <a:cubicBezTo>
                    <a:pt x="47" y="28"/>
                    <a:pt x="47" y="25"/>
                    <a:pt x="49" y="23"/>
                  </a:cubicBezTo>
                  <a:cubicBezTo>
                    <a:pt x="50" y="22"/>
                    <a:pt x="53" y="22"/>
                    <a:pt x="55" y="23"/>
                  </a:cubicBezTo>
                  <a:cubicBezTo>
                    <a:pt x="66" y="34"/>
                    <a:pt x="66" y="53"/>
                    <a:pt x="55" y="64"/>
                  </a:cubicBezTo>
                  <a:cubicBezTo>
                    <a:pt x="54" y="65"/>
                    <a:pt x="53" y="65"/>
                    <a:pt x="52" y="65"/>
                  </a:cubicBezTo>
                  <a:close/>
                  <a:moveTo>
                    <a:pt x="38" y="3"/>
                  </a:moveTo>
                  <a:cubicBezTo>
                    <a:pt x="40" y="0"/>
                    <a:pt x="42" y="1"/>
                    <a:pt x="42" y="5"/>
                  </a:cubicBezTo>
                  <a:cubicBezTo>
                    <a:pt x="42" y="82"/>
                    <a:pt x="42" y="82"/>
                    <a:pt x="42" y="82"/>
                  </a:cubicBezTo>
                  <a:cubicBezTo>
                    <a:pt x="42" y="86"/>
                    <a:pt x="40" y="87"/>
                    <a:pt x="38" y="84"/>
                  </a:cubicBezTo>
                  <a:cubicBezTo>
                    <a:pt x="15" y="62"/>
                    <a:pt x="15" y="62"/>
                    <a:pt x="15" y="62"/>
                  </a:cubicBezTo>
                  <a:cubicBezTo>
                    <a:pt x="0" y="62"/>
                    <a:pt x="0" y="62"/>
                    <a:pt x="0" y="62"/>
                  </a:cubicBezTo>
                  <a:cubicBezTo>
                    <a:pt x="0" y="25"/>
                    <a:pt x="0" y="25"/>
                    <a:pt x="0" y="25"/>
                  </a:cubicBezTo>
                  <a:cubicBezTo>
                    <a:pt x="15" y="25"/>
                    <a:pt x="15" y="25"/>
                    <a:pt x="15" y="25"/>
                  </a:cubicBezTo>
                  <a:lnTo>
                    <a:pt x="3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45"/>
            <p:cNvSpPr>
              <a:spLocks noEditPoints="1"/>
            </p:cNvSpPr>
            <p:nvPr/>
          </p:nvSpPr>
          <p:spPr bwMode="auto">
            <a:xfrm>
              <a:off x="8939601" y="3375158"/>
              <a:ext cx="277462" cy="245164"/>
            </a:xfrm>
            <a:custGeom>
              <a:avLst/>
              <a:gdLst>
                <a:gd name="T0" fmla="*/ 124 w 189"/>
                <a:gd name="T1" fmla="*/ 23 h 167"/>
                <a:gd name="T2" fmla="*/ 65 w 189"/>
                <a:gd name="T3" fmla="*/ 0 h 167"/>
                <a:gd name="T4" fmla="*/ 0 w 189"/>
                <a:gd name="T5" fmla="*/ 23 h 167"/>
                <a:gd name="T6" fmla="*/ 0 w 189"/>
                <a:gd name="T7" fmla="*/ 167 h 167"/>
                <a:gd name="T8" fmla="*/ 65 w 189"/>
                <a:gd name="T9" fmla="*/ 142 h 167"/>
                <a:gd name="T10" fmla="*/ 124 w 189"/>
                <a:gd name="T11" fmla="*/ 167 h 167"/>
                <a:gd name="T12" fmla="*/ 189 w 189"/>
                <a:gd name="T13" fmla="*/ 142 h 167"/>
                <a:gd name="T14" fmla="*/ 189 w 189"/>
                <a:gd name="T15" fmla="*/ 0 h 167"/>
                <a:gd name="T16" fmla="*/ 124 w 189"/>
                <a:gd name="T17" fmla="*/ 23 h 167"/>
                <a:gd name="T18" fmla="*/ 70 w 189"/>
                <a:gd name="T19" fmla="*/ 15 h 167"/>
                <a:gd name="T20" fmla="*/ 119 w 189"/>
                <a:gd name="T21" fmla="*/ 35 h 167"/>
                <a:gd name="T22" fmla="*/ 119 w 189"/>
                <a:gd name="T23" fmla="*/ 152 h 167"/>
                <a:gd name="T24" fmla="*/ 70 w 189"/>
                <a:gd name="T25" fmla="*/ 133 h 167"/>
                <a:gd name="T26" fmla="*/ 70 w 189"/>
                <a:gd name="T27" fmla="*/ 15 h 167"/>
                <a:gd name="T28" fmla="*/ 11 w 189"/>
                <a:gd name="T29" fmla="*/ 31 h 167"/>
                <a:gd name="T30" fmla="*/ 58 w 189"/>
                <a:gd name="T31" fmla="*/ 15 h 167"/>
                <a:gd name="T32" fmla="*/ 58 w 189"/>
                <a:gd name="T33" fmla="*/ 133 h 167"/>
                <a:gd name="T34" fmla="*/ 11 w 189"/>
                <a:gd name="T35" fmla="*/ 151 h 167"/>
                <a:gd name="T36" fmla="*/ 11 w 189"/>
                <a:gd name="T37" fmla="*/ 31 h 167"/>
                <a:gd name="T38" fmla="*/ 178 w 189"/>
                <a:gd name="T39" fmla="*/ 134 h 167"/>
                <a:gd name="T40" fmla="*/ 130 w 189"/>
                <a:gd name="T41" fmla="*/ 152 h 167"/>
                <a:gd name="T42" fmla="*/ 130 w 189"/>
                <a:gd name="T43" fmla="*/ 35 h 167"/>
                <a:gd name="T44" fmla="*/ 178 w 189"/>
                <a:gd name="T45" fmla="*/ 17 h 167"/>
                <a:gd name="T46" fmla="*/ 178 w 189"/>
                <a:gd name="T47"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9" h="167">
                  <a:moveTo>
                    <a:pt x="124" y="23"/>
                  </a:moveTo>
                  <a:lnTo>
                    <a:pt x="65" y="0"/>
                  </a:lnTo>
                  <a:lnTo>
                    <a:pt x="0" y="23"/>
                  </a:lnTo>
                  <a:lnTo>
                    <a:pt x="0" y="167"/>
                  </a:lnTo>
                  <a:lnTo>
                    <a:pt x="65" y="142"/>
                  </a:lnTo>
                  <a:lnTo>
                    <a:pt x="124" y="167"/>
                  </a:lnTo>
                  <a:lnTo>
                    <a:pt x="189" y="142"/>
                  </a:lnTo>
                  <a:lnTo>
                    <a:pt x="189" y="0"/>
                  </a:lnTo>
                  <a:lnTo>
                    <a:pt x="124" y="23"/>
                  </a:lnTo>
                  <a:close/>
                  <a:moveTo>
                    <a:pt x="70" y="15"/>
                  </a:moveTo>
                  <a:lnTo>
                    <a:pt x="119" y="35"/>
                  </a:lnTo>
                  <a:lnTo>
                    <a:pt x="119" y="152"/>
                  </a:lnTo>
                  <a:lnTo>
                    <a:pt x="70" y="133"/>
                  </a:lnTo>
                  <a:lnTo>
                    <a:pt x="70" y="15"/>
                  </a:lnTo>
                  <a:close/>
                  <a:moveTo>
                    <a:pt x="11" y="31"/>
                  </a:moveTo>
                  <a:lnTo>
                    <a:pt x="58" y="15"/>
                  </a:lnTo>
                  <a:lnTo>
                    <a:pt x="58" y="133"/>
                  </a:lnTo>
                  <a:lnTo>
                    <a:pt x="11" y="151"/>
                  </a:lnTo>
                  <a:lnTo>
                    <a:pt x="11" y="31"/>
                  </a:lnTo>
                  <a:close/>
                  <a:moveTo>
                    <a:pt x="178" y="134"/>
                  </a:moveTo>
                  <a:lnTo>
                    <a:pt x="130" y="152"/>
                  </a:lnTo>
                  <a:lnTo>
                    <a:pt x="130" y="35"/>
                  </a:lnTo>
                  <a:lnTo>
                    <a:pt x="178" y="17"/>
                  </a:lnTo>
                  <a:lnTo>
                    <a:pt x="17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146"/>
            <p:cNvSpPr>
              <a:spLocks noEditPoints="1"/>
            </p:cNvSpPr>
            <p:nvPr/>
          </p:nvSpPr>
          <p:spPr bwMode="auto">
            <a:xfrm>
              <a:off x="9008600" y="2459094"/>
              <a:ext cx="303887" cy="306822"/>
            </a:xfrm>
            <a:custGeom>
              <a:avLst/>
              <a:gdLst>
                <a:gd name="T0" fmla="*/ 63 w 127"/>
                <a:gd name="T1" fmla="*/ 0 h 128"/>
                <a:gd name="T2" fmla="*/ 0 w 127"/>
                <a:gd name="T3" fmla="*/ 64 h 128"/>
                <a:gd name="T4" fmla="*/ 63 w 127"/>
                <a:gd name="T5" fmla="*/ 128 h 128"/>
                <a:gd name="T6" fmla="*/ 127 w 127"/>
                <a:gd name="T7" fmla="*/ 64 h 128"/>
                <a:gd name="T8" fmla="*/ 63 w 127"/>
                <a:gd name="T9" fmla="*/ 0 h 128"/>
                <a:gd name="T10" fmla="*/ 52 w 127"/>
                <a:gd name="T11" fmla="*/ 104 h 128"/>
                <a:gd name="T12" fmla="*/ 25 w 127"/>
                <a:gd name="T13" fmla="*/ 69 h 128"/>
                <a:gd name="T14" fmla="*/ 37 w 127"/>
                <a:gd name="T15" fmla="*/ 57 h 128"/>
                <a:gd name="T16" fmla="*/ 52 w 127"/>
                <a:gd name="T17" fmla="*/ 76 h 128"/>
                <a:gd name="T18" fmla="*/ 98 w 127"/>
                <a:gd name="T19" fmla="*/ 38 h 128"/>
                <a:gd name="T20" fmla="*/ 103 w 127"/>
                <a:gd name="T21" fmla="*/ 44 h 128"/>
                <a:gd name="T22" fmla="*/ 52 w 127"/>
                <a:gd name="T2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8">
                  <a:moveTo>
                    <a:pt x="63" y="0"/>
                  </a:moveTo>
                  <a:cubicBezTo>
                    <a:pt x="28" y="0"/>
                    <a:pt x="0" y="29"/>
                    <a:pt x="0" y="64"/>
                  </a:cubicBezTo>
                  <a:cubicBezTo>
                    <a:pt x="0" y="99"/>
                    <a:pt x="28" y="128"/>
                    <a:pt x="63" y="128"/>
                  </a:cubicBezTo>
                  <a:cubicBezTo>
                    <a:pt x="99" y="128"/>
                    <a:pt x="127" y="99"/>
                    <a:pt x="127" y="64"/>
                  </a:cubicBezTo>
                  <a:cubicBezTo>
                    <a:pt x="127" y="29"/>
                    <a:pt x="99" y="0"/>
                    <a:pt x="63" y="0"/>
                  </a:cubicBezTo>
                  <a:close/>
                  <a:moveTo>
                    <a:pt x="52" y="104"/>
                  </a:moveTo>
                  <a:cubicBezTo>
                    <a:pt x="25" y="69"/>
                    <a:pt x="25" y="69"/>
                    <a:pt x="25" y="69"/>
                  </a:cubicBezTo>
                  <a:cubicBezTo>
                    <a:pt x="37" y="57"/>
                    <a:pt x="37" y="57"/>
                    <a:pt x="37" y="57"/>
                  </a:cubicBezTo>
                  <a:cubicBezTo>
                    <a:pt x="52" y="76"/>
                    <a:pt x="52" y="76"/>
                    <a:pt x="52" y="76"/>
                  </a:cubicBezTo>
                  <a:cubicBezTo>
                    <a:pt x="98" y="38"/>
                    <a:pt x="98" y="38"/>
                    <a:pt x="98" y="38"/>
                  </a:cubicBezTo>
                  <a:cubicBezTo>
                    <a:pt x="103" y="44"/>
                    <a:pt x="103" y="44"/>
                    <a:pt x="103" y="44"/>
                  </a:cubicBezTo>
                  <a:lnTo>
                    <a:pt x="52"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147"/>
            <p:cNvSpPr>
              <a:spLocks noEditPoints="1"/>
            </p:cNvSpPr>
            <p:nvPr/>
          </p:nvSpPr>
          <p:spPr bwMode="auto">
            <a:xfrm>
              <a:off x="9893834" y="4608321"/>
              <a:ext cx="230484" cy="230484"/>
            </a:xfrm>
            <a:custGeom>
              <a:avLst/>
              <a:gdLst>
                <a:gd name="T0" fmla="*/ 0 w 157"/>
                <a:gd name="T1" fmla="*/ 74 h 157"/>
                <a:gd name="T2" fmla="*/ 0 w 157"/>
                <a:gd name="T3" fmla="*/ 23 h 157"/>
                <a:gd name="T4" fmla="*/ 64 w 157"/>
                <a:gd name="T5" fmla="*/ 13 h 157"/>
                <a:gd name="T6" fmla="*/ 64 w 157"/>
                <a:gd name="T7" fmla="*/ 74 h 157"/>
                <a:gd name="T8" fmla="*/ 0 w 157"/>
                <a:gd name="T9" fmla="*/ 74 h 157"/>
                <a:gd name="T10" fmla="*/ 73 w 157"/>
                <a:gd name="T11" fmla="*/ 12 h 157"/>
                <a:gd name="T12" fmla="*/ 157 w 157"/>
                <a:gd name="T13" fmla="*/ 0 h 157"/>
                <a:gd name="T14" fmla="*/ 157 w 157"/>
                <a:gd name="T15" fmla="*/ 74 h 157"/>
                <a:gd name="T16" fmla="*/ 73 w 157"/>
                <a:gd name="T17" fmla="*/ 74 h 157"/>
                <a:gd name="T18" fmla="*/ 73 w 157"/>
                <a:gd name="T19" fmla="*/ 12 h 157"/>
                <a:gd name="T20" fmla="*/ 157 w 157"/>
                <a:gd name="T21" fmla="*/ 84 h 157"/>
                <a:gd name="T22" fmla="*/ 157 w 157"/>
                <a:gd name="T23" fmla="*/ 157 h 157"/>
                <a:gd name="T24" fmla="*/ 73 w 157"/>
                <a:gd name="T25" fmla="*/ 146 h 157"/>
                <a:gd name="T26" fmla="*/ 73 w 157"/>
                <a:gd name="T27" fmla="*/ 84 h 157"/>
                <a:gd name="T28" fmla="*/ 157 w 157"/>
                <a:gd name="T29" fmla="*/ 84 h 157"/>
                <a:gd name="T30" fmla="*/ 64 w 157"/>
                <a:gd name="T31" fmla="*/ 144 h 157"/>
                <a:gd name="T32" fmla="*/ 0 w 157"/>
                <a:gd name="T33" fmla="*/ 136 h 157"/>
                <a:gd name="T34" fmla="*/ 0 w 157"/>
                <a:gd name="T35" fmla="*/ 84 h 157"/>
                <a:gd name="T36" fmla="*/ 64 w 157"/>
                <a:gd name="T37" fmla="*/ 84 h 157"/>
                <a:gd name="T38" fmla="*/ 64 w 157"/>
                <a:gd name="T39" fmla="*/ 14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57">
                  <a:moveTo>
                    <a:pt x="0" y="74"/>
                  </a:moveTo>
                  <a:lnTo>
                    <a:pt x="0" y="23"/>
                  </a:lnTo>
                  <a:lnTo>
                    <a:pt x="64" y="13"/>
                  </a:lnTo>
                  <a:lnTo>
                    <a:pt x="64" y="74"/>
                  </a:lnTo>
                  <a:lnTo>
                    <a:pt x="0" y="74"/>
                  </a:lnTo>
                  <a:close/>
                  <a:moveTo>
                    <a:pt x="73" y="12"/>
                  </a:moveTo>
                  <a:lnTo>
                    <a:pt x="157" y="0"/>
                  </a:lnTo>
                  <a:lnTo>
                    <a:pt x="157" y="74"/>
                  </a:lnTo>
                  <a:lnTo>
                    <a:pt x="73" y="74"/>
                  </a:lnTo>
                  <a:lnTo>
                    <a:pt x="73" y="12"/>
                  </a:lnTo>
                  <a:close/>
                  <a:moveTo>
                    <a:pt x="157" y="84"/>
                  </a:moveTo>
                  <a:lnTo>
                    <a:pt x="157" y="157"/>
                  </a:lnTo>
                  <a:lnTo>
                    <a:pt x="73" y="146"/>
                  </a:lnTo>
                  <a:lnTo>
                    <a:pt x="73" y="84"/>
                  </a:lnTo>
                  <a:lnTo>
                    <a:pt x="157" y="84"/>
                  </a:lnTo>
                  <a:close/>
                  <a:moveTo>
                    <a:pt x="64" y="144"/>
                  </a:moveTo>
                  <a:lnTo>
                    <a:pt x="0" y="136"/>
                  </a:lnTo>
                  <a:lnTo>
                    <a:pt x="0" y="84"/>
                  </a:lnTo>
                  <a:lnTo>
                    <a:pt x="64" y="84"/>
                  </a:lnTo>
                  <a:lnTo>
                    <a:pt x="6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148"/>
            <p:cNvSpPr>
              <a:spLocks noEditPoints="1"/>
            </p:cNvSpPr>
            <p:nvPr/>
          </p:nvSpPr>
          <p:spPr bwMode="auto">
            <a:xfrm>
              <a:off x="9641330" y="4558408"/>
              <a:ext cx="204059" cy="204059"/>
            </a:xfrm>
            <a:custGeom>
              <a:avLst/>
              <a:gdLst>
                <a:gd name="T0" fmla="*/ 11 w 85"/>
                <a:gd name="T1" fmla="*/ 42 h 85"/>
                <a:gd name="T2" fmla="*/ 29 w 85"/>
                <a:gd name="T3" fmla="*/ 70 h 85"/>
                <a:gd name="T4" fmla="*/ 14 w 85"/>
                <a:gd name="T5" fmla="*/ 30 h 85"/>
                <a:gd name="T6" fmla="*/ 11 w 85"/>
                <a:gd name="T7" fmla="*/ 42 h 85"/>
                <a:gd name="T8" fmla="*/ 64 w 85"/>
                <a:gd name="T9" fmla="*/ 41 h 85"/>
                <a:gd name="T10" fmla="*/ 62 w 85"/>
                <a:gd name="T11" fmla="*/ 32 h 85"/>
                <a:gd name="T12" fmla="*/ 59 w 85"/>
                <a:gd name="T13" fmla="*/ 25 h 85"/>
                <a:gd name="T14" fmla="*/ 64 w 85"/>
                <a:gd name="T15" fmla="*/ 20 h 85"/>
                <a:gd name="T16" fmla="*/ 64 w 85"/>
                <a:gd name="T17" fmla="*/ 20 h 85"/>
                <a:gd name="T18" fmla="*/ 43 w 85"/>
                <a:gd name="T19" fmla="*/ 11 h 85"/>
                <a:gd name="T20" fmla="*/ 16 w 85"/>
                <a:gd name="T21" fmla="*/ 25 h 85"/>
                <a:gd name="T22" fmla="*/ 18 w 85"/>
                <a:gd name="T23" fmla="*/ 25 h 85"/>
                <a:gd name="T24" fmla="*/ 27 w 85"/>
                <a:gd name="T25" fmla="*/ 25 h 85"/>
                <a:gd name="T26" fmla="*/ 27 w 85"/>
                <a:gd name="T27" fmla="*/ 28 h 85"/>
                <a:gd name="T28" fmla="*/ 23 w 85"/>
                <a:gd name="T29" fmla="*/ 28 h 85"/>
                <a:gd name="T30" fmla="*/ 35 w 85"/>
                <a:gd name="T31" fmla="*/ 61 h 85"/>
                <a:gd name="T32" fmla="*/ 42 w 85"/>
                <a:gd name="T33" fmla="*/ 41 h 85"/>
                <a:gd name="T34" fmla="*/ 37 w 85"/>
                <a:gd name="T35" fmla="*/ 28 h 85"/>
                <a:gd name="T36" fmla="*/ 34 w 85"/>
                <a:gd name="T37" fmla="*/ 28 h 85"/>
                <a:gd name="T38" fmla="*/ 34 w 85"/>
                <a:gd name="T39" fmla="*/ 25 h 85"/>
                <a:gd name="T40" fmla="*/ 42 w 85"/>
                <a:gd name="T41" fmla="*/ 25 h 85"/>
                <a:gd name="T42" fmla="*/ 51 w 85"/>
                <a:gd name="T43" fmla="*/ 25 h 85"/>
                <a:gd name="T44" fmla="*/ 51 w 85"/>
                <a:gd name="T45" fmla="*/ 28 h 85"/>
                <a:gd name="T46" fmla="*/ 47 w 85"/>
                <a:gd name="T47" fmla="*/ 28 h 85"/>
                <a:gd name="T48" fmla="*/ 59 w 85"/>
                <a:gd name="T49" fmla="*/ 61 h 85"/>
                <a:gd name="T50" fmla="*/ 62 w 85"/>
                <a:gd name="T51" fmla="*/ 51 h 85"/>
                <a:gd name="T52" fmla="*/ 64 w 85"/>
                <a:gd name="T53" fmla="*/ 41 h 85"/>
                <a:gd name="T54" fmla="*/ 43 w 85"/>
                <a:gd name="T55" fmla="*/ 45 h 85"/>
                <a:gd name="T56" fmla="*/ 34 w 85"/>
                <a:gd name="T57" fmla="*/ 72 h 85"/>
                <a:gd name="T58" fmla="*/ 43 w 85"/>
                <a:gd name="T59" fmla="*/ 73 h 85"/>
                <a:gd name="T60" fmla="*/ 53 w 85"/>
                <a:gd name="T61" fmla="*/ 72 h 85"/>
                <a:gd name="T62" fmla="*/ 53 w 85"/>
                <a:gd name="T63" fmla="*/ 71 h 85"/>
                <a:gd name="T64" fmla="*/ 43 w 85"/>
                <a:gd name="T65" fmla="*/ 45 h 85"/>
                <a:gd name="T66" fmla="*/ 71 w 85"/>
                <a:gd name="T67" fmla="*/ 28 h 85"/>
                <a:gd name="T68" fmla="*/ 71 w 85"/>
                <a:gd name="T69" fmla="*/ 31 h 85"/>
                <a:gd name="T70" fmla="*/ 69 w 85"/>
                <a:gd name="T71" fmla="*/ 42 h 85"/>
                <a:gd name="T72" fmla="*/ 59 w 85"/>
                <a:gd name="T73" fmla="*/ 69 h 85"/>
                <a:gd name="T74" fmla="*/ 75 w 85"/>
                <a:gd name="T75" fmla="*/ 42 h 85"/>
                <a:gd name="T76" fmla="*/ 71 w 85"/>
                <a:gd name="T77" fmla="*/ 28 h 85"/>
                <a:gd name="T78" fmla="*/ 43 w 85"/>
                <a:gd name="T79" fmla="*/ 0 h 85"/>
                <a:gd name="T80" fmla="*/ 0 w 85"/>
                <a:gd name="T81" fmla="*/ 42 h 85"/>
                <a:gd name="T82" fmla="*/ 43 w 85"/>
                <a:gd name="T83" fmla="*/ 85 h 85"/>
                <a:gd name="T84" fmla="*/ 85 w 85"/>
                <a:gd name="T85" fmla="*/ 42 h 85"/>
                <a:gd name="T86" fmla="*/ 43 w 85"/>
                <a:gd name="T87" fmla="*/ 0 h 85"/>
                <a:gd name="T88" fmla="*/ 43 w 85"/>
                <a:gd name="T89" fmla="*/ 79 h 85"/>
                <a:gd name="T90" fmla="*/ 6 w 85"/>
                <a:gd name="T91" fmla="*/ 42 h 85"/>
                <a:gd name="T92" fmla="*/ 43 w 85"/>
                <a:gd name="T93" fmla="*/ 5 h 85"/>
                <a:gd name="T94" fmla="*/ 80 w 85"/>
                <a:gd name="T95" fmla="*/ 42 h 85"/>
                <a:gd name="T96" fmla="*/ 43 w 85"/>
                <a:gd name="T97" fmla="*/ 7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5" h="85">
                  <a:moveTo>
                    <a:pt x="11" y="42"/>
                  </a:moveTo>
                  <a:cubicBezTo>
                    <a:pt x="11" y="55"/>
                    <a:pt x="18" y="65"/>
                    <a:pt x="29" y="70"/>
                  </a:cubicBezTo>
                  <a:cubicBezTo>
                    <a:pt x="14" y="30"/>
                    <a:pt x="14" y="30"/>
                    <a:pt x="14" y="30"/>
                  </a:cubicBezTo>
                  <a:cubicBezTo>
                    <a:pt x="12" y="34"/>
                    <a:pt x="11" y="38"/>
                    <a:pt x="11" y="42"/>
                  </a:cubicBezTo>
                  <a:close/>
                  <a:moveTo>
                    <a:pt x="64" y="41"/>
                  </a:moveTo>
                  <a:cubicBezTo>
                    <a:pt x="64" y="37"/>
                    <a:pt x="63" y="34"/>
                    <a:pt x="62" y="32"/>
                  </a:cubicBezTo>
                  <a:cubicBezTo>
                    <a:pt x="60" y="30"/>
                    <a:pt x="59" y="28"/>
                    <a:pt x="59" y="25"/>
                  </a:cubicBezTo>
                  <a:cubicBezTo>
                    <a:pt x="59" y="22"/>
                    <a:pt x="61" y="20"/>
                    <a:pt x="64" y="20"/>
                  </a:cubicBezTo>
                  <a:cubicBezTo>
                    <a:pt x="64" y="20"/>
                    <a:pt x="64" y="20"/>
                    <a:pt x="64" y="20"/>
                  </a:cubicBezTo>
                  <a:cubicBezTo>
                    <a:pt x="59" y="15"/>
                    <a:pt x="51" y="11"/>
                    <a:pt x="43" y="11"/>
                  </a:cubicBezTo>
                  <a:cubicBezTo>
                    <a:pt x="32" y="11"/>
                    <a:pt x="22" y="17"/>
                    <a:pt x="16" y="25"/>
                  </a:cubicBezTo>
                  <a:cubicBezTo>
                    <a:pt x="17" y="25"/>
                    <a:pt x="18" y="25"/>
                    <a:pt x="18" y="25"/>
                  </a:cubicBezTo>
                  <a:cubicBezTo>
                    <a:pt x="22" y="25"/>
                    <a:pt x="27" y="25"/>
                    <a:pt x="27" y="25"/>
                  </a:cubicBezTo>
                  <a:cubicBezTo>
                    <a:pt x="29" y="25"/>
                    <a:pt x="29" y="27"/>
                    <a:pt x="27" y="28"/>
                  </a:cubicBezTo>
                  <a:cubicBezTo>
                    <a:pt x="27" y="28"/>
                    <a:pt x="25" y="28"/>
                    <a:pt x="23" y="28"/>
                  </a:cubicBezTo>
                  <a:cubicBezTo>
                    <a:pt x="35" y="61"/>
                    <a:pt x="35" y="61"/>
                    <a:pt x="35" y="61"/>
                  </a:cubicBezTo>
                  <a:cubicBezTo>
                    <a:pt x="42" y="41"/>
                    <a:pt x="42" y="41"/>
                    <a:pt x="42" y="41"/>
                  </a:cubicBezTo>
                  <a:cubicBezTo>
                    <a:pt x="37" y="28"/>
                    <a:pt x="37" y="28"/>
                    <a:pt x="37" y="28"/>
                  </a:cubicBezTo>
                  <a:cubicBezTo>
                    <a:pt x="35" y="28"/>
                    <a:pt x="34" y="28"/>
                    <a:pt x="34" y="28"/>
                  </a:cubicBezTo>
                  <a:cubicBezTo>
                    <a:pt x="32" y="27"/>
                    <a:pt x="32" y="25"/>
                    <a:pt x="34" y="25"/>
                  </a:cubicBezTo>
                  <a:cubicBezTo>
                    <a:pt x="34" y="25"/>
                    <a:pt x="39" y="25"/>
                    <a:pt x="42" y="25"/>
                  </a:cubicBezTo>
                  <a:cubicBezTo>
                    <a:pt x="46" y="25"/>
                    <a:pt x="51" y="25"/>
                    <a:pt x="51" y="25"/>
                  </a:cubicBezTo>
                  <a:cubicBezTo>
                    <a:pt x="52" y="25"/>
                    <a:pt x="53" y="27"/>
                    <a:pt x="51" y="28"/>
                  </a:cubicBezTo>
                  <a:cubicBezTo>
                    <a:pt x="51" y="28"/>
                    <a:pt x="49" y="28"/>
                    <a:pt x="47" y="28"/>
                  </a:cubicBezTo>
                  <a:cubicBezTo>
                    <a:pt x="59" y="61"/>
                    <a:pt x="59" y="61"/>
                    <a:pt x="59" y="61"/>
                  </a:cubicBezTo>
                  <a:cubicBezTo>
                    <a:pt x="62" y="51"/>
                    <a:pt x="62" y="51"/>
                    <a:pt x="62" y="51"/>
                  </a:cubicBezTo>
                  <a:cubicBezTo>
                    <a:pt x="63" y="47"/>
                    <a:pt x="64" y="43"/>
                    <a:pt x="64" y="41"/>
                  </a:cubicBezTo>
                  <a:close/>
                  <a:moveTo>
                    <a:pt x="43" y="45"/>
                  </a:moveTo>
                  <a:cubicBezTo>
                    <a:pt x="34" y="72"/>
                    <a:pt x="34" y="72"/>
                    <a:pt x="34" y="72"/>
                  </a:cubicBezTo>
                  <a:cubicBezTo>
                    <a:pt x="37" y="73"/>
                    <a:pt x="40" y="73"/>
                    <a:pt x="43" y="73"/>
                  </a:cubicBezTo>
                  <a:cubicBezTo>
                    <a:pt x="47" y="73"/>
                    <a:pt x="50" y="73"/>
                    <a:pt x="53" y="72"/>
                  </a:cubicBezTo>
                  <a:cubicBezTo>
                    <a:pt x="53" y="71"/>
                    <a:pt x="53" y="71"/>
                    <a:pt x="53" y="71"/>
                  </a:cubicBezTo>
                  <a:lnTo>
                    <a:pt x="43" y="45"/>
                  </a:lnTo>
                  <a:close/>
                  <a:moveTo>
                    <a:pt x="71" y="28"/>
                  </a:moveTo>
                  <a:cubicBezTo>
                    <a:pt x="71" y="29"/>
                    <a:pt x="71" y="30"/>
                    <a:pt x="71" y="31"/>
                  </a:cubicBezTo>
                  <a:cubicBezTo>
                    <a:pt x="71" y="34"/>
                    <a:pt x="70" y="37"/>
                    <a:pt x="69" y="42"/>
                  </a:cubicBezTo>
                  <a:cubicBezTo>
                    <a:pt x="59" y="69"/>
                    <a:pt x="59" y="69"/>
                    <a:pt x="59" y="69"/>
                  </a:cubicBezTo>
                  <a:cubicBezTo>
                    <a:pt x="68" y="64"/>
                    <a:pt x="75" y="54"/>
                    <a:pt x="75" y="42"/>
                  </a:cubicBezTo>
                  <a:cubicBezTo>
                    <a:pt x="75" y="37"/>
                    <a:pt x="73" y="32"/>
                    <a:pt x="71" y="28"/>
                  </a:cubicBezTo>
                  <a:close/>
                  <a:moveTo>
                    <a:pt x="43" y="0"/>
                  </a:moveTo>
                  <a:cubicBezTo>
                    <a:pt x="19" y="0"/>
                    <a:pt x="0" y="19"/>
                    <a:pt x="0" y="42"/>
                  </a:cubicBezTo>
                  <a:cubicBezTo>
                    <a:pt x="0" y="66"/>
                    <a:pt x="19" y="85"/>
                    <a:pt x="43" y="85"/>
                  </a:cubicBezTo>
                  <a:cubicBezTo>
                    <a:pt x="66" y="85"/>
                    <a:pt x="85" y="66"/>
                    <a:pt x="85" y="42"/>
                  </a:cubicBezTo>
                  <a:cubicBezTo>
                    <a:pt x="85" y="19"/>
                    <a:pt x="66" y="0"/>
                    <a:pt x="43" y="0"/>
                  </a:cubicBezTo>
                  <a:close/>
                  <a:moveTo>
                    <a:pt x="43" y="79"/>
                  </a:moveTo>
                  <a:cubicBezTo>
                    <a:pt x="22" y="79"/>
                    <a:pt x="6" y="63"/>
                    <a:pt x="6" y="42"/>
                  </a:cubicBezTo>
                  <a:cubicBezTo>
                    <a:pt x="6" y="22"/>
                    <a:pt x="22" y="5"/>
                    <a:pt x="43" y="5"/>
                  </a:cubicBezTo>
                  <a:cubicBezTo>
                    <a:pt x="63" y="5"/>
                    <a:pt x="80" y="22"/>
                    <a:pt x="80" y="42"/>
                  </a:cubicBezTo>
                  <a:cubicBezTo>
                    <a:pt x="80" y="63"/>
                    <a:pt x="63" y="79"/>
                    <a:pt x="43"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Freeform 149"/>
            <p:cNvSpPr/>
            <p:nvPr/>
          </p:nvSpPr>
          <p:spPr bwMode="auto">
            <a:xfrm>
              <a:off x="9893834" y="4932762"/>
              <a:ext cx="273057" cy="270121"/>
            </a:xfrm>
            <a:custGeom>
              <a:avLst/>
              <a:gdLst>
                <a:gd name="T0" fmla="*/ 110 w 114"/>
                <a:gd name="T1" fmla="*/ 90 h 113"/>
                <a:gd name="T2" fmla="*/ 60 w 114"/>
                <a:gd name="T3" fmla="*/ 47 h 113"/>
                <a:gd name="T4" fmla="*/ 64 w 114"/>
                <a:gd name="T5" fmla="*/ 32 h 113"/>
                <a:gd name="T6" fmla="*/ 32 w 114"/>
                <a:gd name="T7" fmla="*/ 0 h 113"/>
                <a:gd name="T8" fmla="*/ 23 w 114"/>
                <a:gd name="T9" fmla="*/ 1 h 113"/>
                <a:gd name="T10" fmla="*/ 41 w 114"/>
                <a:gd name="T11" fmla="*/ 20 h 113"/>
                <a:gd name="T12" fmla="*/ 41 w 114"/>
                <a:gd name="T13" fmla="*/ 30 h 113"/>
                <a:gd name="T14" fmla="*/ 30 w 114"/>
                <a:gd name="T15" fmla="*/ 41 h 113"/>
                <a:gd name="T16" fmla="*/ 20 w 114"/>
                <a:gd name="T17" fmla="*/ 41 h 113"/>
                <a:gd name="T18" fmla="*/ 1 w 114"/>
                <a:gd name="T19" fmla="*/ 23 h 113"/>
                <a:gd name="T20" fmla="*/ 0 w 114"/>
                <a:gd name="T21" fmla="*/ 32 h 113"/>
                <a:gd name="T22" fmla="*/ 32 w 114"/>
                <a:gd name="T23" fmla="*/ 63 h 113"/>
                <a:gd name="T24" fmla="*/ 47 w 114"/>
                <a:gd name="T25" fmla="*/ 60 h 113"/>
                <a:gd name="T26" fmla="*/ 90 w 114"/>
                <a:gd name="T27" fmla="*/ 110 h 113"/>
                <a:gd name="T28" fmla="*/ 100 w 114"/>
                <a:gd name="T29" fmla="*/ 111 h 113"/>
                <a:gd name="T30" fmla="*/ 111 w 114"/>
                <a:gd name="T31" fmla="*/ 100 h 113"/>
                <a:gd name="T32" fmla="*/ 110 w 114"/>
                <a:gd name="T33"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13">
                  <a:moveTo>
                    <a:pt x="110" y="90"/>
                  </a:moveTo>
                  <a:cubicBezTo>
                    <a:pt x="60" y="47"/>
                    <a:pt x="60" y="47"/>
                    <a:pt x="60" y="47"/>
                  </a:cubicBezTo>
                  <a:cubicBezTo>
                    <a:pt x="62" y="42"/>
                    <a:pt x="64" y="37"/>
                    <a:pt x="64" y="32"/>
                  </a:cubicBezTo>
                  <a:cubicBezTo>
                    <a:pt x="64" y="14"/>
                    <a:pt x="49" y="0"/>
                    <a:pt x="32" y="0"/>
                  </a:cubicBezTo>
                  <a:cubicBezTo>
                    <a:pt x="29" y="0"/>
                    <a:pt x="26" y="0"/>
                    <a:pt x="23" y="1"/>
                  </a:cubicBezTo>
                  <a:cubicBezTo>
                    <a:pt x="41" y="20"/>
                    <a:pt x="41" y="20"/>
                    <a:pt x="41" y="20"/>
                  </a:cubicBezTo>
                  <a:cubicBezTo>
                    <a:pt x="44" y="22"/>
                    <a:pt x="44" y="27"/>
                    <a:pt x="41" y="30"/>
                  </a:cubicBezTo>
                  <a:cubicBezTo>
                    <a:pt x="30" y="41"/>
                    <a:pt x="30" y="41"/>
                    <a:pt x="30" y="41"/>
                  </a:cubicBezTo>
                  <a:cubicBezTo>
                    <a:pt x="27" y="44"/>
                    <a:pt x="23" y="44"/>
                    <a:pt x="20" y="41"/>
                  </a:cubicBezTo>
                  <a:cubicBezTo>
                    <a:pt x="1" y="23"/>
                    <a:pt x="1" y="23"/>
                    <a:pt x="1" y="23"/>
                  </a:cubicBezTo>
                  <a:cubicBezTo>
                    <a:pt x="1" y="25"/>
                    <a:pt x="0" y="29"/>
                    <a:pt x="0" y="32"/>
                  </a:cubicBezTo>
                  <a:cubicBezTo>
                    <a:pt x="0" y="49"/>
                    <a:pt x="14" y="63"/>
                    <a:pt x="32" y="63"/>
                  </a:cubicBezTo>
                  <a:cubicBezTo>
                    <a:pt x="37" y="63"/>
                    <a:pt x="42" y="62"/>
                    <a:pt x="47" y="60"/>
                  </a:cubicBezTo>
                  <a:cubicBezTo>
                    <a:pt x="90" y="110"/>
                    <a:pt x="90" y="110"/>
                    <a:pt x="90" y="110"/>
                  </a:cubicBezTo>
                  <a:cubicBezTo>
                    <a:pt x="93" y="113"/>
                    <a:pt x="97" y="113"/>
                    <a:pt x="100" y="111"/>
                  </a:cubicBezTo>
                  <a:cubicBezTo>
                    <a:pt x="111" y="100"/>
                    <a:pt x="111" y="100"/>
                    <a:pt x="111" y="100"/>
                  </a:cubicBezTo>
                  <a:cubicBezTo>
                    <a:pt x="114" y="97"/>
                    <a:pt x="113" y="93"/>
                    <a:pt x="110"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Freeform 150"/>
            <p:cNvSpPr>
              <a:spLocks noEditPoints="1"/>
            </p:cNvSpPr>
            <p:nvPr/>
          </p:nvSpPr>
          <p:spPr bwMode="auto">
            <a:xfrm>
              <a:off x="9070259" y="4672916"/>
              <a:ext cx="268654" cy="412522"/>
            </a:xfrm>
            <a:custGeom>
              <a:avLst/>
              <a:gdLst>
                <a:gd name="T0" fmla="*/ 84 w 112"/>
                <a:gd name="T1" fmla="*/ 3 h 172"/>
                <a:gd name="T2" fmla="*/ 111 w 112"/>
                <a:gd name="T3" fmla="*/ 19 h 172"/>
                <a:gd name="T4" fmla="*/ 110 w 112"/>
                <a:gd name="T5" fmla="*/ 33 h 172"/>
                <a:gd name="T6" fmla="*/ 103 w 112"/>
                <a:gd name="T7" fmla="*/ 44 h 172"/>
                <a:gd name="T8" fmla="*/ 65 w 112"/>
                <a:gd name="T9" fmla="*/ 21 h 172"/>
                <a:gd name="T10" fmla="*/ 72 w 112"/>
                <a:gd name="T11" fmla="*/ 10 h 172"/>
                <a:gd name="T12" fmla="*/ 84 w 112"/>
                <a:gd name="T13" fmla="*/ 3 h 172"/>
                <a:gd name="T14" fmla="*/ 0 w 112"/>
                <a:gd name="T15" fmla="*/ 130 h 172"/>
                <a:gd name="T16" fmla="*/ 1 w 112"/>
                <a:gd name="T17" fmla="*/ 172 h 172"/>
                <a:gd name="T18" fmla="*/ 38 w 112"/>
                <a:gd name="T19" fmla="*/ 153 h 172"/>
                <a:gd name="T20" fmla="*/ 98 w 112"/>
                <a:gd name="T21" fmla="*/ 52 h 172"/>
                <a:gd name="T22" fmla="*/ 60 w 112"/>
                <a:gd name="T23" fmla="*/ 29 h 172"/>
                <a:gd name="T24" fmla="*/ 0 w 112"/>
                <a:gd name="T25" fmla="*/ 130 h 172"/>
                <a:gd name="T26" fmla="*/ 76 w 112"/>
                <a:gd name="T27" fmla="*/ 57 h 172"/>
                <a:gd name="T28" fmla="*/ 30 w 112"/>
                <a:gd name="T29" fmla="*/ 134 h 172"/>
                <a:gd name="T30" fmla="*/ 20 w 112"/>
                <a:gd name="T31" fmla="*/ 128 h 172"/>
                <a:gd name="T32" fmla="*/ 66 w 112"/>
                <a:gd name="T33" fmla="*/ 52 h 172"/>
                <a:gd name="T34" fmla="*/ 76 w 112"/>
                <a:gd name="T35" fmla="*/ 57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2">
                  <a:moveTo>
                    <a:pt x="84" y="3"/>
                  </a:moveTo>
                  <a:cubicBezTo>
                    <a:pt x="96" y="0"/>
                    <a:pt x="108" y="7"/>
                    <a:pt x="111" y="19"/>
                  </a:cubicBezTo>
                  <a:cubicBezTo>
                    <a:pt x="112" y="24"/>
                    <a:pt x="112" y="29"/>
                    <a:pt x="110" y="33"/>
                  </a:cubicBezTo>
                  <a:cubicBezTo>
                    <a:pt x="103" y="44"/>
                    <a:pt x="103" y="44"/>
                    <a:pt x="103" y="44"/>
                  </a:cubicBezTo>
                  <a:cubicBezTo>
                    <a:pt x="65" y="21"/>
                    <a:pt x="65" y="21"/>
                    <a:pt x="65" y="21"/>
                  </a:cubicBezTo>
                  <a:cubicBezTo>
                    <a:pt x="72" y="10"/>
                    <a:pt x="72" y="10"/>
                    <a:pt x="72" y="10"/>
                  </a:cubicBezTo>
                  <a:cubicBezTo>
                    <a:pt x="75" y="7"/>
                    <a:pt x="79" y="4"/>
                    <a:pt x="84" y="3"/>
                  </a:cubicBezTo>
                  <a:close/>
                  <a:moveTo>
                    <a:pt x="0" y="130"/>
                  </a:moveTo>
                  <a:cubicBezTo>
                    <a:pt x="1" y="172"/>
                    <a:pt x="1" y="172"/>
                    <a:pt x="1" y="172"/>
                  </a:cubicBezTo>
                  <a:cubicBezTo>
                    <a:pt x="38" y="153"/>
                    <a:pt x="38" y="153"/>
                    <a:pt x="38" y="153"/>
                  </a:cubicBezTo>
                  <a:cubicBezTo>
                    <a:pt x="98" y="52"/>
                    <a:pt x="98" y="52"/>
                    <a:pt x="98" y="52"/>
                  </a:cubicBezTo>
                  <a:cubicBezTo>
                    <a:pt x="60" y="29"/>
                    <a:pt x="60" y="29"/>
                    <a:pt x="60" y="29"/>
                  </a:cubicBezTo>
                  <a:lnTo>
                    <a:pt x="0" y="130"/>
                  </a:lnTo>
                  <a:close/>
                  <a:moveTo>
                    <a:pt x="76" y="57"/>
                  </a:moveTo>
                  <a:cubicBezTo>
                    <a:pt x="30" y="134"/>
                    <a:pt x="30" y="134"/>
                    <a:pt x="30" y="134"/>
                  </a:cubicBezTo>
                  <a:cubicBezTo>
                    <a:pt x="20" y="128"/>
                    <a:pt x="20" y="128"/>
                    <a:pt x="20" y="128"/>
                  </a:cubicBezTo>
                  <a:cubicBezTo>
                    <a:pt x="66" y="52"/>
                    <a:pt x="66" y="52"/>
                    <a:pt x="66" y="52"/>
                  </a:cubicBez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Freeform 151"/>
            <p:cNvSpPr>
              <a:spLocks noEditPoints="1"/>
            </p:cNvSpPr>
            <p:nvPr/>
          </p:nvSpPr>
          <p:spPr bwMode="auto">
            <a:xfrm>
              <a:off x="9391761" y="4687596"/>
              <a:ext cx="229016" cy="261313"/>
            </a:xfrm>
            <a:custGeom>
              <a:avLst/>
              <a:gdLst>
                <a:gd name="T0" fmla="*/ 40 w 95"/>
                <a:gd name="T1" fmla="*/ 61 h 109"/>
                <a:gd name="T2" fmla="*/ 34 w 95"/>
                <a:gd name="T3" fmla="*/ 54 h 109"/>
                <a:gd name="T4" fmla="*/ 13 w 95"/>
                <a:gd name="T5" fmla="*/ 75 h 109"/>
                <a:gd name="T6" fmla="*/ 34 w 95"/>
                <a:gd name="T7" fmla="*/ 95 h 109"/>
                <a:gd name="T8" fmla="*/ 40 w 95"/>
                <a:gd name="T9" fmla="*/ 88 h 109"/>
                <a:gd name="T10" fmla="*/ 27 w 95"/>
                <a:gd name="T11" fmla="*/ 75 h 109"/>
                <a:gd name="T12" fmla="*/ 40 w 95"/>
                <a:gd name="T13" fmla="*/ 61 h 109"/>
                <a:gd name="T14" fmla="*/ 54 w 95"/>
                <a:gd name="T15" fmla="*/ 88 h 109"/>
                <a:gd name="T16" fmla="*/ 61 w 95"/>
                <a:gd name="T17" fmla="*/ 95 h 109"/>
                <a:gd name="T18" fmla="*/ 81 w 95"/>
                <a:gd name="T19" fmla="*/ 75 h 109"/>
                <a:gd name="T20" fmla="*/ 61 w 95"/>
                <a:gd name="T21" fmla="*/ 54 h 109"/>
                <a:gd name="T22" fmla="*/ 54 w 95"/>
                <a:gd name="T23" fmla="*/ 61 h 109"/>
                <a:gd name="T24" fmla="*/ 68 w 95"/>
                <a:gd name="T25" fmla="*/ 75 h 109"/>
                <a:gd name="T26" fmla="*/ 54 w 95"/>
                <a:gd name="T27" fmla="*/ 88 h 109"/>
                <a:gd name="T28" fmla="*/ 89 w 95"/>
                <a:gd name="T29" fmla="*/ 21 h 109"/>
                <a:gd name="T30" fmla="*/ 74 w 95"/>
                <a:gd name="T31" fmla="*/ 6 h 109"/>
                <a:gd name="T32" fmla="*/ 59 w 95"/>
                <a:gd name="T33" fmla="*/ 0 h 109"/>
                <a:gd name="T34" fmla="*/ 8 w 95"/>
                <a:gd name="T35" fmla="*/ 0 h 109"/>
                <a:gd name="T36" fmla="*/ 0 w 95"/>
                <a:gd name="T37" fmla="*/ 8 h 109"/>
                <a:gd name="T38" fmla="*/ 0 w 95"/>
                <a:gd name="T39" fmla="*/ 100 h 109"/>
                <a:gd name="T40" fmla="*/ 8 w 95"/>
                <a:gd name="T41" fmla="*/ 109 h 109"/>
                <a:gd name="T42" fmla="*/ 86 w 95"/>
                <a:gd name="T43" fmla="*/ 109 h 109"/>
                <a:gd name="T44" fmla="*/ 95 w 95"/>
                <a:gd name="T45" fmla="*/ 100 h 109"/>
                <a:gd name="T46" fmla="*/ 95 w 95"/>
                <a:gd name="T47" fmla="*/ 36 h 109"/>
                <a:gd name="T48" fmla="*/ 89 w 95"/>
                <a:gd name="T49" fmla="*/ 21 h 109"/>
                <a:gd name="T50" fmla="*/ 84 w 95"/>
                <a:gd name="T51" fmla="*/ 26 h 109"/>
                <a:gd name="T52" fmla="*/ 85 w 95"/>
                <a:gd name="T53" fmla="*/ 27 h 109"/>
                <a:gd name="T54" fmla="*/ 68 w 95"/>
                <a:gd name="T55" fmla="*/ 27 h 109"/>
                <a:gd name="T56" fmla="*/ 68 w 95"/>
                <a:gd name="T57" fmla="*/ 10 h 109"/>
                <a:gd name="T58" fmla="*/ 69 w 95"/>
                <a:gd name="T59" fmla="*/ 11 h 109"/>
                <a:gd name="T60" fmla="*/ 84 w 95"/>
                <a:gd name="T61" fmla="*/ 26 h 109"/>
                <a:gd name="T62" fmla="*/ 88 w 95"/>
                <a:gd name="T63" fmla="*/ 100 h 109"/>
                <a:gd name="T64" fmla="*/ 86 w 95"/>
                <a:gd name="T65" fmla="*/ 102 h 109"/>
                <a:gd name="T66" fmla="*/ 8 w 95"/>
                <a:gd name="T67" fmla="*/ 102 h 109"/>
                <a:gd name="T68" fmla="*/ 6 w 95"/>
                <a:gd name="T69" fmla="*/ 100 h 109"/>
                <a:gd name="T70" fmla="*/ 6 w 95"/>
                <a:gd name="T71" fmla="*/ 8 h 109"/>
                <a:gd name="T72" fmla="*/ 8 w 95"/>
                <a:gd name="T73" fmla="*/ 7 h 109"/>
                <a:gd name="T74" fmla="*/ 59 w 95"/>
                <a:gd name="T75" fmla="*/ 7 h 109"/>
                <a:gd name="T76" fmla="*/ 61 w 95"/>
                <a:gd name="T77" fmla="*/ 7 h 109"/>
                <a:gd name="T78" fmla="*/ 61 w 95"/>
                <a:gd name="T79" fmla="*/ 34 h 109"/>
                <a:gd name="T80" fmla="*/ 88 w 95"/>
                <a:gd name="T81" fmla="*/ 34 h 109"/>
                <a:gd name="T82" fmla="*/ 88 w 95"/>
                <a:gd name="T83" fmla="*/ 36 h 109"/>
                <a:gd name="T84" fmla="*/ 88 w 95"/>
                <a:gd name="T85" fmla="*/ 10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5" h="109">
                  <a:moveTo>
                    <a:pt x="40" y="61"/>
                  </a:moveTo>
                  <a:cubicBezTo>
                    <a:pt x="34" y="54"/>
                    <a:pt x="34" y="54"/>
                    <a:pt x="34" y="54"/>
                  </a:cubicBezTo>
                  <a:cubicBezTo>
                    <a:pt x="13" y="75"/>
                    <a:pt x="13" y="75"/>
                    <a:pt x="13" y="75"/>
                  </a:cubicBezTo>
                  <a:cubicBezTo>
                    <a:pt x="34" y="95"/>
                    <a:pt x="34" y="95"/>
                    <a:pt x="34" y="95"/>
                  </a:cubicBezTo>
                  <a:cubicBezTo>
                    <a:pt x="40" y="88"/>
                    <a:pt x="40" y="88"/>
                    <a:pt x="40" y="88"/>
                  </a:cubicBezTo>
                  <a:cubicBezTo>
                    <a:pt x="27" y="75"/>
                    <a:pt x="27" y="75"/>
                    <a:pt x="27" y="75"/>
                  </a:cubicBezTo>
                  <a:lnTo>
                    <a:pt x="40" y="61"/>
                  </a:lnTo>
                  <a:close/>
                  <a:moveTo>
                    <a:pt x="54" y="88"/>
                  </a:moveTo>
                  <a:cubicBezTo>
                    <a:pt x="61" y="95"/>
                    <a:pt x="61" y="95"/>
                    <a:pt x="61" y="95"/>
                  </a:cubicBezTo>
                  <a:cubicBezTo>
                    <a:pt x="81" y="75"/>
                    <a:pt x="81" y="75"/>
                    <a:pt x="81" y="75"/>
                  </a:cubicBezTo>
                  <a:cubicBezTo>
                    <a:pt x="61" y="54"/>
                    <a:pt x="61" y="54"/>
                    <a:pt x="61" y="54"/>
                  </a:cubicBezTo>
                  <a:cubicBezTo>
                    <a:pt x="54" y="61"/>
                    <a:pt x="54" y="61"/>
                    <a:pt x="54" y="61"/>
                  </a:cubicBezTo>
                  <a:cubicBezTo>
                    <a:pt x="68" y="75"/>
                    <a:pt x="68" y="75"/>
                    <a:pt x="68" y="75"/>
                  </a:cubicBezTo>
                  <a:lnTo>
                    <a:pt x="54" y="88"/>
                  </a:lnTo>
                  <a:close/>
                  <a:moveTo>
                    <a:pt x="89" y="21"/>
                  </a:moveTo>
                  <a:cubicBezTo>
                    <a:pt x="74" y="6"/>
                    <a:pt x="74" y="6"/>
                    <a:pt x="74" y="6"/>
                  </a:cubicBezTo>
                  <a:cubicBezTo>
                    <a:pt x="70" y="3"/>
                    <a:pt x="64" y="0"/>
                    <a:pt x="59" y="0"/>
                  </a:cubicBezTo>
                  <a:cubicBezTo>
                    <a:pt x="8" y="0"/>
                    <a:pt x="8" y="0"/>
                    <a:pt x="8" y="0"/>
                  </a:cubicBezTo>
                  <a:cubicBezTo>
                    <a:pt x="3" y="0"/>
                    <a:pt x="0" y="4"/>
                    <a:pt x="0" y="8"/>
                  </a:cubicBezTo>
                  <a:cubicBezTo>
                    <a:pt x="0" y="100"/>
                    <a:pt x="0" y="100"/>
                    <a:pt x="0" y="100"/>
                  </a:cubicBezTo>
                  <a:cubicBezTo>
                    <a:pt x="0" y="105"/>
                    <a:pt x="3" y="109"/>
                    <a:pt x="8" y="109"/>
                  </a:cubicBezTo>
                  <a:cubicBezTo>
                    <a:pt x="86" y="109"/>
                    <a:pt x="86" y="109"/>
                    <a:pt x="86" y="109"/>
                  </a:cubicBezTo>
                  <a:cubicBezTo>
                    <a:pt x="91" y="109"/>
                    <a:pt x="95" y="105"/>
                    <a:pt x="95" y="100"/>
                  </a:cubicBezTo>
                  <a:cubicBezTo>
                    <a:pt x="95" y="36"/>
                    <a:pt x="95" y="36"/>
                    <a:pt x="95" y="36"/>
                  </a:cubicBezTo>
                  <a:cubicBezTo>
                    <a:pt x="95" y="31"/>
                    <a:pt x="92" y="24"/>
                    <a:pt x="89" y="21"/>
                  </a:cubicBezTo>
                  <a:close/>
                  <a:moveTo>
                    <a:pt x="84" y="26"/>
                  </a:moveTo>
                  <a:cubicBezTo>
                    <a:pt x="84" y="26"/>
                    <a:pt x="85" y="27"/>
                    <a:pt x="85" y="27"/>
                  </a:cubicBezTo>
                  <a:cubicBezTo>
                    <a:pt x="68" y="27"/>
                    <a:pt x="68" y="27"/>
                    <a:pt x="68" y="27"/>
                  </a:cubicBezTo>
                  <a:cubicBezTo>
                    <a:pt x="68" y="10"/>
                    <a:pt x="68" y="10"/>
                    <a:pt x="68" y="10"/>
                  </a:cubicBezTo>
                  <a:cubicBezTo>
                    <a:pt x="68" y="10"/>
                    <a:pt x="68" y="10"/>
                    <a:pt x="69" y="11"/>
                  </a:cubicBezTo>
                  <a:lnTo>
                    <a:pt x="84" y="26"/>
                  </a:lnTo>
                  <a:close/>
                  <a:moveTo>
                    <a:pt x="88" y="100"/>
                  </a:moveTo>
                  <a:cubicBezTo>
                    <a:pt x="88" y="101"/>
                    <a:pt x="87" y="102"/>
                    <a:pt x="86" y="102"/>
                  </a:cubicBezTo>
                  <a:cubicBezTo>
                    <a:pt x="8" y="102"/>
                    <a:pt x="8" y="102"/>
                    <a:pt x="8" y="102"/>
                  </a:cubicBezTo>
                  <a:cubicBezTo>
                    <a:pt x="7" y="102"/>
                    <a:pt x="6" y="101"/>
                    <a:pt x="6" y="100"/>
                  </a:cubicBezTo>
                  <a:cubicBezTo>
                    <a:pt x="6" y="8"/>
                    <a:pt x="6" y="8"/>
                    <a:pt x="6" y="8"/>
                  </a:cubicBezTo>
                  <a:cubicBezTo>
                    <a:pt x="6" y="7"/>
                    <a:pt x="7" y="7"/>
                    <a:pt x="8" y="7"/>
                  </a:cubicBezTo>
                  <a:cubicBezTo>
                    <a:pt x="59" y="7"/>
                    <a:pt x="59" y="7"/>
                    <a:pt x="59" y="7"/>
                  </a:cubicBezTo>
                  <a:cubicBezTo>
                    <a:pt x="60" y="7"/>
                    <a:pt x="60" y="7"/>
                    <a:pt x="61" y="7"/>
                  </a:cubicBezTo>
                  <a:cubicBezTo>
                    <a:pt x="61" y="34"/>
                    <a:pt x="61" y="34"/>
                    <a:pt x="61" y="34"/>
                  </a:cubicBezTo>
                  <a:cubicBezTo>
                    <a:pt x="88" y="34"/>
                    <a:pt x="88" y="34"/>
                    <a:pt x="88" y="34"/>
                  </a:cubicBezTo>
                  <a:cubicBezTo>
                    <a:pt x="88" y="34"/>
                    <a:pt x="88" y="35"/>
                    <a:pt x="88" y="36"/>
                  </a:cubicBezTo>
                  <a:lnTo>
                    <a:pt x="88"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Freeform 152"/>
            <p:cNvSpPr>
              <a:spLocks noEditPoints="1"/>
            </p:cNvSpPr>
            <p:nvPr/>
          </p:nvSpPr>
          <p:spPr bwMode="auto">
            <a:xfrm>
              <a:off x="8971898" y="2175761"/>
              <a:ext cx="300951" cy="223144"/>
            </a:xfrm>
            <a:custGeom>
              <a:avLst/>
              <a:gdLst>
                <a:gd name="T0" fmla="*/ 101 w 125"/>
                <a:gd name="T1" fmla="*/ 0 h 93"/>
                <a:gd name="T2" fmla="*/ 23 w 125"/>
                <a:gd name="T3" fmla="*/ 0 h 93"/>
                <a:gd name="T4" fmla="*/ 0 w 125"/>
                <a:gd name="T5" fmla="*/ 23 h 93"/>
                <a:gd name="T6" fmla="*/ 0 w 125"/>
                <a:gd name="T7" fmla="*/ 70 h 93"/>
                <a:gd name="T8" fmla="*/ 23 w 125"/>
                <a:gd name="T9" fmla="*/ 93 h 93"/>
                <a:gd name="T10" fmla="*/ 101 w 125"/>
                <a:gd name="T11" fmla="*/ 93 h 93"/>
                <a:gd name="T12" fmla="*/ 125 w 125"/>
                <a:gd name="T13" fmla="*/ 70 h 93"/>
                <a:gd name="T14" fmla="*/ 125 w 125"/>
                <a:gd name="T15" fmla="*/ 23 h 93"/>
                <a:gd name="T16" fmla="*/ 101 w 125"/>
                <a:gd name="T17" fmla="*/ 0 h 93"/>
                <a:gd name="T18" fmla="*/ 47 w 125"/>
                <a:gd name="T19" fmla="*/ 78 h 93"/>
                <a:gd name="T20" fmla="*/ 47 w 125"/>
                <a:gd name="T21" fmla="*/ 15 h 93"/>
                <a:gd name="T22" fmla="*/ 86 w 125"/>
                <a:gd name="T23" fmla="*/ 46 h 93"/>
                <a:gd name="T24" fmla="*/ 47 w 125"/>
                <a:gd name="T25"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93">
                  <a:moveTo>
                    <a:pt x="101" y="0"/>
                  </a:moveTo>
                  <a:cubicBezTo>
                    <a:pt x="23" y="0"/>
                    <a:pt x="23" y="0"/>
                    <a:pt x="23" y="0"/>
                  </a:cubicBezTo>
                  <a:cubicBezTo>
                    <a:pt x="11" y="0"/>
                    <a:pt x="0" y="10"/>
                    <a:pt x="0" y="23"/>
                  </a:cubicBezTo>
                  <a:cubicBezTo>
                    <a:pt x="0" y="70"/>
                    <a:pt x="0" y="70"/>
                    <a:pt x="0" y="70"/>
                  </a:cubicBezTo>
                  <a:cubicBezTo>
                    <a:pt x="0" y="83"/>
                    <a:pt x="11" y="93"/>
                    <a:pt x="23" y="93"/>
                  </a:cubicBezTo>
                  <a:cubicBezTo>
                    <a:pt x="101" y="93"/>
                    <a:pt x="101" y="93"/>
                    <a:pt x="101" y="93"/>
                  </a:cubicBezTo>
                  <a:cubicBezTo>
                    <a:pt x="114" y="93"/>
                    <a:pt x="125" y="83"/>
                    <a:pt x="125" y="70"/>
                  </a:cubicBezTo>
                  <a:cubicBezTo>
                    <a:pt x="125" y="23"/>
                    <a:pt x="125" y="23"/>
                    <a:pt x="125" y="23"/>
                  </a:cubicBezTo>
                  <a:cubicBezTo>
                    <a:pt x="125" y="10"/>
                    <a:pt x="114" y="0"/>
                    <a:pt x="101" y="0"/>
                  </a:cubicBezTo>
                  <a:close/>
                  <a:moveTo>
                    <a:pt x="47" y="78"/>
                  </a:moveTo>
                  <a:cubicBezTo>
                    <a:pt x="47" y="15"/>
                    <a:pt x="47" y="15"/>
                    <a:pt x="47" y="15"/>
                  </a:cubicBezTo>
                  <a:cubicBezTo>
                    <a:pt x="86" y="46"/>
                    <a:pt x="86" y="46"/>
                    <a:pt x="86" y="46"/>
                  </a:cubicBezTo>
                  <a:lnTo>
                    <a:pt x="4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Freeform 153"/>
            <p:cNvSpPr>
              <a:spLocks noEditPoints="1"/>
            </p:cNvSpPr>
            <p:nvPr/>
          </p:nvSpPr>
          <p:spPr bwMode="auto">
            <a:xfrm>
              <a:off x="8600482" y="3987336"/>
              <a:ext cx="155614" cy="158549"/>
            </a:xfrm>
            <a:custGeom>
              <a:avLst/>
              <a:gdLst>
                <a:gd name="T0" fmla="*/ 61 w 65"/>
                <a:gd name="T1" fmla="*/ 19 h 66"/>
                <a:gd name="T2" fmla="*/ 47 w 65"/>
                <a:gd name="T3" fmla="*/ 4 h 66"/>
                <a:gd name="T4" fmla="*/ 51 w 65"/>
                <a:gd name="T5" fmla="*/ 0 h 66"/>
                <a:gd name="T6" fmla="*/ 65 w 65"/>
                <a:gd name="T7" fmla="*/ 15 h 66"/>
                <a:gd name="T8" fmla="*/ 61 w 65"/>
                <a:gd name="T9" fmla="*/ 19 h 66"/>
                <a:gd name="T10" fmla="*/ 57 w 65"/>
                <a:gd name="T11" fmla="*/ 23 h 66"/>
                <a:gd name="T12" fmla="*/ 55 w 65"/>
                <a:gd name="T13" fmla="*/ 46 h 66"/>
                <a:gd name="T14" fmla="*/ 10 w 65"/>
                <a:gd name="T15" fmla="*/ 66 h 66"/>
                <a:gd name="T16" fmla="*/ 6 w 65"/>
                <a:gd name="T17" fmla="*/ 63 h 66"/>
                <a:gd name="T18" fmla="*/ 24 w 65"/>
                <a:gd name="T19" fmla="*/ 45 h 66"/>
                <a:gd name="T20" fmla="*/ 26 w 65"/>
                <a:gd name="T21" fmla="*/ 46 h 66"/>
                <a:gd name="T22" fmla="*/ 32 w 65"/>
                <a:gd name="T23" fmla="*/ 39 h 66"/>
                <a:gd name="T24" fmla="*/ 26 w 65"/>
                <a:gd name="T25" fmla="*/ 33 h 66"/>
                <a:gd name="T26" fmla="*/ 20 w 65"/>
                <a:gd name="T27" fmla="*/ 39 h 66"/>
                <a:gd name="T28" fmla="*/ 21 w 65"/>
                <a:gd name="T29" fmla="*/ 42 h 66"/>
                <a:gd name="T30" fmla="*/ 3 w 65"/>
                <a:gd name="T31" fmla="*/ 59 h 66"/>
                <a:gd name="T32" fmla="*/ 0 w 65"/>
                <a:gd name="T33" fmla="*/ 56 h 66"/>
                <a:gd name="T34" fmla="*/ 20 w 65"/>
                <a:gd name="T35" fmla="*/ 10 h 66"/>
                <a:gd name="T36" fmla="*/ 43 w 65"/>
                <a:gd name="T37" fmla="*/ 8 h 66"/>
                <a:gd name="T38" fmla="*/ 57 w 65"/>
                <a:gd name="T39"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5" h="66">
                  <a:moveTo>
                    <a:pt x="61" y="19"/>
                  </a:moveTo>
                  <a:cubicBezTo>
                    <a:pt x="47" y="4"/>
                    <a:pt x="47" y="4"/>
                    <a:pt x="47" y="4"/>
                  </a:cubicBezTo>
                  <a:cubicBezTo>
                    <a:pt x="51" y="0"/>
                    <a:pt x="51" y="0"/>
                    <a:pt x="51" y="0"/>
                  </a:cubicBezTo>
                  <a:cubicBezTo>
                    <a:pt x="65" y="15"/>
                    <a:pt x="65" y="15"/>
                    <a:pt x="65" y="15"/>
                  </a:cubicBezTo>
                  <a:lnTo>
                    <a:pt x="61" y="19"/>
                  </a:lnTo>
                  <a:close/>
                  <a:moveTo>
                    <a:pt x="57" y="23"/>
                  </a:moveTo>
                  <a:cubicBezTo>
                    <a:pt x="55" y="46"/>
                    <a:pt x="55" y="46"/>
                    <a:pt x="55" y="46"/>
                  </a:cubicBezTo>
                  <a:cubicBezTo>
                    <a:pt x="37" y="46"/>
                    <a:pt x="10" y="66"/>
                    <a:pt x="10" y="66"/>
                  </a:cubicBezTo>
                  <a:cubicBezTo>
                    <a:pt x="6" y="63"/>
                    <a:pt x="6" y="63"/>
                    <a:pt x="6" y="63"/>
                  </a:cubicBezTo>
                  <a:cubicBezTo>
                    <a:pt x="24" y="45"/>
                    <a:pt x="24" y="45"/>
                    <a:pt x="24" y="45"/>
                  </a:cubicBezTo>
                  <a:cubicBezTo>
                    <a:pt x="25" y="45"/>
                    <a:pt x="25" y="46"/>
                    <a:pt x="26" y="46"/>
                  </a:cubicBezTo>
                  <a:cubicBezTo>
                    <a:pt x="30" y="46"/>
                    <a:pt x="32" y="43"/>
                    <a:pt x="32" y="39"/>
                  </a:cubicBezTo>
                  <a:cubicBezTo>
                    <a:pt x="32" y="36"/>
                    <a:pt x="30" y="33"/>
                    <a:pt x="26" y="33"/>
                  </a:cubicBezTo>
                  <a:cubicBezTo>
                    <a:pt x="23" y="33"/>
                    <a:pt x="20" y="36"/>
                    <a:pt x="20" y="39"/>
                  </a:cubicBezTo>
                  <a:cubicBezTo>
                    <a:pt x="20" y="40"/>
                    <a:pt x="20" y="41"/>
                    <a:pt x="21" y="42"/>
                  </a:cubicBezTo>
                  <a:cubicBezTo>
                    <a:pt x="3" y="59"/>
                    <a:pt x="3" y="59"/>
                    <a:pt x="3" y="59"/>
                  </a:cubicBezTo>
                  <a:cubicBezTo>
                    <a:pt x="0" y="56"/>
                    <a:pt x="0" y="56"/>
                    <a:pt x="0" y="56"/>
                  </a:cubicBezTo>
                  <a:cubicBezTo>
                    <a:pt x="0" y="56"/>
                    <a:pt x="20" y="29"/>
                    <a:pt x="20" y="10"/>
                  </a:cubicBezTo>
                  <a:cubicBezTo>
                    <a:pt x="43" y="8"/>
                    <a:pt x="43" y="8"/>
                    <a:pt x="43" y="8"/>
                  </a:cubicBezTo>
                  <a:lnTo>
                    <a:pt x="5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Freeform 154"/>
            <p:cNvSpPr/>
            <p:nvPr/>
          </p:nvSpPr>
          <p:spPr bwMode="auto">
            <a:xfrm>
              <a:off x="8867667" y="3802361"/>
              <a:ext cx="209932" cy="201122"/>
            </a:xfrm>
            <a:custGeom>
              <a:avLst/>
              <a:gdLst>
                <a:gd name="T0" fmla="*/ 55 w 88"/>
                <a:gd name="T1" fmla="*/ 59 h 84"/>
                <a:gd name="T2" fmla="*/ 53 w 88"/>
                <a:gd name="T3" fmla="*/ 53 h 84"/>
                <a:gd name="T4" fmla="*/ 61 w 88"/>
                <a:gd name="T5" fmla="*/ 38 h 84"/>
                <a:gd name="T6" fmla="*/ 63 w 88"/>
                <a:gd name="T7" fmla="*/ 26 h 84"/>
                <a:gd name="T8" fmla="*/ 44 w 88"/>
                <a:gd name="T9" fmla="*/ 0 h 84"/>
                <a:gd name="T10" fmla="*/ 25 w 88"/>
                <a:gd name="T11" fmla="*/ 26 h 84"/>
                <a:gd name="T12" fmla="*/ 28 w 88"/>
                <a:gd name="T13" fmla="*/ 38 h 84"/>
                <a:gd name="T14" fmla="*/ 36 w 88"/>
                <a:gd name="T15" fmla="*/ 53 h 84"/>
                <a:gd name="T16" fmla="*/ 33 w 88"/>
                <a:gd name="T17" fmla="*/ 59 h 84"/>
                <a:gd name="T18" fmla="*/ 0 w 88"/>
                <a:gd name="T19" fmla="*/ 84 h 84"/>
                <a:gd name="T20" fmla="*/ 44 w 88"/>
                <a:gd name="T21" fmla="*/ 84 h 84"/>
                <a:gd name="T22" fmla="*/ 88 w 88"/>
                <a:gd name="T23" fmla="*/ 84 h 84"/>
                <a:gd name="T24" fmla="*/ 55 w 88"/>
                <a:gd name="T2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4">
                  <a:moveTo>
                    <a:pt x="55" y="59"/>
                  </a:moveTo>
                  <a:cubicBezTo>
                    <a:pt x="53" y="59"/>
                    <a:pt x="53" y="53"/>
                    <a:pt x="53" y="53"/>
                  </a:cubicBezTo>
                  <a:cubicBezTo>
                    <a:pt x="53" y="53"/>
                    <a:pt x="59" y="46"/>
                    <a:pt x="61" y="38"/>
                  </a:cubicBezTo>
                  <a:cubicBezTo>
                    <a:pt x="64" y="38"/>
                    <a:pt x="67" y="29"/>
                    <a:pt x="63" y="26"/>
                  </a:cubicBezTo>
                  <a:cubicBezTo>
                    <a:pt x="63" y="22"/>
                    <a:pt x="68" y="0"/>
                    <a:pt x="44" y="0"/>
                  </a:cubicBezTo>
                  <a:cubicBezTo>
                    <a:pt x="21" y="0"/>
                    <a:pt x="25" y="22"/>
                    <a:pt x="25" y="26"/>
                  </a:cubicBezTo>
                  <a:cubicBezTo>
                    <a:pt x="22" y="29"/>
                    <a:pt x="24" y="38"/>
                    <a:pt x="28" y="38"/>
                  </a:cubicBezTo>
                  <a:cubicBezTo>
                    <a:pt x="29" y="46"/>
                    <a:pt x="36" y="53"/>
                    <a:pt x="36" y="53"/>
                  </a:cubicBezTo>
                  <a:cubicBezTo>
                    <a:pt x="36" y="53"/>
                    <a:pt x="35" y="59"/>
                    <a:pt x="33" y="59"/>
                  </a:cubicBezTo>
                  <a:cubicBezTo>
                    <a:pt x="26" y="60"/>
                    <a:pt x="0" y="72"/>
                    <a:pt x="0" y="84"/>
                  </a:cubicBezTo>
                  <a:cubicBezTo>
                    <a:pt x="44" y="84"/>
                    <a:pt x="44" y="84"/>
                    <a:pt x="44" y="84"/>
                  </a:cubicBezTo>
                  <a:cubicBezTo>
                    <a:pt x="88" y="84"/>
                    <a:pt x="88" y="84"/>
                    <a:pt x="88" y="84"/>
                  </a:cubicBezTo>
                  <a:cubicBezTo>
                    <a:pt x="88" y="72"/>
                    <a:pt x="62" y="60"/>
                    <a:pt x="5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Freeform 155"/>
            <p:cNvSpPr>
              <a:spLocks noEditPoints="1"/>
            </p:cNvSpPr>
            <p:nvPr/>
          </p:nvSpPr>
          <p:spPr bwMode="auto">
            <a:xfrm>
              <a:off x="8229065" y="4153225"/>
              <a:ext cx="196719" cy="196719"/>
            </a:xfrm>
            <a:custGeom>
              <a:avLst/>
              <a:gdLst>
                <a:gd name="T0" fmla="*/ 0 w 82"/>
                <a:gd name="T1" fmla="*/ 41 h 82"/>
                <a:gd name="T2" fmla="*/ 82 w 82"/>
                <a:gd name="T3" fmla="*/ 41 h 82"/>
                <a:gd name="T4" fmla="*/ 64 w 82"/>
                <a:gd name="T5" fmla="*/ 55 h 82"/>
                <a:gd name="T6" fmla="*/ 77 w 82"/>
                <a:gd name="T7" fmla="*/ 44 h 82"/>
                <a:gd name="T8" fmla="*/ 64 w 82"/>
                <a:gd name="T9" fmla="*/ 55 h 82"/>
                <a:gd name="T10" fmla="*/ 16 w 82"/>
                <a:gd name="T11" fmla="*/ 38 h 82"/>
                <a:gd name="T12" fmla="*/ 8 w 82"/>
                <a:gd name="T13" fmla="*/ 27 h 82"/>
                <a:gd name="T14" fmla="*/ 59 w 82"/>
                <a:gd name="T15" fmla="*/ 27 h 82"/>
                <a:gd name="T16" fmla="*/ 44 w 82"/>
                <a:gd name="T17" fmla="*/ 38 h 82"/>
                <a:gd name="T18" fmla="*/ 59 w 82"/>
                <a:gd name="T19" fmla="*/ 27 h 82"/>
                <a:gd name="T20" fmla="*/ 44 w 82"/>
                <a:gd name="T21" fmla="*/ 5 h 82"/>
                <a:gd name="T22" fmla="*/ 54 w 82"/>
                <a:gd name="T23" fmla="*/ 14 h 82"/>
                <a:gd name="T24" fmla="*/ 44 w 82"/>
                <a:gd name="T25" fmla="*/ 22 h 82"/>
                <a:gd name="T26" fmla="*/ 35 w 82"/>
                <a:gd name="T27" fmla="*/ 7 h 82"/>
                <a:gd name="T28" fmla="*/ 38 w 82"/>
                <a:gd name="T29" fmla="*/ 22 h 82"/>
                <a:gd name="T30" fmla="*/ 28 w 82"/>
                <a:gd name="T31" fmla="*/ 14 h 82"/>
                <a:gd name="T32" fmla="*/ 38 w 82"/>
                <a:gd name="T33" fmla="*/ 38 h 82"/>
                <a:gd name="T34" fmla="*/ 23 w 82"/>
                <a:gd name="T35" fmla="*/ 27 h 82"/>
                <a:gd name="T36" fmla="*/ 8 w 82"/>
                <a:gd name="T37" fmla="*/ 55 h 82"/>
                <a:gd name="T38" fmla="*/ 16 w 82"/>
                <a:gd name="T39" fmla="*/ 44 h 82"/>
                <a:gd name="T40" fmla="*/ 8 w 82"/>
                <a:gd name="T41" fmla="*/ 55 h 82"/>
                <a:gd name="T42" fmla="*/ 38 w 82"/>
                <a:gd name="T43" fmla="*/ 44 h 82"/>
                <a:gd name="T44" fmla="*/ 23 w 82"/>
                <a:gd name="T45" fmla="*/ 55 h 82"/>
                <a:gd name="T46" fmla="*/ 38 w 82"/>
                <a:gd name="T47" fmla="*/ 60 h 82"/>
                <a:gd name="T48" fmla="*/ 35 w 82"/>
                <a:gd name="T49" fmla="*/ 74 h 82"/>
                <a:gd name="T50" fmla="*/ 25 w 82"/>
                <a:gd name="T51" fmla="*/ 60 h 82"/>
                <a:gd name="T52" fmla="*/ 54 w 82"/>
                <a:gd name="T53" fmla="*/ 67 h 82"/>
                <a:gd name="T54" fmla="*/ 44 w 82"/>
                <a:gd name="T55" fmla="*/ 76 h 82"/>
                <a:gd name="T56" fmla="*/ 57 w 82"/>
                <a:gd name="T57" fmla="*/ 60 h 82"/>
                <a:gd name="T58" fmla="*/ 44 w 82"/>
                <a:gd name="T59" fmla="*/ 55 h 82"/>
                <a:gd name="T60" fmla="*/ 60 w 82"/>
                <a:gd name="T61" fmla="*/ 44 h 82"/>
                <a:gd name="T62" fmla="*/ 44 w 82"/>
                <a:gd name="T63" fmla="*/ 55 h 82"/>
                <a:gd name="T64" fmla="*/ 64 w 82"/>
                <a:gd name="T65" fmla="*/ 27 h 82"/>
                <a:gd name="T66" fmla="*/ 77 w 82"/>
                <a:gd name="T67" fmla="*/ 38 h 82"/>
                <a:gd name="T68" fmla="*/ 71 w 82"/>
                <a:gd name="T69" fmla="*/ 22 h 82"/>
                <a:gd name="T70" fmla="*/ 57 w 82"/>
                <a:gd name="T71" fmla="*/ 9 h 82"/>
                <a:gd name="T72" fmla="*/ 71 w 82"/>
                <a:gd name="T73" fmla="*/ 22 h 82"/>
                <a:gd name="T74" fmla="*/ 26 w 82"/>
                <a:gd name="T75" fmla="*/ 9 h 82"/>
                <a:gd name="T76" fmla="*/ 11 w 82"/>
                <a:gd name="T77" fmla="*/ 22 h 82"/>
                <a:gd name="T78" fmla="*/ 11 w 82"/>
                <a:gd name="T79" fmla="*/ 60 h 82"/>
                <a:gd name="T80" fmla="*/ 26 w 82"/>
                <a:gd name="T81" fmla="*/ 73 h 82"/>
                <a:gd name="T82" fmla="*/ 11 w 82"/>
                <a:gd name="T83" fmla="*/ 60 h 82"/>
                <a:gd name="T84" fmla="*/ 57 w 82"/>
                <a:gd name="T85" fmla="*/ 73 h 82"/>
                <a:gd name="T86" fmla="*/ 71 w 82"/>
                <a:gd name="T87" fmla="*/ 6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18" y="0"/>
                    <a:pt x="0" y="18"/>
                    <a:pt x="0" y="41"/>
                  </a:cubicBezTo>
                  <a:cubicBezTo>
                    <a:pt x="0" y="64"/>
                    <a:pt x="18" y="82"/>
                    <a:pt x="41" y="82"/>
                  </a:cubicBezTo>
                  <a:cubicBezTo>
                    <a:pt x="64" y="82"/>
                    <a:pt x="82" y="64"/>
                    <a:pt x="82" y="41"/>
                  </a:cubicBezTo>
                  <a:cubicBezTo>
                    <a:pt x="82" y="18"/>
                    <a:pt x="64" y="0"/>
                    <a:pt x="41" y="0"/>
                  </a:cubicBezTo>
                  <a:close/>
                  <a:moveTo>
                    <a:pt x="64" y="55"/>
                  </a:moveTo>
                  <a:cubicBezTo>
                    <a:pt x="65" y="51"/>
                    <a:pt x="66" y="47"/>
                    <a:pt x="66" y="44"/>
                  </a:cubicBezTo>
                  <a:cubicBezTo>
                    <a:pt x="77" y="44"/>
                    <a:pt x="77" y="44"/>
                    <a:pt x="77" y="44"/>
                  </a:cubicBezTo>
                  <a:cubicBezTo>
                    <a:pt x="76" y="47"/>
                    <a:pt x="76" y="51"/>
                    <a:pt x="74" y="55"/>
                  </a:cubicBezTo>
                  <a:lnTo>
                    <a:pt x="64" y="55"/>
                  </a:lnTo>
                  <a:close/>
                  <a:moveTo>
                    <a:pt x="18" y="27"/>
                  </a:moveTo>
                  <a:cubicBezTo>
                    <a:pt x="17" y="31"/>
                    <a:pt x="17" y="34"/>
                    <a:pt x="16" y="38"/>
                  </a:cubicBezTo>
                  <a:cubicBezTo>
                    <a:pt x="6" y="38"/>
                    <a:pt x="6" y="38"/>
                    <a:pt x="6" y="38"/>
                  </a:cubicBezTo>
                  <a:cubicBezTo>
                    <a:pt x="6" y="34"/>
                    <a:pt x="7" y="31"/>
                    <a:pt x="8" y="27"/>
                  </a:cubicBezTo>
                  <a:lnTo>
                    <a:pt x="18" y="27"/>
                  </a:lnTo>
                  <a:close/>
                  <a:moveTo>
                    <a:pt x="59" y="27"/>
                  </a:moveTo>
                  <a:cubicBezTo>
                    <a:pt x="60" y="31"/>
                    <a:pt x="60" y="34"/>
                    <a:pt x="60" y="38"/>
                  </a:cubicBezTo>
                  <a:cubicBezTo>
                    <a:pt x="44" y="38"/>
                    <a:pt x="44" y="38"/>
                    <a:pt x="44" y="38"/>
                  </a:cubicBezTo>
                  <a:cubicBezTo>
                    <a:pt x="44" y="27"/>
                    <a:pt x="44" y="27"/>
                    <a:pt x="44" y="27"/>
                  </a:cubicBezTo>
                  <a:lnTo>
                    <a:pt x="59" y="27"/>
                  </a:lnTo>
                  <a:close/>
                  <a:moveTo>
                    <a:pt x="44" y="22"/>
                  </a:moveTo>
                  <a:cubicBezTo>
                    <a:pt x="44" y="5"/>
                    <a:pt x="44" y="5"/>
                    <a:pt x="44" y="5"/>
                  </a:cubicBezTo>
                  <a:cubicBezTo>
                    <a:pt x="45" y="6"/>
                    <a:pt x="46" y="6"/>
                    <a:pt x="48" y="7"/>
                  </a:cubicBezTo>
                  <a:cubicBezTo>
                    <a:pt x="50" y="9"/>
                    <a:pt x="52" y="11"/>
                    <a:pt x="54" y="14"/>
                  </a:cubicBezTo>
                  <a:cubicBezTo>
                    <a:pt x="55" y="17"/>
                    <a:pt x="56" y="19"/>
                    <a:pt x="57" y="22"/>
                  </a:cubicBezTo>
                  <a:cubicBezTo>
                    <a:pt x="44" y="22"/>
                    <a:pt x="44" y="22"/>
                    <a:pt x="44" y="22"/>
                  </a:cubicBezTo>
                  <a:close/>
                  <a:moveTo>
                    <a:pt x="28" y="14"/>
                  </a:moveTo>
                  <a:cubicBezTo>
                    <a:pt x="30" y="11"/>
                    <a:pt x="32" y="9"/>
                    <a:pt x="35" y="7"/>
                  </a:cubicBezTo>
                  <a:cubicBezTo>
                    <a:pt x="36" y="6"/>
                    <a:pt x="37" y="6"/>
                    <a:pt x="38" y="5"/>
                  </a:cubicBezTo>
                  <a:cubicBezTo>
                    <a:pt x="38" y="22"/>
                    <a:pt x="38" y="22"/>
                    <a:pt x="38" y="22"/>
                  </a:cubicBezTo>
                  <a:cubicBezTo>
                    <a:pt x="25" y="22"/>
                    <a:pt x="25" y="22"/>
                    <a:pt x="25" y="22"/>
                  </a:cubicBezTo>
                  <a:cubicBezTo>
                    <a:pt x="26" y="19"/>
                    <a:pt x="27" y="17"/>
                    <a:pt x="28" y="14"/>
                  </a:cubicBezTo>
                  <a:close/>
                  <a:moveTo>
                    <a:pt x="38" y="27"/>
                  </a:moveTo>
                  <a:cubicBezTo>
                    <a:pt x="38" y="38"/>
                    <a:pt x="38" y="38"/>
                    <a:pt x="38" y="38"/>
                  </a:cubicBezTo>
                  <a:cubicBezTo>
                    <a:pt x="22" y="38"/>
                    <a:pt x="22" y="38"/>
                    <a:pt x="22" y="38"/>
                  </a:cubicBezTo>
                  <a:cubicBezTo>
                    <a:pt x="22" y="34"/>
                    <a:pt x="23" y="31"/>
                    <a:pt x="23" y="27"/>
                  </a:cubicBezTo>
                  <a:lnTo>
                    <a:pt x="38" y="27"/>
                  </a:lnTo>
                  <a:close/>
                  <a:moveTo>
                    <a:pt x="8" y="55"/>
                  </a:moveTo>
                  <a:cubicBezTo>
                    <a:pt x="7" y="51"/>
                    <a:pt x="6" y="47"/>
                    <a:pt x="6" y="44"/>
                  </a:cubicBezTo>
                  <a:cubicBezTo>
                    <a:pt x="16" y="44"/>
                    <a:pt x="16" y="44"/>
                    <a:pt x="16" y="44"/>
                  </a:cubicBezTo>
                  <a:cubicBezTo>
                    <a:pt x="17" y="47"/>
                    <a:pt x="17" y="51"/>
                    <a:pt x="18" y="55"/>
                  </a:cubicBezTo>
                  <a:lnTo>
                    <a:pt x="8" y="55"/>
                  </a:lnTo>
                  <a:close/>
                  <a:moveTo>
                    <a:pt x="22" y="44"/>
                  </a:moveTo>
                  <a:cubicBezTo>
                    <a:pt x="38" y="44"/>
                    <a:pt x="38" y="44"/>
                    <a:pt x="38" y="44"/>
                  </a:cubicBezTo>
                  <a:cubicBezTo>
                    <a:pt x="38" y="55"/>
                    <a:pt x="38" y="55"/>
                    <a:pt x="38" y="55"/>
                  </a:cubicBezTo>
                  <a:cubicBezTo>
                    <a:pt x="23" y="55"/>
                    <a:pt x="23" y="55"/>
                    <a:pt x="23" y="55"/>
                  </a:cubicBezTo>
                  <a:cubicBezTo>
                    <a:pt x="23" y="51"/>
                    <a:pt x="22" y="47"/>
                    <a:pt x="22" y="44"/>
                  </a:cubicBezTo>
                  <a:close/>
                  <a:moveTo>
                    <a:pt x="38" y="60"/>
                  </a:moveTo>
                  <a:cubicBezTo>
                    <a:pt x="38" y="76"/>
                    <a:pt x="38" y="76"/>
                    <a:pt x="38" y="76"/>
                  </a:cubicBezTo>
                  <a:cubicBezTo>
                    <a:pt x="37" y="76"/>
                    <a:pt x="36" y="75"/>
                    <a:pt x="35" y="74"/>
                  </a:cubicBezTo>
                  <a:cubicBezTo>
                    <a:pt x="32" y="73"/>
                    <a:pt x="30" y="70"/>
                    <a:pt x="28" y="67"/>
                  </a:cubicBezTo>
                  <a:cubicBezTo>
                    <a:pt x="27" y="65"/>
                    <a:pt x="26" y="63"/>
                    <a:pt x="25" y="60"/>
                  </a:cubicBezTo>
                  <a:cubicBezTo>
                    <a:pt x="38" y="60"/>
                    <a:pt x="38" y="60"/>
                    <a:pt x="38" y="60"/>
                  </a:cubicBezTo>
                  <a:close/>
                  <a:moveTo>
                    <a:pt x="54" y="67"/>
                  </a:moveTo>
                  <a:cubicBezTo>
                    <a:pt x="52" y="70"/>
                    <a:pt x="50" y="73"/>
                    <a:pt x="48" y="74"/>
                  </a:cubicBezTo>
                  <a:cubicBezTo>
                    <a:pt x="46" y="75"/>
                    <a:pt x="45" y="76"/>
                    <a:pt x="44" y="76"/>
                  </a:cubicBezTo>
                  <a:cubicBezTo>
                    <a:pt x="44" y="60"/>
                    <a:pt x="44" y="60"/>
                    <a:pt x="44" y="60"/>
                  </a:cubicBezTo>
                  <a:cubicBezTo>
                    <a:pt x="57" y="60"/>
                    <a:pt x="57" y="60"/>
                    <a:pt x="57" y="60"/>
                  </a:cubicBezTo>
                  <a:cubicBezTo>
                    <a:pt x="56" y="63"/>
                    <a:pt x="55" y="65"/>
                    <a:pt x="54" y="67"/>
                  </a:cubicBezTo>
                  <a:close/>
                  <a:moveTo>
                    <a:pt x="44" y="55"/>
                  </a:moveTo>
                  <a:cubicBezTo>
                    <a:pt x="44" y="44"/>
                    <a:pt x="44" y="44"/>
                    <a:pt x="44" y="44"/>
                  </a:cubicBezTo>
                  <a:cubicBezTo>
                    <a:pt x="60" y="44"/>
                    <a:pt x="60" y="44"/>
                    <a:pt x="60" y="44"/>
                  </a:cubicBezTo>
                  <a:cubicBezTo>
                    <a:pt x="60" y="47"/>
                    <a:pt x="60" y="51"/>
                    <a:pt x="59" y="55"/>
                  </a:cubicBezTo>
                  <a:lnTo>
                    <a:pt x="44" y="55"/>
                  </a:lnTo>
                  <a:close/>
                  <a:moveTo>
                    <a:pt x="66" y="38"/>
                  </a:moveTo>
                  <a:cubicBezTo>
                    <a:pt x="66" y="34"/>
                    <a:pt x="65" y="31"/>
                    <a:pt x="64" y="27"/>
                  </a:cubicBezTo>
                  <a:cubicBezTo>
                    <a:pt x="74" y="27"/>
                    <a:pt x="74" y="27"/>
                    <a:pt x="74" y="27"/>
                  </a:cubicBezTo>
                  <a:cubicBezTo>
                    <a:pt x="76" y="31"/>
                    <a:pt x="76" y="34"/>
                    <a:pt x="77" y="38"/>
                  </a:cubicBezTo>
                  <a:lnTo>
                    <a:pt x="66" y="38"/>
                  </a:lnTo>
                  <a:close/>
                  <a:moveTo>
                    <a:pt x="71" y="22"/>
                  </a:moveTo>
                  <a:cubicBezTo>
                    <a:pt x="63" y="22"/>
                    <a:pt x="63" y="22"/>
                    <a:pt x="63" y="22"/>
                  </a:cubicBezTo>
                  <a:cubicBezTo>
                    <a:pt x="61" y="17"/>
                    <a:pt x="59" y="12"/>
                    <a:pt x="57" y="9"/>
                  </a:cubicBezTo>
                  <a:cubicBezTo>
                    <a:pt x="60" y="10"/>
                    <a:pt x="63" y="13"/>
                    <a:pt x="66" y="16"/>
                  </a:cubicBezTo>
                  <a:cubicBezTo>
                    <a:pt x="68" y="17"/>
                    <a:pt x="70" y="19"/>
                    <a:pt x="71" y="22"/>
                  </a:cubicBezTo>
                  <a:close/>
                  <a:moveTo>
                    <a:pt x="16" y="16"/>
                  </a:moveTo>
                  <a:cubicBezTo>
                    <a:pt x="19" y="13"/>
                    <a:pt x="22" y="10"/>
                    <a:pt x="26" y="9"/>
                  </a:cubicBezTo>
                  <a:cubicBezTo>
                    <a:pt x="23" y="12"/>
                    <a:pt x="21" y="17"/>
                    <a:pt x="19" y="22"/>
                  </a:cubicBezTo>
                  <a:cubicBezTo>
                    <a:pt x="11" y="22"/>
                    <a:pt x="11" y="22"/>
                    <a:pt x="11" y="22"/>
                  </a:cubicBezTo>
                  <a:cubicBezTo>
                    <a:pt x="12" y="19"/>
                    <a:pt x="14" y="17"/>
                    <a:pt x="16" y="16"/>
                  </a:cubicBezTo>
                  <a:close/>
                  <a:moveTo>
                    <a:pt x="11" y="60"/>
                  </a:moveTo>
                  <a:cubicBezTo>
                    <a:pt x="19" y="60"/>
                    <a:pt x="19" y="60"/>
                    <a:pt x="19" y="60"/>
                  </a:cubicBezTo>
                  <a:cubicBezTo>
                    <a:pt x="21" y="65"/>
                    <a:pt x="23" y="69"/>
                    <a:pt x="26" y="73"/>
                  </a:cubicBezTo>
                  <a:cubicBezTo>
                    <a:pt x="22" y="71"/>
                    <a:pt x="19" y="69"/>
                    <a:pt x="16" y="66"/>
                  </a:cubicBezTo>
                  <a:cubicBezTo>
                    <a:pt x="14" y="64"/>
                    <a:pt x="12" y="62"/>
                    <a:pt x="11" y="60"/>
                  </a:cubicBezTo>
                  <a:close/>
                  <a:moveTo>
                    <a:pt x="66" y="66"/>
                  </a:moveTo>
                  <a:cubicBezTo>
                    <a:pt x="63" y="69"/>
                    <a:pt x="60" y="71"/>
                    <a:pt x="57" y="73"/>
                  </a:cubicBezTo>
                  <a:cubicBezTo>
                    <a:pt x="59" y="69"/>
                    <a:pt x="61" y="65"/>
                    <a:pt x="63" y="60"/>
                  </a:cubicBezTo>
                  <a:cubicBezTo>
                    <a:pt x="71" y="60"/>
                    <a:pt x="71" y="60"/>
                    <a:pt x="71" y="60"/>
                  </a:cubicBezTo>
                  <a:cubicBezTo>
                    <a:pt x="70" y="62"/>
                    <a:pt x="68" y="64"/>
                    <a:pt x="6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Freeform 156"/>
            <p:cNvSpPr>
              <a:spLocks noEditPoints="1"/>
            </p:cNvSpPr>
            <p:nvPr/>
          </p:nvSpPr>
          <p:spPr bwMode="auto">
            <a:xfrm>
              <a:off x="8814818" y="2915659"/>
              <a:ext cx="164422" cy="174697"/>
            </a:xfrm>
            <a:custGeom>
              <a:avLst/>
              <a:gdLst>
                <a:gd name="T0" fmla="*/ 62 w 69"/>
                <a:gd name="T1" fmla="*/ 0 h 73"/>
                <a:gd name="T2" fmla="*/ 7 w 69"/>
                <a:gd name="T3" fmla="*/ 0 h 73"/>
                <a:gd name="T4" fmla="*/ 0 w 69"/>
                <a:gd name="T5" fmla="*/ 7 h 73"/>
                <a:gd name="T6" fmla="*/ 0 w 69"/>
                <a:gd name="T7" fmla="*/ 66 h 73"/>
                <a:gd name="T8" fmla="*/ 7 w 69"/>
                <a:gd name="T9" fmla="*/ 73 h 73"/>
                <a:gd name="T10" fmla="*/ 62 w 69"/>
                <a:gd name="T11" fmla="*/ 73 h 73"/>
                <a:gd name="T12" fmla="*/ 69 w 69"/>
                <a:gd name="T13" fmla="*/ 66 h 73"/>
                <a:gd name="T14" fmla="*/ 69 w 69"/>
                <a:gd name="T15" fmla="*/ 7 h 73"/>
                <a:gd name="T16" fmla="*/ 62 w 69"/>
                <a:gd name="T17" fmla="*/ 0 h 73"/>
                <a:gd name="T18" fmla="*/ 60 w 69"/>
                <a:gd name="T19" fmla="*/ 64 h 73"/>
                <a:gd name="T20" fmla="*/ 10 w 69"/>
                <a:gd name="T21" fmla="*/ 64 h 73"/>
                <a:gd name="T22" fmla="*/ 10 w 69"/>
                <a:gd name="T23" fmla="*/ 9 h 73"/>
                <a:gd name="T24" fmla="*/ 60 w 69"/>
                <a:gd name="T25" fmla="*/ 9 h 73"/>
                <a:gd name="T26" fmla="*/ 60 w 69"/>
                <a:gd name="T27" fmla="*/ 64 h 73"/>
                <a:gd name="T28" fmla="*/ 19 w 69"/>
                <a:gd name="T29" fmla="*/ 32 h 73"/>
                <a:gd name="T30" fmla="*/ 51 w 69"/>
                <a:gd name="T31" fmla="*/ 32 h 73"/>
                <a:gd name="T32" fmla="*/ 51 w 69"/>
                <a:gd name="T33" fmla="*/ 37 h 73"/>
                <a:gd name="T34" fmla="*/ 19 w 69"/>
                <a:gd name="T35" fmla="*/ 37 h 73"/>
                <a:gd name="T36" fmla="*/ 19 w 69"/>
                <a:gd name="T37" fmla="*/ 32 h 73"/>
                <a:gd name="T38" fmla="*/ 19 w 69"/>
                <a:gd name="T39" fmla="*/ 41 h 73"/>
                <a:gd name="T40" fmla="*/ 51 w 69"/>
                <a:gd name="T41" fmla="*/ 41 h 73"/>
                <a:gd name="T42" fmla="*/ 51 w 69"/>
                <a:gd name="T43" fmla="*/ 46 h 73"/>
                <a:gd name="T44" fmla="*/ 19 w 69"/>
                <a:gd name="T45" fmla="*/ 46 h 73"/>
                <a:gd name="T46" fmla="*/ 19 w 69"/>
                <a:gd name="T47" fmla="*/ 41 h 73"/>
                <a:gd name="T48" fmla="*/ 19 w 69"/>
                <a:gd name="T49" fmla="*/ 50 h 73"/>
                <a:gd name="T50" fmla="*/ 51 w 69"/>
                <a:gd name="T51" fmla="*/ 50 h 73"/>
                <a:gd name="T52" fmla="*/ 51 w 69"/>
                <a:gd name="T53" fmla="*/ 55 h 73"/>
                <a:gd name="T54" fmla="*/ 19 w 69"/>
                <a:gd name="T55" fmla="*/ 55 h 73"/>
                <a:gd name="T56" fmla="*/ 19 w 69"/>
                <a:gd name="T57" fmla="*/ 50 h 73"/>
                <a:gd name="T58" fmla="*/ 19 w 69"/>
                <a:gd name="T59" fmla="*/ 23 h 73"/>
                <a:gd name="T60" fmla="*/ 51 w 69"/>
                <a:gd name="T61" fmla="*/ 23 h 73"/>
                <a:gd name="T62" fmla="*/ 51 w 69"/>
                <a:gd name="T63" fmla="*/ 27 h 73"/>
                <a:gd name="T64" fmla="*/ 19 w 69"/>
                <a:gd name="T65" fmla="*/ 27 h 73"/>
                <a:gd name="T66" fmla="*/ 19 w 69"/>
                <a:gd name="T67" fmla="*/ 2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73">
                  <a:moveTo>
                    <a:pt x="62" y="0"/>
                  </a:moveTo>
                  <a:cubicBezTo>
                    <a:pt x="7" y="0"/>
                    <a:pt x="7" y="0"/>
                    <a:pt x="7" y="0"/>
                  </a:cubicBezTo>
                  <a:cubicBezTo>
                    <a:pt x="4" y="0"/>
                    <a:pt x="0" y="3"/>
                    <a:pt x="0" y="7"/>
                  </a:cubicBezTo>
                  <a:cubicBezTo>
                    <a:pt x="0" y="66"/>
                    <a:pt x="0" y="66"/>
                    <a:pt x="0" y="66"/>
                  </a:cubicBezTo>
                  <a:cubicBezTo>
                    <a:pt x="0" y="70"/>
                    <a:pt x="4" y="73"/>
                    <a:pt x="7" y="73"/>
                  </a:cubicBezTo>
                  <a:cubicBezTo>
                    <a:pt x="62" y="73"/>
                    <a:pt x="62" y="73"/>
                    <a:pt x="62" y="73"/>
                  </a:cubicBezTo>
                  <a:cubicBezTo>
                    <a:pt x="66" y="73"/>
                    <a:pt x="69" y="70"/>
                    <a:pt x="69" y="66"/>
                  </a:cubicBezTo>
                  <a:cubicBezTo>
                    <a:pt x="69" y="7"/>
                    <a:pt x="69" y="7"/>
                    <a:pt x="69" y="7"/>
                  </a:cubicBezTo>
                  <a:cubicBezTo>
                    <a:pt x="69" y="3"/>
                    <a:pt x="66" y="0"/>
                    <a:pt x="62" y="0"/>
                  </a:cubicBezTo>
                  <a:close/>
                  <a:moveTo>
                    <a:pt x="60" y="64"/>
                  </a:moveTo>
                  <a:cubicBezTo>
                    <a:pt x="10" y="64"/>
                    <a:pt x="10" y="64"/>
                    <a:pt x="10" y="64"/>
                  </a:cubicBezTo>
                  <a:cubicBezTo>
                    <a:pt x="10" y="9"/>
                    <a:pt x="10" y="9"/>
                    <a:pt x="10" y="9"/>
                  </a:cubicBezTo>
                  <a:cubicBezTo>
                    <a:pt x="60" y="9"/>
                    <a:pt x="60" y="9"/>
                    <a:pt x="60" y="9"/>
                  </a:cubicBezTo>
                  <a:lnTo>
                    <a:pt x="60" y="64"/>
                  </a:lnTo>
                  <a:close/>
                  <a:moveTo>
                    <a:pt x="19" y="32"/>
                  </a:moveTo>
                  <a:cubicBezTo>
                    <a:pt x="51" y="32"/>
                    <a:pt x="51" y="32"/>
                    <a:pt x="51" y="32"/>
                  </a:cubicBezTo>
                  <a:cubicBezTo>
                    <a:pt x="51" y="37"/>
                    <a:pt x="51" y="37"/>
                    <a:pt x="51" y="37"/>
                  </a:cubicBezTo>
                  <a:cubicBezTo>
                    <a:pt x="19" y="37"/>
                    <a:pt x="19" y="37"/>
                    <a:pt x="19" y="37"/>
                  </a:cubicBezTo>
                  <a:lnTo>
                    <a:pt x="19" y="32"/>
                  </a:lnTo>
                  <a:close/>
                  <a:moveTo>
                    <a:pt x="19" y="41"/>
                  </a:moveTo>
                  <a:cubicBezTo>
                    <a:pt x="51" y="41"/>
                    <a:pt x="51" y="41"/>
                    <a:pt x="51" y="41"/>
                  </a:cubicBezTo>
                  <a:cubicBezTo>
                    <a:pt x="51" y="46"/>
                    <a:pt x="51" y="46"/>
                    <a:pt x="51" y="46"/>
                  </a:cubicBezTo>
                  <a:cubicBezTo>
                    <a:pt x="19" y="46"/>
                    <a:pt x="19" y="46"/>
                    <a:pt x="19" y="46"/>
                  </a:cubicBezTo>
                  <a:lnTo>
                    <a:pt x="19" y="41"/>
                  </a:lnTo>
                  <a:close/>
                  <a:moveTo>
                    <a:pt x="19" y="50"/>
                  </a:moveTo>
                  <a:cubicBezTo>
                    <a:pt x="51" y="50"/>
                    <a:pt x="51" y="50"/>
                    <a:pt x="51" y="50"/>
                  </a:cubicBezTo>
                  <a:cubicBezTo>
                    <a:pt x="51" y="55"/>
                    <a:pt x="51" y="55"/>
                    <a:pt x="51" y="55"/>
                  </a:cubicBezTo>
                  <a:cubicBezTo>
                    <a:pt x="19" y="55"/>
                    <a:pt x="19" y="55"/>
                    <a:pt x="19" y="55"/>
                  </a:cubicBezTo>
                  <a:lnTo>
                    <a:pt x="19" y="50"/>
                  </a:lnTo>
                  <a:close/>
                  <a:moveTo>
                    <a:pt x="19" y="23"/>
                  </a:moveTo>
                  <a:cubicBezTo>
                    <a:pt x="51" y="23"/>
                    <a:pt x="51" y="23"/>
                    <a:pt x="51" y="23"/>
                  </a:cubicBezTo>
                  <a:cubicBezTo>
                    <a:pt x="51" y="27"/>
                    <a:pt x="51" y="27"/>
                    <a:pt x="51" y="27"/>
                  </a:cubicBezTo>
                  <a:cubicBezTo>
                    <a:pt x="19" y="27"/>
                    <a:pt x="19" y="27"/>
                    <a:pt x="19" y="27"/>
                  </a:cubicBezTo>
                  <a:lnTo>
                    <a:pt x="19"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Freeform 157"/>
            <p:cNvSpPr>
              <a:spLocks noEditPoints="1"/>
            </p:cNvSpPr>
            <p:nvPr/>
          </p:nvSpPr>
          <p:spPr bwMode="auto">
            <a:xfrm>
              <a:off x="8948410" y="1868938"/>
              <a:ext cx="182039" cy="211399"/>
            </a:xfrm>
            <a:custGeom>
              <a:avLst/>
              <a:gdLst>
                <a:gd name="T0" fmla="*/ 54 w 76"/>
                <a:gd name="T1" fmla="*/ 0 h 88"/>
                <a:gd name="T2" fmla="*/ 14 w 76"/>
                <a:gd name="T3" fmla="*/ 28 h 88"/>
                <a:gd name="T4" fmla="*/ 17 w 76"/>
                <a:gd name="T5" fmla="*/ 65 h 88"/>
                <a:gd name="T6" fmla="*/ 49 w 76"/>
                <a:gd name="T7" fmla="*/ 27 h 88"/>
                <a:gd name="T8" fmla="*/ 33 w 76"/>
                <a:gd name="T9" fmla="*/ 74 h 88"/>
                <a:gd name="T10" fmla="*/ 70 w 76"/>
                <a:gd name="T11" fmla="*/ 57 h 88"/>
                <a:gd name="T12" fmla="*/ 54 w 76"/>
                <a:gd name="T13" fmla="*/ 0 h 88"/>
                <a:gd name="T14" fmla="*/ 4 w 76"/>
                <a:gd name="T15" fmla="*/ 78 h 88"/>
                <a:gd name="T16" fmla="*/ 10 w 76"/>
                <a:gd name="T17" fmla="*/ 83 h 88"/>
                <a:gd name="T18" fmla="*/ 47 w 76"/>
                <a:gd name="T19" fmla="*/ 41 h 88"/>
                <a:gd name="T20" fmla="*/ 4 w 76"/>
                <a:gd name="T21"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8">
                  <a:moveTo>
                    <a:pt x="54" y="0"/>
                  </a:moveTo>
                  <a:cubicBezTo>
                    <a:pt x="41" y="23"/>
                    <a:pt x="30" y="12"/>
                    <a:pt x="14" y="28"/>
                  </a:cubicBezTo>
                  <a:cubicBezTo>
                    <a:pt x="0" y="42"/>
                    <a:pt x="5" y="59"/>
                    <a:pt x="17" y="65"/>
                  </a:cubicBezTo>
                  <a:cubicBezTo>
                    <a:pt x="28" y="59"/>
                    <a:pt x="40" y="46"/>
                    <a:pt x="49" y="27"/>
                  </a:cubicBezTo>
                  <a:cubicBezTo>
                    <a:pt x="49" y="27"/>
                    <a:pt x="57" y="51"/>
                    <a:pt x="33" y="74"/>
                  </a:cubicBezTo>
                  <a:cubicBezTo>
                    <a:pt x="45" y="88"/>
                    <a:pt x="64" y="79"/>
                    <a:pt x="70" y="57"/>
                  </a:cubicBezTo>
                  <a:cubicBezTo>
                    <a:pt x="76" y="33"/>
                    <a:pt x="60" y="9"/>
                    <a:pt x="54" y="0"/>
                  </a:cubicBezTo>
                  <a:close/>
                  <a:moveTo>
                    <a:pt x="4" y="78"/>
                  </a:moveTo>
                  <a:cubicBezTo>
                    <a:pt x="4" y="78"/>
                    <a:pt x="5" y="83"/>
                    <a:pt x="10" y="83"/>
                  </a:cubicBezTo>
                  <a:cubicBezTo>
                    <a:pt x="15" y="83"/>
                    <a:pt x="36" y="71"/>
                    <a:pt x="47" y="41"/>
                  </a:cubicBezTo>
                  <a:cubicBezTo>
                    <a:pt x="30" y="70"/>
                    <a:pt x="6" y="78"/>
                    <a:pt x="4"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Freeform 158"/>
            <p:cNvSpPr>
              <a:spLocks noEditPoints="1"/>
            </p:cNvSpPr>
            <p:nvPr/>
          </p:nvSpPr>
          <p:spPr bwMode="auto">
            <a:xfrm>
              <a:off x="8713521" y="3241566"/>
              <a:ext cx="184974" cy="184974"/>
            </a:xfrm>
            <a:custGeom>
              <a:avLst/>
              <a:gdLst>
                <a:gd name="T0" fmla="*/ 53 w 77"/>
                <a:gd name="T1" fmla="*/ 30 h 77"/>
                <a:gd name="T2" fmla="*/ 25 w 77"/>
                <a:gd name="T3" fmla="*/ 2 h 77"/>
                <a:gd name="T4" fmla="*/ 38 w 77"/>
                <a:gd name="T5" fmla="*/ 0 h 77"/>
                <a:gd name="T6" fmla="*/ 53 w 77"/>
                <a:gd name="T7" fmla="*/ 3 h 77"/>
                <a:gd name="T8" fmla="*/ 53 w 77"/>
                <a:gd name="T9" fmla="*/ 30 h 77"/>
                <a:gd name="T10" fmla="*/ 58 w 77"/>
                <a:gd name="T11" fmla="*/ 53 h 77"/>
                <a:gd name="T12" fmla="*/ 58 w 77"/>
                <a:gd name="T13" fmla="*/ 5 h 77"/>
                <a:gd name="T14" fmla="*/ 77 w 77"/>
                <a:gd name="T15" fmla="*/ 39 h 77"/>
                <a:gd name="T16" fmla="*/ 74 w 77"/>
                <a:gd name="T17" fmla="*/ 53 h 77"/>
                <a:gd name="T18" fmla="*/ 58 w 77"/>
                <a:gd name="T19" fmla="*/ 53 h 77"/>
                <a:gd name="T20" fmla="*/ 24 w 77"/>
                <a:gd name="T21" fmla="*/ 58 h 77"/>
                <a:gd name="T22" fmla="*/ 72 w 77"/>
                <a:gd name="T23" fmla="*/ 58 h 77"/>
                <a:gd name="T24" fmla="*/ 38 w 77"/>
                <a:gd name="T25" fmla="*/ 77 h 77"/>
                <a:gd name="T26" fmla="*/ 24 w 77"/>
                <a:gd name="T27" fmla="*/ 74 h 77"/>
                <a:gd name="T28" fmla="*/ 24 w 77"/>
                <a:gd name="T29" fmla="*/ 58 h 77"/>
                <a:gd name="T30" fmla="*/ 32 w 77"/>
                <a:gd name="T31" fmla="*/ 17 h 77"/>
                <a:gd name="T32" fmla="*/ 1 w 77"/>
                <a:gd name="T33" fmla="*/ 48 h 77"/>
                <a:gd name="T34" fmla="*/ 0 w 77"/>
                <a:gd name="T35" fmla="*/ 39 h 77"/>
                <a:gd name="T36" fmla="*/ 20 w 77"/>
                <a:gd name="T37" fmla="*/ 5 h 77"/>
                <a:gd name="T38" fmla="*/ 32 w 77"/>
                <a:gd name="T39" fmla="*/ 17 h 77"/>
                <a:gd name="T40" fmla="*/ 19 w 77"/>
                <a:gd name="T41" fmla="*/ 38 h 77"/>
                <a:gd name="T42" fmla="*/ 19 w 77"/>
                <a:gd name="T43" fmla="*/ 72 h 77"/>
                <a:gd name="T44" fmla="*/ 3 w 77"/>
                <a:gd name="T45" fmla="*/ 54 h 77"/>
                <a:gd name="T46" fmla="*/ 19 w 77"/>
                <a:gd name="T47"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77">
                  <a:moveTo>
                    <a:pt x="53" y="30"/>
                  </a:moveTo>
                  <a:cubicBezTo>
                    <a:pt x="25" y="2"/>
                    <a:pt x="25" y="2"/>
                    <a:pt x="25" y="2"/>
                  </a:cubicBezTo>
                  <a:cubicBezTo>
                    <a:pt x="29" y="1"/>
                    <a:pt x="34" y="0"/>
                    <a:pt x="38" y="0"/>
                  </a:cubicBezTo>
                  <a:cubicBezTo>
                    <a:pt x="43" y="0"/>
                    <a:pt x="48" y="1"/>
                    <a:pt x="53" y="3"/>
                  </a:cubicBezTo>
                  <a:lnTo>
                    <a:pt x="53" y="30"/>
                  </a:lnTo>
                  <a:close/>
                  <a:moveTo>
                    <a:pt x="58" y="53"/>
                  </a:moveTo>
                  <a:cubicBezTo>
                    <a:pt x="58" y="5"/>
                    <a:pt x="58" y="5"/>
                    <a:pt x="58" y="5"/>
                  </a:cubicBezTo>
                  <a:cubicBezTo>
                    <a:pt x="69" y="12"/>
                    <a:pt x="77" y="24"/>
                    <a:pt x="77" y="39"/>
                  </a:cubicBezTo>
                  <a:cubicBezTo>
                    <a:pt x="77" y="44"/>
                    <a:pt x="76" y="49"/>
                    <a:pt x="74" y="53"/>
                  </a:cubicBezTo>
                  <a:lnTo>
                    <a:pt x="58" y="53"/>
                  </a:lnTo>
                  <a:close/>
                  <a:moveTo>
                    <a:pt x="24" y="58"/>
                  </a:moveTo>
                  <a:cubicBezTo>
                    <a:pt x="72" y="58"/>
                    <a:pt x="72" y="58"/>
                    <a:pt x="72" y="58"/>
                  </a:cubicBezTo>
                  <a:cubicBezTo>
                    <a:pt x="65" y="69"/>
                    <a:pt x="53" y="77"/>
                    <a:pt x="38" y="77"/>
                  </a:cubicBezTo>
                  <a:cubicBezTo>
                    <a:pt x="33" y="77"/>
                    <a:pt x="28" y="76"/>
                    <a:pt x="24" y="74"/>
                  </a:cubicBezTo>
                  <a:lnTo>
                    <a:pt x="24" y="58"/>
                  </a:lnTo>
                  <a:close/>
                  <a:moveTo>
                    <a:pt x="32" y="17"/>
                  </a:moveTo>
                  <a:cubicBezTo>
                    <a:pt x="1" y="48"/>
                    <a:pt x="1" y="48"/>
                    <a:pt x="1" y="48"/>
                  </a:cubicBezTo>
                  <a:cubicBezTo>
                    <a:pt x="0" y="45"/>
                    <a:pt x="0" y="42"/>
                    <a:pt x="0" y="39"/>
                  </a:cubicBezTo>
                  <a:cubicBezTo>
                    <a:pt x="0" y="24"/>
                    <a:pt x="8" y="12"/>
                    <a:pt x="20" y="5"/>
                  </a:cubicBezTo>
                  <a:lnTo>
                    <a:pt x="32" y="17"/>
                  </a:lnTo>
                  <a:close/>
                  <a:moveTo>
                    <a:pt x="19" y="38"/>
                  </a:moveTo>
                  <a:cubicBezTo>
                    <a:pt x="19" y="72"/>
                    <a:pt x="19" y="72"/>
                    <a:pt x="19" y="72"/>
                  </a:cubicBezTo>
                  <a:cubicBezTo>
                    <a:pt x="12" y="68"/>
                    <a:pt x="6" y="62"/>
                    <a:pt x="3" y="54"/>
                  </a:cubicBezTo>
                  <a:lnTo>
                    <a:pt x="19"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Freeform 159"/>
            <p:cNvSpPr>
              <a:spLocks noEditPoints="1"/>
            </p:cNvSpPr>
            <p:nvPr/>
          </p:nvSpPr>
          <p:spPr bwMode="auto">
            <a:xfrm>
              <a:off x="8394955" y="3740704"/>
              <a:ext cx="171762" cy="148273"/>
            </a:xfrm>
            <a:custGeom>
              <a:avLst/>
              <a:gdLst>
                <a:gd name="T0" fmla="*/ 18 w 72"/>
                <a:gd name="T1" fmla="*/ 0 h 62"/>
                <a:gd name="T2" fmla="*/ 54 w 72"/>
                <a:gd name="T3" fmla="*/ 0 h 62"/>
                <a:gd name="T4" fmla="*/ 54 w 72"/>
                <a:gd name="T5" fmla="*/ 9 h 62"/>
                <a:gd name="T6" fmla="*/ 18 w 72"/>
                <a:gd name="T7" fmla="*/ 9 h 62"/>
                <a:gd name="T8" fmla="*/ 18 w 72"/>
                <a:gd name="T9" fmla="*/ 0 h 62"/>
                <a:gd name="T10" fmla="*/ 67 w 72"/>
                <a:gd name="T11" fmla="*/ 13 h 62"/>
                <a:gd name="T12" fmla="*/ 4 w 72"/>
                <a:gd name="T13" fmla="*/ 13 h 62"/>
                <a:gd name="T14" fmla="*/ 0 w 72"/>
                <a:gd name="T15" fmla="*/ 18 h 62"/>
                <a:gd name="T16" fmla="*/ 0 w 72"/>
                <a:gd name="T17" fmla="*/ 40 h 62"/>
                <a:gd name="T18" fmla="*/ 4 w 72"/>
                <a:gd name="T19" fmla="*/ 44 h 62"/>
                <a:gd name="T20" fmla="*/ 18 w 72"/>
                <a:gd name="T21" fmla="*/ 44 h 62"/>
                <a:gd name="T22" fmla="*/ 18 w 72"/>
                <a:gd name="T23" fmla="*/ 62 h 62"/>
                <a:gd name="T24" fmla="*/ 54 w 72"/>
                <a:gd name="T25" fmla="*/ 62 h 62"/>
                <a:gd name="T26" fmla="*/ 54 w 72"/>
                <a:gd name="T27" fmla="*/ 44 h 62"/>
                <a:gd name="T28" fmla="*/ 67 w 72"/>
                <a:gd name="T29" fmla="*/ 44 h 62"/>
                <a:gd name="T30" fmla="*/ 72 w 72"/>
                <a:gd name="T31" fmla="*/ 40 h 62"/>
                <a:gd name="T32" fmla="*/ 72 w 72"/>
                <a:gd name="T33" fmla="*/ 18 h 62"/>
                <a:gd name="T34" fmla="*/ 67 w 72"/>
                <a:gd name="T35" fmla="*/ 13 h 62"/>
                <a:gd name="T36" fmla="*/ 49 w 72"/>
                <a:gd name="T37" fmla="*/ 58 h 62"/>
                <a:gd name="T38" fmla="*/ 22 w 72"/>
                <a:gd name="T39" fmla="*/ 58 h 62"/>
                <a:gd name="T40" fmla="*/ 22 w 72"/>
                <a:gd name="T41" fmla="*/ 35 h 62"/>
                <a:gd name="T42" fmla="*/ 49 w 72"/>
                <a:gd name="T43" fmla="*/ 35 h 62"/>
                <a:gd name="T44" fmla="*/ 49 w 72"/>
                <a:gd name="T45" fmla="*/ 58 h 62"/>
                <a:gd name="T46" fmla="*/ 68 w 72"/>
                <a:gd name="T47" fmla="*/ 20 h 62"/>
                <a:gd name="T48" fmla="*/ 65 w 72"/>
                <a:gd name="T49" fmla="*/ 23 h 62"/>
                <a:gd name="T50" fmla="*/ 62 w 72"/>
                <a:gd name="T51" fmla="*/ 20 h 62"/>
                <a:gd name="T52" fmla="*/ 65 w 72"/>
                <a:gd name="T53" fmla="*/ 17 h 62"/>
                <a:gd name="T54" fmla="*/ 68 w 72"/>
                <a:gd name="T5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62">
                  <a:moveTo>
                    <a:pt x="18" y="0"/>
                  </a:moveTo>
                  <a:cubicBezTo>
                    <a:pt x="54" y="0"/>
                    <a:pt x="54" y="0"/>
                    <a:pt x="54" y="0"/>
                  </a:cubicBezTo>
                  <a:cubicBezTo>
                    <a:pt x="54" y="9"/>
                    <a:pt x="54" y="9"/>
                    <a:pt x="54" y="9"/>
                  </a:cubicBezTo>
                  <a:cubicBezTo>
                    <a:pt x="18" y="9"/>
                    <a:pt x="18" y="9"/>
                    <a:pt x="18" y="9"/>
                  </a:cubicBezTo>
                  <a:lnTo>
                    <a:pt x="18" y="0"/>
                  </a:lnTo>
                  <a:close/>
                  <a:moveTo>
                    <a:pt x="67" y="13"/>
                  </a:moveTo>
                  <a:cubicBezTo>
                    <a:pt x="4" y="13"/>
                    <a:pt x="4" y="13"/>
                    <a:pt x="4" y="13"/>
                  </a:cubicBezTo>
                  <a:cubicBezTo>
                    <a:pt x="2" y="13"/>
                    <a:pt x="0" y="15"/>
                    <a:pt x="0" y="18"/>
                  </a:cubicBezTo>
                  <a:cubicBezTo>
                    <a:pt x="0" y="40"/>
                    <a:pt x="0" y="40"/>
                    <a:pt x="0" y="40"/>
                  </a:cubicBezTo>
                  <a:cubicBezTo>
                    <a:pt x="0" y="42"/>
                    <a:pt x="2" y="44"/>
                    <a:pt x="4" y="44"/>
                  </a:cubicBezTo>
                  <a:cubicBezTo>
                    <a:pt x="18" y="44"/>
                    <a:pt x="18" y="44"/>
                    <a:pt x="18" y="44"/>
                  </a:cubicBezTo>
                  <a:cubicBezTo>
                    <a:pt x="18" y="62"/>
                    <a:pt x="18" y="62"/>
                    <a:pt x="18" y="62"/>
                  </a:cubicBezTo>
                  <a:cubicBezTo>
                    <a:pt x="54" y="62"/>
                    <a:pt x="54" y="62"/>
                    <a:pt x="54" y="62"/>
                  </a:cubicBezTo>
                  <a:cubicBezTo>
                    <a:pt x="54" y="44"/>
                    <a:pt x="54" y="44"/>
                    <a:pt x="54" y="44"/>
                  </a:cubicBezTo>
                  <a:cubicBezTo>
                    <a:pt x="67" y="44"/>
                    <a:pt x="67" y="44"/>
                    <a:pt x="67" y="44"/>
                  </a:cubicBezTo>
                  <a:cubicBezTo>
                    <a:pt x="70" y="44"/>
                    <a:pt x="72" y="42"/>
                    <a:pt x="72" y="40"/>
                  </a:cubicBezTo>
                  <a:cubicBezTo>
                    <a:pt x="72" y="18"/>
                    <a:pt x="72" y="18"/>
                    <a:pt x="72" y="18"/>
                  </a:cubicBezTo>
                  <a:cubicBezTo>
                    <a:pt x="72" y="15"/>
                    <a:pt x="70" y="13"/>
                    <a:pt x="67" y="13"/>
                  </a:cubicBezTo>
                  <a:close/>
                  <a:moveTo>
                    <a:pt x="49" y="58"/>
                  </a:moveTo>
                  <a:cubicBezTo>
                    <a:pt x="22" y="58"/>
                    <a:pt x="22" y="58"/>
                    <a:pt x="22" y="58"/>
                  </a:cubicBezTo>
                  <a:cubicBezTo>
                    <a:pt x="22" y="35"/>
                    <a:pt x="22" y="35"/>
                    <a:pt x="22" y="35"/>
                  </a:cubicBezTo>
                  <a:cubicBezTo>
                    <a:pt x="49" y="35"/>
                    <a:pt x="49" y="35"/>
                    <a:pt x="49" y="35"/>
                  </a:cubicBezTo>
                  <a:lnTo>
                    <a:pt x="49" y="58"/>
                  </a:lnTo>
                  <a:close/>
                  <a:moveTo>
                    <a:pt x="68" y="20"/>
                  </a:moveTo>
                  <a:cubicBezTo>
                    <a:pt x="68" y="22"/>
                    <a:pt x="67" y="23"/>
                    <a:pt x="65" y="23"/>
                  </a:cubicBezTo>
                  <a:cubicBezTo>
                    <a:pt x="63" y="23"/>
                    <a:pt x="62" y="22"/>
                    <a:pt x="62" y="20"/>
                  </a:cubicBezTo>
                  <a:cubicBezTo>
                    <a:pt x="62" y="18"/>
                    <a:pt x="63" y="17"/>
                    <a:pt x="65" y="17"/>
                  </a:cubicBezTo>
                  <a:cubicBezTo>
                    <a:pt x="67" y="17"/>
                    <a:pt x="68" y="18"/>
                    <a:pt x="6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Freeform 160"/>
            <p:cNvSpPr>
              <a:spLocks noEditPoints="1"/>
            </p:cNvSpPr>
            <p:nvPr/>
          </p:nvSpPr>
          <p:spPr bwMode="auto">
            <a:xfrm>
              <a:off x="8657736" y="3598302"/>
              <a:ext cx="173230" cy="173230"/>
            </a:xfrm>
            <a:custGeom>
              <a:avLst/>
              <a:gdLst>
                <a:gd name="T0" fmla="*/ 13 w 72"/>
                <a:gd name="T1" fmla="*/ 36 h 72"/>
                <a:gd name="T2" fmla="*/ 13 w 72"/>
                <a:gd name="T3" fmla="*/ 33 h 72"/>
                <a:gd name="T4" fmla="*/ 1 w 72"/>
                <a:gd name="T5" fmla="*/ 29 h 72"/>
                <a:gd name="T6" fmla="*/ 0 w 72"/>
                <a:gd name="T7" fmla="*/ 36 h 72"/>
                <a:gd name="T8" fmla="*/ 11 w 72"/>
                <a:gd name="T9" fmla="*/ 62 h 72"/>
                <a:gd name="T10" fmla="*/ 19 w 72"/>
                <a:gd name="T11" fmla="*/ 51 h 72"/>
                <a:gd name="T12" fmla="*/ 13 w 72"/>
                <a:gd name="T13" fmla="*/ 36 h 72"/>
                <a:gd name="T14" fmla="*/ 58 w 72"/>
                <a:gd name="T15" fmla="*/ 36 h 72"/>
                <a:gd name="T16" fmla="*/ 52 w 72"/>
                <a:gd name="T17" fmla="*/ 51 h 72"/>
                <a:gd name="T18" fmla="*/ 60 w 72"/>
                <a:gd name="T19" fmla="*/ 62 h 72"/>
                <a:gd name="T20" fmla="*/ 72 w 72"/>
                <a:gd name="T21" fmla="*/ 36 h 72"/>
                <a:gd name="T22" fmla="*/ 71 w 72"/>
                <a:gd name="T23" fmla="*/ 29 h 72"/>
                <a:gd name="T24" fmla="*/ 58 w 72"/>
                <a:gd name="T25" fmla="*/ 33 h 72"/>
                <a:gd name="T26" fmla="*/ 58 w 72"/>
                <a:gd name="T27" fmla="*/ 36 h 72"/>
                <a:gd name="T28" fmla="*/ 40 w 72"/>
                <a:gd name="T29" fmla="*/ 14 h 72"/>
                <a:gd name="T30" fmla="*/ 55 w 72"/>
                <a:gd name="T31" fmla="*/ 25 h 72"/>
                <a:gd name="T32" fmla="*/ 68 w 72"/>
                <a:gd name="T33" fmla="*/ 21 h 72"/>
                <a:gd name="T34" fmla="*/ 40 w 72"/>
                <a:gd name="T35" fmla="*/ 0 h 72"/>
                <a:gd name="T36" fmla="*/ 40 w 72"/>
                <a:gd name="T37" fmla="*/ 14 h 72"/>
                <a:gd name="T38" fmla="*/ 16 w 72"/>
                <a:gd name="T39" fmla="*/ 25 h 72"/>
                <a:gd name="T40" fmla="*/ 31 w 72"/>
                <a:gd name="T41" fmla="*/ 14 h 72"/>
                <a:gd name="T42" fmla="*/ 31 w 72"/>
                <a:gd name="T43" fmla="*/ 0 h 72"/>
                <a:gd name="T44" fmla="*/ 3 w 72"/>
                <a:gd name="T45" fmla="*/ 21 h 72"/>
                <a:gd name="T46" fmla="*/ 16 w 72"/>
                <a:gd name="T47" fmla="*/ 25 h 72"/>
                <a:gd name="T48" fmla="*/ 45 w 72"/>
                <a:gd name="T49" fmla="*/ 56 h 72"/>
                <a:gd name="T50" fmla="*/ 36 w 72"/>
                <a:gd name="T51" fmla="*/ 58 h 72"/>
                <a:gd name="T52" fmla="*/ 26 w 72"/>
                <a:gd name="T53" fmla="*/ 56 h 72"/>
                <a:gd name="T54" fmla="*/ 18 w 72"/>
                <a:gd name="T55" fmla="*/ 67 h 72"/>
                <a:gd name="T56" fmla="*/ 36 w 72"/>
                <a:gd name="T57" fmla="*/ 72 h 72"/>
                <a:gd name="T58" fmla="*/ 53 w 72"/>
                <a:gd name="T59" fmla="*/ 67 h 72"/>
                <a:gd name="T60" fmla="*/ 45 w 72"/>
                <a:gd name="T61" fmla="*/ 5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2">
                  <a:moveTo>
                    <a:pt x="13" y="36"/>
                  </a:moveTo>
                  <a:cubicBezTo>
                    <a:pt x="13" y="35"/>
                    <a:pt x="13" y="34"/>
                    <a:pt x="13" y="33"/>
                  </a:cubicBezTo>
                  <a:cubicBezTo>
                    <a:pt x="1" y="29"/>
                    <a:pt x="1" y="29"/>
                    <a:pt x="1" y="29"/>
                  </a:cubicBezTo>
                  <a:cubicBezTo>
                    <a:pt x="0" y="31"/>
                    <a:pt x="0" y="34"/>
                    <a:pt x="0" y="36"/>
                  </a:cubicBezTo>
                  <a:cubicBezTo>
                    <a:pt x="0" y="46"/>
                    <a:pt x="4" y="56"/>
                    <a:pt x="11" y="62"/>
                  </a:cubicBezTo>
                  <a:cubicBezTo>
                    <a:pt x="19" y="51"/>
                    <a:pt x="19" y="51"/>
                    <a:pt x="19" y="51"/>
                  </a:cubicBezTo>
                  <a:cubicBezTo>
                    <a:pt x="16" y="47"/>
                    <a:pt x="13" y="42"/>
                    <a:pt x="13" y="36"/>
                  </a:cubicBezTo>
                  <a:close/>
                  <a:moveTo>
                    <a:pt x="58" y="36"/>
                  </a:moveTo>
                  <a:cubicBezTo>
                    <a:pt x="58" y="42"/>
                    <a:pt x="56" y="47"/>
                    <a:pt x="52" y="51"/>
                  </a:cubicBezTo>
                  <a:cubicBezTo>
                    <a:pt x="60" y="62"/>
                    <a:pt x="60" y="62"/>
                    <a:pt x="60" y="62"/>
                  </a:cubicBezTo>
                  <a:cubicBezTo>
                    <a:pt x="67" y="56"/>
                    <a:pt x="72" y="46"/>
                    <a:pt x="72" y="36"/>
                  </a:cubicBezTo>
                  <a:cubicBezTo>
                    <a:pt x="72" y="34"/>
                    <a:pt x="71" y="31"/>
                    <a:pt x="71" y="29"/>
                  </a:cubicBezTo>
                  <a:cubicBezTo>
                    <a:pt x="58" y="33"/>
                    <a:pt x="58" y="33"/>
                    <a:pt x="58" y="33"/>
                  </a:cubicBezTo>
                  <a:cubicBezTo>
                    <a:pt x="58" y="34"/>
                    <a:pt x="58" y="35"/>
                    <a:pt x="58" y="36"/>
                  </a:cubicBezTo>
                  <a:close/>
                  <a:moveTo>
                    <a:pt x="40" y="14"/>
                  </a:moveTo>
                  <a:cubicBezTo>
                    <a:pt x="47" y="15"/>
                    <a:pt x="52" y="19"/>
                    <a:pt x="55" y="25"/>
                  </a:cubicBezTo>
                  <a:cubicBezTo>
                    <a:pt x="68" y="21"/>
                    <a:pt x="68" y="21"/>
                    <a:pt x="68" y="21"/>
                  </a:cubicBezTo>
                  <a:cubicBezTo>
                    <a:pt x="63" y="10"/>
                    <a:pt x="53" y="2"/>
                    <a:pt x="40" y="0"/>
                  </a:cubicBezTo>
                  <a:lnTo>
                    <a:pt x="40" y="14"/>
                  </a:lnTo>
                  <a:close/>
                  <a:moveTo>
                    <a:pt x="16" y="25"/>
                  </a:moveTo>
                  <a:cubicBezTo>
                    <a:pt x="19" y="19"/>
                    <a:pt x="25" y="15"/>
                    <a:pt x="31" y="14"/>
                  </a:cubicBezTo>
                  <a:cubicBezTo>
                    <a:pt x="31" y="0"/>
                    <a:pt x="31" y="0"/>
                    <a:pt x="31" y="0"/>
                  </a:cubicBezTo>
                  <a:cubicBezTo>
                    <a:pt x="19" y="2"/>
                    <a:pt x="8" y="10"/>
                    <a:pt x="3" y="21"/>
                  </a:cubicBezTo>
                  <a:lnTo>
                    <a:pt x="16" y="25"/>
                  </a:lnTo>
                  <a:close/>
                  <a:moveTo>
                    <a:pt x="45" y="56"/>
                  </a:moveTo>
                  <a:cubicBezTo>
                    <a:pt x="42" y="58"/>
                    <a:pt x="39" y="58"/>
                    <a:pt x="36" y="58"/>
                  </a:cubicBezTo>
                  <a:cubicBezTo>
                    <a:pt x="32" y="58"/>
                    <a:pt x="29" y="58"/>
                    <a:pt x="26" y="56"/>
                  </a:cubicBezTo>
                  <a:cubicBezTo>
                    <a:pt x="18" y="67"/>
                    <a:pt x="18" y="67"/>
                    <a:pt x="18" y="67"/>
                  </a:cubicBezTo>
                  <a:cubicBezTo>
                    <a:pt x="24" y="70"/>
                    <a:pt x="30" y="72"/>
                    <a:pt x="36" y="72"/>
                  </a:cubicBezTo>
                  <a:cubicBezTo>
                    <a:pt x="42" y="72"/>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Freeform 161"/>
            <p:cNvSpPr>
              <a:spLocks noEditPoints="1"/>
            </p:cNvSpPr>
            <p:nvPr/>
          </p:nvSpPr>
          <p:spPr bwMode="auto">
            <a:xfrm>
              <a:off x="9008600" y="1528350"/>
              <a:ext cx="165890" cy="165890"/>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35 w 69"/>
                <a:gd name="T11" fmla="*/ 62 h 69"/>
                <a:gd name="T12" fmla="*/ 7 w 69"/>
                <a:gd name="T13" fmla="*/ 35 h 69"/>
                <a:gd name="T14" fmla="*/ 35 w 69"/>
                <a:gd name="T15" fmla="*/ 7 h 69"/>
                <a:gd name="T16" fmla="*/ 62 w 69"/>
                <a:gd name="T17" fmla="*/ 35 h 69"/>
                <a:gd name="T18" fmla="*/ 35 w 69"/>
                <a:gd name="T19" fmla="*/ 62 h 69"/>
                <a:gd name="T20" fmla="*/ 22 w 69"/>
                <a:gd name="T21" fmla="*/ 24 h 69"/>
                <a:gd name="T22" fmla="*/ 37 w 69"/>
                <a:gd name="T23" fmla="*/ 35 h 69"/>
                <a:gd name="T24" fmla="*/ 22 w 69"/>
                <a:gd name="T25" fmla="*/ 45 h 69"/>
                <a:gd name="T26" fmla="*/ 22 w 69"/>
                <a:gd name="T27" fmla="*/ 24 h 69"/>
                <a:gd name="T28" fmla="*/ 39 w 69"/>
                <a:gd name="T29" fmla="*/ 24 h 69"/>
                <a:gd name="T30" fmla="*/ 54 w 69"/>
                <a:gd name="T31" fmla="*/ 35 h 69"/>
                <a:gd name="T32" fmla="*/ 39 w 69"/>
                <a:gd name="T33" fmla="*/ 45 h 69"/>
                <a:gd name="T34" fmla="*/ 39 w 69"/>
                <a:gd name="T35"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9" h="69">
                  <a:moveTo>
                    <a:pt x="35" y="0"/>
                  </a:moveTo>
                  <a:cubicBezTo>
                    <a:pt x="16" y="0"/>
                    <a:pt x="0" y="16"/>
                    <a:pt x="0" y="35"/>
                  </a:cubicBezTo>
                  <a:cubicBezTo>
                    <a:pt x="0" y="53"/>
                    <a:pt x="16" y="69"/>
                    <a:pt x="35" y="69"/>
                  </a:cubicBezTo>
                  <a:cubicBezTo>
                    <a:pt x="53" y="69"/>
                    <a:pt x="69" y="53"/>
                    <a:pt x="69" y="35"/>
                  </a:cubicBezTo>
                  <a:cubicBezTo>
                    <a:pt x="69" y="16"/>
                    <a:pt x="53" y="0"/>
                    <a:pt x="35" y="0"/>
                  </a:cubicBezTo>
                  <a:close/>
                  <a:moveTo>
                    <a:pt x="35" y="62"/>
                  </a:moveTo>
                  <a:cubicBezTo>
                    <a:pt x="19" y="62"/>
                    <a:pt x="7" y="50"/>
                    <a:pt x="7" y="35"/>
                  </a:cubicBezTo>
                  <a:cubicBezTo>
                    <a:pt x="7" y="19"/>
                    <a:pt x="19" y="7"/>
                    <a:pt x="35" y="7"/>
                  </a:cubicBezTo>
                  <a:cubicBezTo>
                    <a:pt x="50" y="7"/>
                    <a:pt x="62" y="19"/>
                    <a:pt x="62" y="35"/>
                  </a:cubicBezTo>
                  <a:cubicBezTo>
                    <a:pt x="62" y="50"/>
                    <a:pt x="50" y="62"/>
                    <a:pt x="35" y="62"/>
                  </a:cubicBezTo>
                  <a:close/>
                  <a:moveTo>
                    <a:pt x="22" y="24"/>
                  </a:moveTo>
                  <a:cubicBezTo>
                    <a:pt x="37" y="35"/>
                    <a:pt x="37" y="35"/>
                    <a:pt x="37" y="35"/>
                  </a:cubicBezTo>
                  <a:cubicBezTo>
                    <a:pt x="22" y="45"/>
                    <a:pt x="22" y="45"/>
                    <a:pt x="22" y="45"/>
                  </a:cubicBezTo>
                  <a:lnTo>
                    <a:pt x="22" y="24"/>
                  </a:lnTo>
                  <a:close/>
                  <a:moveTo>
                    <a:pt x="39" y="24"/>
                  </a:moveTo>
                  <a:cubicBezTo>
                    <a:pt x="54" y="35"/>
                    <a:pt x="54" y="35"/>
                    <a:pt x="54" y="35"/>
                  </a:cubicBezTo>
                  <a:cubicBezTo>
                    <a:pt x="39" y="45"/>
                    <a:pt x="39" y="45"/>
                    <a:pt x="39" y="45"/>
                  </a:cubicBezTo>
                  <a:lnTo>
                    <a:pt x="3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162"/>
            <p:cNvSpPr/>
            <p:nvPr/>
          </p:nvSpPr>
          <p:spPr bwMode="auto">
            <a:xfrm>
              <a:off x="8456613" y="3033103"/>
              <a:ext cx="182039" cy="189378"/>
            </a:xfrm>
            <a:custGeom>
              <a:avLst/>
              <a:gdLst>
                <a:gd name="T0" fmla="*/ 59 w 124"/>
                <a:gd name="T1" fmla="*/ 129 h 129"/>
                <a:gd name="T2" fmla="*/ 59 w 124"/>
                <a:gd name="T3" fmla="*/ 70 h 129"/>
                <a:gd name="T4" fmla="*/ 0 w 124"/>
                <a:gd name="T5" fmla="*/ 129 h 129"/>
                <a:gd name="T6" fmla="*/ 0 w 124"/>
                <a:gd name="T7" fmla="*/ 0 h 129"/>
                <a:gd name="T8" fmla="*/ 59 w 124"/>
                <a:gd name="T9" fmla="*/ 58 h 129"/>
                <a:gd name="T10" fmla="*/ 59 w 124"/>
                <a:gd name="T11" fmla="*/ 0 h 129"/>
                <a:gd name="T12" fmla="*/ 124 w 124"/>
                <a:gd name="T13" fmla="*/ 65 h 129"/>
                <a:gd name="T14" fmla="*/ 59 w 124"/>
                <a:gd name="T15" fmla="*/ 129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59" y="129"/>
                  </a:moveTo>
                  <a:lnTo>
                    <a:pt x="59" y="70"/>
                  </a:lnTo>
                  <a:lnTo>
                    <a:pt x="0" y="129"/>
                  </a:lnTo>
                  <a:lnTo>
                    <a:pt x="0" y="0"/>
                  </a:lnTo>
                  <a:lnTo>
                    <a:pt x="59" y="58"/>
                  </a:lnTo>
                  <a:lnTo>
                    <a:pt x="59" y="0"/>
                  </a:lnTo>
                  <a:lnTo>
                    <a:pt x="124" y="65"/>
                  </a:lnTo>
                  <a:lnTo>
                    <a:pt x="59"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Freeform 163"/>
            <p:cNvSpPr>
              <a:spLocks noEditPoints="1"/>
            </p:cNvSpPr>
            <p:nvPr/>
          </p:nvSpPr>
          <p:spPr bwMode="auto">
            <a:xfrm>
              <a:off x="8631311" y="2371011"/>
              <a:ext cx="192315" cy="190847"/>
            </a:xfrm>
            <a:custGeom>
              <a:avLst/>
              <a:gdLst>
                <a:gd name="T0" fmla="*/ 0 w 131"/>
                <a:gd name="T1" fmla="*/ 130 h 130"/>
                <a:gd name="T2" fmla="*/ 66 w 131"/>
                <a:gd name="T3" fmla="*/ 130 h 130"/>
                <a:gd name="T4" fmla="*/ 66 w 131"/>
                <a:gd name="T5" fmla="*/ 0 h 130"/>
                <a:gd name="T6" fmla="*/ 0 w 131"/>
                <a:gd name="T7" fmla="*/ 0 h 130"/>
                <a:gd name="T8" fmla="*/ 0 w 131"/>
                <a:gd name="T9" fmla="*/ 130 h 130"/>
                <a:gd name="T10" fmla="*/ 41 w 131"/>
                <a:gd name="T11" fmla="*/ 16 h 130"/>
                <a:gd name="T12" fmla="*/ 58 w 131"/>
                <a:gd name="T13" fmla="*/ 16 h 130"/>
                <a:gd name="T14" fmla="*/ 58 w 131"/>
                <a:gd name="T15" fmla="*/ 32 h 130"/>
                <a:gd name="T16" fmla="*/ 41 w 131"/>
                <a:gd name="T17" fmla="*/ 32 h 130"/>
                <a:gd name="T18" fmla="*/ 41 w 131"/>
                <a:gd name="T19" fmla="*/ 16 h 130"/>
                <a:gd name="T20" fmla="*/ 41 w 131"/>
                <a:gd name="T21" fmla="*/ 49 h 130"/>
                <a:gd name="T22" fmla="*/ 58 w 131"/>
                <a:gd name="T23" fmla="*/ 49 h 130"/>
                <a:gd name="T24" fmla="*/ 58 w 131"/>
                <a:gd name="T25" fmla="*/ 65 h 130"/>
                <a:gd name="T26" fmla="*/ 41 w 131"/>
                <a:gd name="T27" fmla="*/ 65 h 130"/>
                <a:gd name="T28" fmla="*/ 41 w 131"/>
                <a:gd name="T29" fmla="*/ 49 h 130"/>
                <a:gd name="T30" fmla="*/ 41 w 131"/>
                <a:gd name="T31" fmla="*/ 81 h 130"/>
                <a:gd name="T32" fmla="*/ 58 w 131"/>
                <a:gd name="T33" fmla="*/ 81 h 130"/>
                <a:gd name="T34" fmla="*/ 58 w 131"/>
                <a:gd name="T35" fmla="*/ 98 h 130"/>
                <a:gd name="T36" fmla="*/ 41 w 131"/>
                <a:gd name="T37" fmla="*/ 98 h 130"/>
                <a:gd name="T38" fmla="*/ 41 w 131"/>
                <a:gd name="T39" fmla="*/ 81 h 130"/>
                <a:gd name="T40" fmla="*/ 9 w 131"/>
                <a:gd name="T41" fmla="*/ 16 h 130"/>
                <a:gd name="T42" fmla="*/ 25 w 131"/>
                <a:gd name="T43" fmla="*/ 16 h 130"/>
                <a:gd name="T44" fmla="*/ 25 w 131"/>
                <a:gd name="T45" fmla="*/ 32 h 130"/>
                <a:gd name="T46" fmla="*/ 9 w 131"/>
                <a:gd name="T47" fmla="*/ 32 h 130"/>
                <a:gd name="T48" fmla="*/ 9 w 131"/>
                <a:gd name="T49" fmla="*/ 16 h 130"/>
                <a:gd name="T50" fmla="*/ 9 w 131"/>
                <a:gd name="T51" fmla="*/ 49 h 130"/>
                <a:gd name="T52" fmla="*/ 25 w 131"/>
                <a:gd name="T53" fmla="*/ 49 h 130"/>
                <a:gd name="T54" fmla="*/ 25 w 131"/>
                <a:gd name="T55" fmla="*/ 65 h 130"/>
                <a:gd name="T56" fmla="*/ 9 w 131"/>
                <a:gd name="T57" fmla="*/ 65 h 130"/>
                <a:gd name="T58" fmla="*/ 9 w 131"/>
                <a:gd name="T59" fmla="*/ 49 h 130"/>
                <a:gd name="T60" fmla="*/ 9 w 131"/>
                <a:gd name="T61" fmla="*/ 81 h 130"/>
                <a:gd name="T62" fmla="*/ 25 w 131"/>
                <a:gd name="T63" fmla="*/ 81 h 130"/>
                <a:gd name="T64" fmla="*/ 25 w 131"/>
                <a:gd name="T65" fmla="*/ 98 h 130"/>
                <a:gd name="T66" fmla="*/ 9 w 131"/>
                <a:gd name="T67" fmla="*/ 98 h 130"/>
                <a:gd name="T68" fmla="*/ 9 w 131"/>
                <a:gd name="T69" fmla="*/ 81 h 130"/>
                <a:gd name="T70" fmla="*/ 74 w 131"/>
                <a:gd name="T71" fmla="*/ 41 h 130"/>
                <a:gd name="T72" fmla="*/ 131 w 131"/>
                <a:gd name="T73" fmla="*/ 41 h 130"/>
                <a:gd name="T74" fmla="*/ 131 w 131"/>
                <a:gd name="T75" fmla="*/ 49 h 130"/>
                <a:gd name="T76" fmla="*/ 74 w 131"/>
                <a:gd name="T77" fmla="*/ 49 h 130"/>
                <a:gd name="T78" fmla="*/ 74 w 131"/>
                <a:gd name="T79" fmla="*/ 41 h 130"/>
                <a:gd name="T80" fmla="*/ 74 w 131"/>
                <a:gd name="T81" fmla="*/ 130 h 130"/>
                <a:gd name="T82" fmla="*/ 90 w 131"/>
                <a:gd name="T83" fmla="*/ 130 h 130"/>
                <a:gd name="T84" fmla="*/ 90 w 131"/>
                <a:gd name="T85" fmla="*/ 98 h 130"/>
                <a:gd name="T86" fmla="*/ 115 w 131"/>
                <a:gd name="T87" fmla="*/ 98 h 130"/>
                <a:gd name="T88" fmla="*/ 115 w 131"/>
                <a:gd name="T89" fmla="*/ 130 h 130"/>
                <a:gd name="T90" fmla="*/ 131 w 131"/>
                <a:gd name="T91" fmla="*/ 130 h 130"/>
                <a:gd name="T92" fmla="*/ 131 w 131"/>
                <a:gd name="T93" fmla="*/ 57 h 130"/>
                <a:gd name="T94" fmla="*/ 74 w 131"/>
                <a:gd name="T95" fmla="*/ 57 h 130"/>
                <a:gd name="T96" fmla="*/ 74 w 131"/>
                <a:gd name="T9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30">
                  <a:moveTo>
                    <a:pt x="0" y="130"/>
                  </a:moveTo>
                  <a:lnTo>
                    <a:pt x="66" y="130"/>
                  </a:lnTo>
                  <a:lnTo>
                    <a:pt x="66" y="0"/>
                  </a:lnTo>
                  <a:lnTo>
                    <a:pt x="0" y="0"/>
                  </a:lnTo>
                  <a:lnTo>
                    <a:pt x="0" y="130"/>
                  </a:lnTo>
                  <a:close/>
                  <a:moveTo>
                    <a:pt x="41" y="16"/>
                  </a:moveTo>
                  <a:lnTo>
                    <a:pt x="58" y="16"/>
                  </a:lnTo>
                  <a:lnTo>
                    <a:pt x="58" y="32"/>
                  </a:lnTo>
                  <a:lnTo>
                    <a:pt x="41" y="32"/>
                  </a:lnTo>
                  <a:lnTo>
                    <a:pt x="41" y="16"/>
                  </a:lnTo>
                  <a:close/>
                  <a:moveTo>
                    <a:pt x="41" y="49"/>
                  </a:moveTo>
                  <a:lnTo>
                    <a:pt x="58" y="49"/>
                  </a:lnTo>
                  <a:lnTo>
                    <a:pt x="58" y="65"/>
                  </a:lnTo>
                  <a:lnTo>
                    <a:pt x="41" y="65"/>
                  </a:lnTo>
                  <a:lnTo>
                    <a:pt x="41" y="49"/>
                  </a:lnTo>
                  <a:close/>
                  <a:moveTo>
                    <a:pt x="41" y="81"/>
                  </a:moveTo>
                  <a:lnTo>
                    <a:pt x="58" y="81"/>
                  </a:lnTo>
                  <a:lnTo>
                    <a:pt x="58" y="98"/>
                  </a:lnTo>
                  <a:lnTo>
                    <a:pt x="41" y="98"/>
                  </a:lnTo>
                  <a:lnTo>
                    <a:pt x="41" y="81"/>
                  </a:lnTo>
                  <a:close/>
                  <a:moveTo>
                    <a:pt x="9" y="16"/>
                  </a:moveTo>
                  <a:lnTo>
                    <a:pt x="25" y="16"/>
                  </a:lnTo>
                  <a:lnTo>
                    <a:pt x="25" y="32"/>
                  </a:lnTo>
                  <a:lnTo>
                    <a:pt x="9" y="32"/>
                  </a:lnTo>
                  <a:lnTo>
                    <a:pt x="9" y="16"/>
                  </a:lnTo>
                  <a:close/>
                  <a:moveTo>
                    <a:pt x="9" y="49"/>
                  </a:moveTo>
                  <a:lnTo>
                    <a:pt x="25" y="49"/>
                  </a:lnTo>
                  <a:lnTo>
                    <a:pt x="25" y="65"/>
                  </a:lnTo>
                  <a:lnTo>
                    <a:pt x="9" y="65"/>
                  </a:lnTo>
                  <a:lnTo>
                    <a:pt x="9" y="49"/>
                  </a:lnTo>
                  <a:close/>
                  <a:moveTo>
                    <a:pt x="9" y="81"/>
                  </a:moveTo>
                  <a:lnTo>
                    <a:pt x="25" y="81"/>
                  </a:lnTo>
                  <a:lnTo>
                    <a:pt x="25" y="98"/>
                  </a:lnTo>
                  <a:lnTo>
                    <a:pt x="9" y="98"/>
                  </a:lnTo>
                  <a:lnTo>
                    <a:pt x="9" y="81"/>
                  </a:lnTo>
                  <a:close/>
                  <a:moveTo>
                    <a:pt x="74" y="41"/>
                  </a:moveTo>
                  <a:lnTo>
                    <a:pt x="131" y="41"/>
                  </a:lnTo>
                  <a:lnTo>
                    <a:pt x="131" y="49"/>
                  </a:lnTo>
                  <a:lnTo>
                    <a:pt x="74" y="49"/>
                  </a:lnTo>
                  <a:lnTo>
                    <a:pt x="74" y="41"/>
                  </a:lnTo>
                  <a:close/>
                  <a:moveTo>
                    <a:pt x="74" y="130"/>
                  </a:moveTo>
                  <a:lnTo>
                    <a:pt x="90" y="130"/>
                  </a:lnTo>
                  <a:lnTo>
                    <a:pt x="90" y="98"/>
                  </a:lnTo>
                  <a:lnTo>
                    <a:pt x="115" y="98"/>
                  </a:lnTo>
                  <a:lnTo>
                    <a:pt x="115" y="130"/>
                  </a:lnTo>
                  <a:lnTo>
                    <a:pt x="131" y="130"/>
                  </a:lnTo>
                  <a:lnTo>
                    <a:pt x="131" y="57"/>
                  </a:lnTo>
                  <a:lnTo>
                    <a:pt x="74" y="57"/>
                  </a:lnTo>
                  <a:lnTo>
                    <a:pt x="74"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164"/>
            <p:cNvSpPr>
              <a:spLocks noEditPoints="1"/>
            </p:cNvSpPr>
            <p:nvPr/>
          </p:nvSpPr>
          <p:spPr bwMode="auto">
            <a:xfrm>
              <a:off x="8716458" y="2693983"/>
              <a:ext cx="110104" cy="115975"/>
            </a:xfrm>
            <a:custGeom>
              <a:avLst/>
              <a:gdLst>
                <a:gd name="T0" fmla="*/ 43 w 46"/>
                <a:gd name="T1" fmla="*/ 29 h 48"/>
                <a:gd name="T2" fmla="*/ 46 w 46"/>
                <a:gd name="T3" fmla="*/ 16 h 48"/>
                <a:gd name="T4" fmla="*/ 41 w 46"/>
                <a:gd name="T5" fmla="*/ 8 h 48"/>
                <a:gd name="T6" fmla="*/ 37 w 46"/>
                <a:gd name="T7" fmla="*/ 9 h 48"/>
                <a:gd name="T8" fmla="*/ 28 w 46"/>
                <a:gd name="T9" fmla="*/ 0 h 48"/>
                <a:gd name="T10" fmla="*/ 18 w 46"/>
                <a:gd name="T11" fmla="*/ 0 h 48"/>
                <a:gd name="T12" fmla="*/ 17 w 46"/>
                <a:gd name="T13" fmla="*/ 4 h 48"/>
                <a:gd name="T14" fmla="*/ 4 w 46"/>
                <a:gd name="T15" fmla="*/ 8 h 48"/>
                <a:gd name="T16" fmla="*/ 0 w 46"/>
                <a:gd name="T17" fmla="*/ 16 h 48"/>
                <a:gd name="T18" fmla="*/ 3 w 46"/>
                <a:gd name="T19" fmla="*/ 19 h 48"/>
                <a:gd name="T20" fmla="*/ 0 w 46"/>
                <a:gd name="T21" fmla="*/ 32 h 48"/>
                <a:gd name="T22" fmla="*/ 4 w 46"/>
                <a:gd name="T23" fmla="*/ 40 h 48"/>
                <a:gd name="T24" fmla="*/ 9 w 46"/>
                <a:gd name="T25" fmla="*/ 39 h 48"/>
                <a:gd name="T26" fmla="*/ 18 w 46"/>
                <a:gd name="T27" fmla="*/ 48 h 48"/>
                <a:gd name="T28" fmla="*/ 28 w 46"/>
                <a:gd name="T29" fmla="*/ 48 h 48"/>
                <a:gd name="T30" fmla="*/ 29 w 46"/>
                <a:gd name="T31" fmla="*/ 44 h 48"/>
                <a:gd name="T32" fmla="*/ 41 w 46"/>
                <a:gd name="T33" fmla="*/ 40 h 48"/>
                <a:gd name="T34" fmla="*/ 46 w 46"/>
                <a:gd name="T35" fmla="*/ 32 h 48"/>
                <a:gd name="T36" fmla="*/ 43 w 46"/>
                <a:gd name="T37" fmla="*/ 29 h 48"/>
                <a:gd name="T38" fmla="*/ 23 w 46"/>
                <a:gd name="T39" fmla="*/ 34 h 48"/>
                <a:gd name="T40" fmla="*/ 13 w 46"/>
                <a:gd name="T41" fmla="*/ 24 h 48"/>
                <a:gd name="T42" fmla="*/ 23 w 46"/>
                <a:gd name="T43" fmla="*/ 14 h 48"/>
                <a:gd name="T44" fmla="*/ 33 w 46"/>
                <a:gd name="T45" fmla="*/ 24 h 48"/>
                <a:gd name="T46" fmla="*/ 23 w 46"/>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8">
                  <a:moveTo>
                    <a:pt x="43" y="29"/>
                  </a:moveTo>
                  <a:cubicBezTo>
                    <a:pt x="40" y="24"/>
                    <a:pt x="42" y="19"/>
                    <a:pt x="46" y="16"/>
                  </a:cubicBezTo>
                  <a:cubicBezTo>
                    <a:pt x="41" y="8"/>
                    <a:pt x="41" y="8"/>
                    <a:pt x="41" y="8"/>
                  </a:cubicBezTo>
                  <a:cubicBezTo>
                    <a:pt x="40" y="9"/>
                    <a:pt x="39" y="9"/>
                    <a:pt x="37" y="9"/>
                  </a:cubicBezTo>
                  <a:cubicBezTo>
                    <a:pt x="32" y="9"/>
                    <a:pt x="28" y="5"/>
                    <a:pt x="28" y="0"/>
                  </a:cubicBezTo>
                  <a:cubicBezTo>
                    <a:pt x="18" y="0"/>
                    <a:pt x="18" y="0"/>
                    <a:pt x="18" y="0"/>
                  </a:cubicBezTo>
                  <a:cubicBezTo>
                    <a:pt x="18" y="1"/>
                    <a:pt x="18" y="3"/>
                    <a:pt x="17" y="4"/>
                  </a:cubicBezTo>
                  <a:cubicBezTo>
                    <a:pt x="14" y="9"/>
                    <a:pt x="9" y="10"/>
                    <a:pt x="4" y="8"/>
                  </a:cubicBezTo>
                  <a:cubicBezTo>
                    <a:pt x="0" y="16"/>
                    <a:pt x="0" y="16"/>
                    <a:pt x="0" y="16"/>
                  </a:cubicBezTo>
                  <a:cubicBezTo>
                    <a:pt x="1" y="17"/>
                    <a:pt x="2" y="18"/>
                    <a:pt x="3" y="19"/>
                  </a:cubicBezTo>
                  <a:cubicBezTo>
                    <a:pt x="6" y="24"/>
                    <a:pt x="4" y="29"/>
                    <a:pt x="0" y="32"/>
                  </a:cubicBezTo>
                  <a:cubicBezTo>
                    <a:pt x="4" y="40"/>
                    <a:pt x="4" y="40"/>
                    <a:pt x="4" y="40"/>
                  </a:cubicBezTo>
                  <a:cubicBezTo>
                    <a:pt x="6" y="39"/>
                    <a:pt x="7" y="39"/>
                    <a:pt x="9" y="39"/>
                  </a:cubicBezTo>
                  <a:cubicBezTo>
                    <a:pt x="14" y="39"/>
                    <a:pt x="18" y="43"/>
                    <a:pt x="18" y="48"/>
                  </a:cubicBezTo>
                  <a:cubicBezTo>
                    <a:pt x="28" y="48"/>
                    <a:pt x="28" y="48"/>
                    <a:pt x="28" y="48"/>
                  </a:cubicBezTo>
                  <a:cubicBezTo>
                    <a:pt x="28" y="47"/>
                    <a:pt x="28" y="45"/>
                    <a:pt x="29" y="44"/>
                  </a:cubicBezTo>
                  <a:cubicBezTo>
                    <a:pt x="31" y="39"/>
                    <a:pt x="37" y="38"/>
                    <a:pt x="41" y="40"/>
                  </a:cubicBezTo>
                  <a:cubicBezTo>
                    <a:pt x="46" y="32"/>
                    <a:pt x="46" y="32"/>
                    <a:pt x="46" y="32"/>
                  </a:cubicBezTo>
                  <a:cubicBezTo>
                    <a:pt x="45" y="31"/>
                    <a:pt x="44" y="30"/>
                    <a:pt x="43" y="29"/>
                  </a:cubicBezTo>
                  <a:close/>
                  <a:moveTo>
                    <a:pt x="23" y="34"/>
                  </a:moveTo>
                  <a:cubicBezTo>
                    <a:pt x="18" y="34"/>
                    <a:pt x="13" y="29"/>
                    <a:pt x="13" y="24"/>
                  </a:cubicBezTo>
                  <a:cubicBezTo>
                    <a:pt x="13" y="19"/>
                    <a:pt x="18" y="14"/>
                    <a:pt x="23" y="14"/>
                  </a:cubicBezTo>
                  <a:cubicBezTo>
                    <a:pt x="28" y="14"/>
                    <a:pt x="33" y="19"/>
                    <a:pt x="33" y="24"/>
                  </a:cubicBezTo>
                  <a:cubicBezTo>
                    <a:pt x="33" y="29"/>
                    <a:pt x="28"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66"/>
            <p:cNvSpPr>
              <a:spLocks noEditPoints="1"/>
            </p:cNvSpPr>
            <p:nvPr/>
          </p:nvSpPr>
          <p:spPr bwMode="auto">
            <a:xfrm>
              <a:off x="8478634" y="3392775"/>
              <a:ext cx="80743" cy="155614"/>
            </a:xfrm>
            <a:custGeom>
              <a:avLst/>
              <a:gdLst>
                <a:gd name="T0" fmla="*/ 23 w 34"/>
                <a:gd name="T1" fmla="*/ 64 h 65"/>
                <a:gd name="T2" fmla="*/ 23 w 34"/>
                <a:gd name="T3" fmla="*/ 64 h 65"/>
                <a:gd name="T4" fmla="*/ 33 w 34"/>
                <a:gd name="T5" fmla="*/ 50 h 65"/>
                <a:gd name="T6" fmla="*/ 30 w 34"/>
                <a:gd name="T7" fmla="*/ 34 h 65"/>
                <a:gd name="T8" fmla="*/ 15 w 34"/>
                <a:gd name="T9" fmla="*/ 24 h 65"/>
                <a:gd name="T10" fmla="*/ 15 w 34"/>
                <a:gd name="T11" fmla="*/ 24 h 65"/>
                <a:gd name="T12" fmla="*/ 14 w 34"/>
                <a:gd name="T13" fmla="*/ 25 h 65"/>
                <a:gd name="T14" fmla="*/ 15 w 34"/>
                <a:gd name="T15" fmla="*/ 30 h 65"/>
                <a:gd name="T16" fmla="*/ 16 w 34"/>
                <a:gd name="T17" fmla="*/ 30 h 65"/>
                <a:gd name="T18" fmla="*/ 17 w 34"/>
                <a:gd name="T19" fmla="*/ 30 h 65"/>
                <a:gd name="T20" fmla="*/ 24 w 34"/>
                <a:gd name="T21" fmla="*/ 35 h 65"/>
                <a:gd name="T22" fmla="*/ 27 w 34"/>
                <a:gd name="T23" fmla="*/ 51 h 65"/>
                <a:gd name="T24" fmla="*/ 22 w 34"/>
                <a:gd name="T25" fmla="*/ 59 h 65"/>
                <a:gd name="T26" fmla="*/ 22 w 34"/>
                <a:gd name="T27" fmla="*/ 59 h 65"/>
                <a:gd name="T28" fmla="*/ 14 w 34"/>
                <a:gd name="T29" fmla="*/ 53 h 65"/>
                <a:gd name="T30" fmla="*/ 13 w 34"/>
                <a:gd name="T31" fmla="*/ 46 h 65"/>
                <a:gd name="T32" fmla="*/ 6 w 34"/>
                <a:gd name="T33" fmla="*/ 44 h 65"/>
                <a:gd name="T34" fmla="*/ 8 w 34"/>
                <a:gd name="T35" fmla="*/ 54 h 65"/>
                <a:gd name="T36" fmla="*/ 23 w 34"/>
                <a:gd name="T37" fmla="*/ 64 h 65"/>
                <a:gd name="T38" fmla="*/ 19 w 34"/>
                <a:gd name="T39" fmla="*/ 42 h 65"/>
                <a:gd name="T40" fmla="*/ 20 w 34"/>
                <a:gd name="T41" fmla="*/ 41 h 65"/>
                <a:gd name="T42" fmla="*/ 19 w 34"/>
                <a:gd name="T43" fmla="*/ 35 h 65"/>
                <a:gd name="T44" fmla="*/ 18 w 34"/>
                <a:gd name="T45" fmla="*/ 36 h 65"/>
                <a:gd name="T46" fmla="*/ 17 w 34"/>
                <a:gd name="T47" fmla="*/ 36 h 65"/>
                <a:gd name="T48" fmla="*/ 10 w 34"/>
                <a:gd name="T49" fmla="*/ 31 h 65"/>
                <a:gd name="T50" fmla="*/ 7 w 34"/>
                <a:gd name="T51" fmla="*/ 15 h 65"/>
                <a:gd name="T52" fmla="*/ 12 w 34"/>
                <a:gd name="T53" fmla="*/ 7 h 65"/>
                <a:gd name="T54" fmla="*/ 12 w 34"/>
                <a:gd name="T55" fmla="*/ 7 h 65"/>
                <a:gd name="T56" fmla="*/ 20 w 34"/>
                <a:gd name="T57" fmla="*/ 13 h 65"/>
                <a:gd name="T58" fmla="*/ 21 w 34"/>
                <a:gd name="T59" fmla="*/ 20 h 65"/>
                <a:gd name="T60" fmla="*/ 28 w 34"/>
                <a:gd name="T61" fmla="*/ 22 h 65"/>
                <a:gd name="T62" fmla="*/ 26 w 34"/>
                <a:gd name="T63" fmla="*/ 12 h 65"/>
                <a:gd name="T64" fmla="*/ 11 w 34"/>
                <a:gd name="T65" fmla="*/ 2 h 65"/>
                <a:gd name="T66" fmla="*/ 11 w 34"/>
                <a:gd name="T67" fmla="*/ 2 h 65"/>
                <a:gd name="T68" fmla="*/ 1 w 34"/>
                <a:gd name="T69" fmla="*/ 16 h 65"/>
                <a:gd name="T70" fmla="*/ 4 w 34"/>
                <a:gd name="T71" fmla="*/ 32 h 65"/>
                <a:gd name="T72" fmla="*/ 19 w 34"/>
                <a:gd name="T73"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65">
                  <a:moveTo>
                    <a:pt x="23" y="64"/>
                  </a:moveTo>
                  <a:cubicBezTo>
                    <a:pt x="23" y="64"/>
                    <a:pt x="23" y="64"/>
                    <a:pt x="23" y="64"/>
                  </a:cubicBezTo>
                  <a:cubicBezTo>
                    <a:pt x="30" y="63"/>
                    <a:pt x="34" y="56"/>
                    <a:pt x="33" y="50"/>
                  </a:cubicBezTo>
                  <a:cubicBezTo>
                    <a:pt x="30" y="34"/>
                    <a:pt x="30" y="34"/>
                    <a:pt x="30" y="34"/>
                  </a:cubicBezTo>
                  <a:cubicBezTo>
                    <a:pt x="29" y="27"/>
                    <a:pt x="22" y="23"/>
                    <a:pt x="15" y="24"/>
                  </a:cubicBezTo>
                  <a:cubicBezTo>
                    <a:pt x="15" y="24"/>
                    <a:pt x="15" y="24"/>
                    <a:pt x="15" y="24"/>
                  </a:cubicBezTo>
                  <a:cubicBezTo>
                    <a:pt x="15" y="25"/>
                    <a:pt x="14" y="25"/>
                    <a:pt x="14" y="25"/>
                  </a:cubicBezTo>
                  <a:cubicBezTo>
                    <a:pt x="15" y="30"/>
                    <a:pt x="15" y="30"/>
                    <a:pt x="15" y="30"/>
                  </a:cubicBezTo>
                  <a:cubicBezTo>
                    <a:pt x="15" y="30"/>
                    <a:pt x="16" y="30"/>
                    <a:pt x="16" y="30"/>
                  </a:cubicBezTo>
                  <a:cubicBezTo>
                    <a:pt x="17" y="30"/>
                    <a:pt x="17" y="30"/>
                    <a:pt x="17" y="30"/>
                  </a:cubicBezTo>
                  <a:cubicBezTo>
                    <a:pt x="20" y="29"/>
                    <a:pt x="24" y="32"/>
                    <a:pt x="24" y="35"/>
                  </a:cubicBezTo>
                  <a:cubicBezTo>
                    <a:pt x="27" y="51"/>
                    <a:pt x="27" y="51"/>
                    <a:pt x="27" y="51"/>
                  </a:cubicBezTo>
                  <a:cubicBezTo>
                    <a:pt x="28" y="54"/>
                    <a:pt x="26" y="58"/>
                    <a:pt x="22" y="59"/>
                  </a:cubicBezTo>
                  <a:cubicBezTo>
                    <a:pt x="22" y="59"/>
                    <a:pt x="22" y="59"/>
                    <a:pt x="22" y="59"/>
                  </a:cubicBezTo>
                  <a:cubicBezTo>
                    <a:pt x="18" y="59"/>
                    <a:pt x="15" y="57"/>
                    <a:pt x="14" y="53"/>
                  </a:cubicBezTo>
                  <a:cubicBezTo>
                    <a:pt x="13" y="46"/>
                    <a:pt x="13" y="46"/>
                    <a:pt x="13" y="46"/>
                  </a:cubicBezTo>
                  <a:cubicBezTo>
                    <a:pt x="10" y="46"/>
                    <a:pt x="8" y="45"/>
                    <a:pt x="6" y="44"/>
                  </a:cubicBezTo>
                  <a:cubicBezTo>
                    <a:pt x="8" y="54"/>
                    <a:pt x="8" y="54"/>
                    <a:pt x="8" y="54"/>
                  </a:cubicBezTo>
                  <a:cubicBezTo>
                    <a:pt x="10" y="61"/>
                    <a:pt x="16" y="65"/>
                    <a:pt x="23" y="64"/>
                  </a:cubicBezTo>
                  <a:close/>
                  <a:moveTo>
                    <a:pt x="19" y="42"/>
                  </a:moveTo>
                  <a:cubicBezTo>
                    <a:pt x="19" y="41"/>
                    <a:pt x="20" y="41"/>
                    <a:pt x="20" y="41"/>
                  </a:cubicBezTo>
                  <a:cubicBezTo>
                    <a:pt x="19" y="35"/>
                    <a:pt x="19" y="35"/>
                    <a:pt x="19" y="35"/>
                  </a:cubicBezTo>
                  <a:cubicBezTo>
                    <a:pt x="19" y="36"/>
                    <a:pt x="18" y="36"/>
                    <a:pt x="18" y="36"/>
                  </a:cubicBezTo>
                  <a:cubicBezTo>
                    <a:pt x="17" y="36"/>
                    <a:pt x="17" y="36"/>
                    <a:pt x="17" y="36"/>
                  </a:cubicBezTo>
                  <a:cubicBezTo>
                    <a:pt x="14" y="37"/>
                    <a:pt x="10" y="34"/>
                    <a:pt x="10" y="31"/>
                  </a:cubicBezTo>
                  <a:cubicBezTo>
                    <a:pt x="7" y="15"/>
                    <a:pt x="7" y="15"/>
                    <a:pt x="7" y="15"/>
                  </a:cubicBezTo>
                  <a:cubicBezTo>
                    <a:pt x="6" y="12"/>
                    <a:pt x="8" y="8"/>
                    <a:pt x="12" y="7"/>
                  </a:cubicBezTo>
                  <a:cubicBezTo>
                    <a:pt x="12" y="7"/>
                    <a:pt x="12" y="7"/>
                    <a:pt x="12" y="7"/>
                  </a:cubicBezTo>
                  <a:cubicBezTo>
                    <a:pt x="16" y="7"/>
                    <a:pt x="19" y="9"/>
                    <a:pt x="20" y="13"/>
                  </a:cubicBezTo>
                  <a:cubicBezTo>
                    <a:pt x="21" y="20"/>
                    <a:pt x="21" y="20"/>
                    <a:pt x="21" y="20"/>
                  </a:cubicBezTo>
                  <a:cubicBezTo>
                    <a:pt x="24" y="20"/>
                    <a:pt x="26" y="21"/>
                    <a:pt x="28" y="22"/>
                  </a:cubicBezTo>
                  <a:cubicBezTo>
                    <a:pt x="26" y="12"/>
                    <a:pt x="26" y="12"/>
                    <a:pt x="26" y="12"/>
                  </a:cubicBezTo>
                  <a:cubicBezTo>
                    <a:pt x="24" y="5"/>
                    <a:pt x="18" y="0"/>
                    <a:pt x="11" y="2"/>
                  </a:cubicBezTo>
                  <a:cubicBezTo>
                    <a:pt x="11" y="2"/>
                    <a:pt x="11" y="2"/>
                    <a:pt x="11" y="2"/>
                  </a:cubicBezTo>
                  <a:cubicBezTo>
                    <a:pt x="4" y="3"/>
                    <a:pt x="0" y="10"/>
                    <a:pt x="1" y="16"/>
                  </a:cubicBezTo>
                  <a:cubicBezTo>
                    <a:pt x="4" y="32"/>
                    <a:pt x="4" y="32"/>
                    <a:pt x="4" y="32"/>
                  </a:cubicBezTo>
                  <a:cubicBezTo>
                    <a:pt x="5" y="38"/>
                    <a:pt x="12" y="43"/>
                    <a:pt x="1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67"/>
            <p:cNvSpPr/>
            <p:nvPr/>
          </p:nvSpPr>
          <p:spPr bwMode="auto">
            <a:xfrm>
              <a:off x="8535888" y="1898299"/>
              <a:ext cx="220207" cy="220207"/>
            </a:xfrm>
            <a:custGeom>
              <a:avLst/>
              <a:gdLst>
                <a:gd name="T0" fmla="*/ 29 w 92"/>
                <a:gd name="T1" fmla="*/ 17 h 92"/>
                <a:gd name="T2" fmla="*/ 92 w 92"/>
                <a:gd name="T3" fmla="*/ 0 h 92"/>
                <a:gd name="T4" fmla="*/ 92 w 92"/>
                <a:gd name="T5" fmla="*/ 6 h 92"/>
                <a:gd name="T6" fmla="*/ 92 w 92"/>
                <a:gd name="T7" fmla="*/ 17 h 92"/>
                <a:gd name="T8" fmla="*/ 92 w 92"/>
                <a:gd name="T9" fmla="*/ 66 h 92"/>
                <a:gd name="T10" fmla="*/ 72 w 92"/>
                <a:gd name="T11" fmla="*/ 80 h 92"/>
                <a:gd name="T12" fmla="*/ 52 w 92"/>
                <a:gd name="T13" fmla="*/ 66 h 92"/>
                <a:gd name="T14" fmla="*/ 72 w 92"/>
                <a:gd name="T15" fmla="*/ 52 h 92"/>
                <a:gd name="T16" fmla="*/ 81 w 92"/>
                <a:gd name="T17" fmla="*/ 53 h 92"/>
                <a:gd name="T18" fmla="*/ 81 w 92"/>
                <a:gd name="T19" fmla="*/ 23 h 92"/>
                <a:gd name="T20" fmla="*/ 41 w 92"/>
                <a:gd name="T21" fmla="*/ 34 h 92"/>
                <a:gd name="T22" fmla="*/ 41 w 92"/>
                <a:gd name="T23" fmla="*/ 78 h 92"/>
                <a:gd name="T24" fmla="*/ 21 w 92"/>
                <a:gd name="T25" fmla="*/ 92 h 92"/>
                <a:gd name="T26" fmla="*/ 0 w 92"/>
                <a:gd name="T27" fmla="*/ 78 h 92"/>
                <a:gd name="T28" fmla="*/ 21 w 92"/>
                <a:gd name="T29" fmla="*/ 63 h 92"/>
                <a:gd name="T30" fmla="*/ 29 w 92"/>
                <a:gd name="T31" fmla="*/ 65 h 92"/>
                <a:gd name="T32" fmla="*/ 29 w 92"/>
                <a:gd name="T33" fmla="*/ 34 h 92"/>
                <a:gd name="T34" fmla="*/ 29 w 92"/>
                <a:gd name="T35"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92">
                  <a:moveTo>
                    <a:pt x="29" y="17"/>
                  </a:moveTo>
                  <a:cubicBezTo>
                    <a:pt x="92" y="0"/>
                    <a:pt x="92" y="0"/>
                    <a:pt x="92" y="0"/>
                  </a:cubicBezTo>
                  <a:cubicBezTo>
                    <a:pt x="92" y="6"/>
                    <a:pt x="92" y="6"/>
                    <a:pt x="92" y="6"/>
                  </a:cubicBezTo>
                  <a:cubicBezTo>
                    <a:pt x="92" y="17"/>
                    <a:pt x="92" y="17"/>
                    <a:pt x="92" y="17"/>
                  </a:cubicBezTo>
                  <a:cubicBezTo>
                    <a:pt x="92" y="66"/>
                    <a:pt x="92" y="66"/>
                    <a:pt x="92" y="66"/>
                  </a:cubicBezTo>
                  <a:cubicBezTo>
                    <a:pt x="92" y="74"/>
                    <a:pt x="83" y="80"/>
                    <a:pt x="72" y="80"/>
                  </a:cubicBezTo>
                  <a:cubicBezTo>
                    <a:pt x="61" y="80"/>
                    <a:pt x="52" y="74"/>
                    <a:pt x="52" y="66"/>
                  </a:cubicBezTo>
                  <a:cubicBezTo>
                    <a:pt x="52" y="58"/>
                    <a:pt x="61" y="52"/>
                    <a:pt x="72" y="52"/>
                  </a:cubicBezTo>
                  <a:cubicBezTo>
                    <a:pt x="75" y="52"/>
                    <a:pt x="78" y="52"/>
                    <a:pt x="81" y="53"/>
                  </a:cubicBezTo>
                  <a:cubicBezTo>
                    <a:pt x="81" y="23"/>
                    <a:pt x="81" y="23"/>
                    <a:pt x="81" y="23"/>
                  </a:cubicBezTo>
                  <a:cubicBezTo>
                    <a:pt x="41" y="34"/>
                    <a:pt x="41" y="34"/>
                    <a:pt x="41" y="34"/>
                  </a:cubicBezTo>
                  <a:cubicBezTo>
                    <a:pt x="41" y="78"/>
                    <a:pt x="41" y="78"/>
                    <a:pt x="41" y="78"/>
                  </a:cubicBezTo>
                  <a:cubicBezTo>
                    <a:pt x="41" y="86"/>
                    <a:pt x="32" y="92"/>
                    <a:pt x="21" y="92"/>
                  </a:cubicBezTo>
                  <a:cubicBezTo>
                    <a:pt x="9" y="92"/>
                    <a:pt x="0" y="86"/>
                    <a:pt x="0" y="78"/>
                  </a:cubicBezTo>
                  <a:cubicBezTo>
                    <a:pt x="0" y="70"/>
                    <a:pt x="9" y="63"/>
                    <a:pt x="21" y="63"/>
                  </a:cubicBezTo>
                  <a:cubicBezTo>
                    <a:pt x="24" y="63"/>
                    <a:pt x="27" y="64"/>
                    <a:pt x="29" y="65"/>
                  </a:cubicBezTo>
                  <a:cubicBezTo>
                    <a:pt x="29" y="34"/>
                    <a:pt x="29" y="34"/>
                    <a:pt x="29" y="34"/>
                  </a:cubicBez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68"/>
            <p:cNvSpPr>
              <a:spLocks noEditPoints="1"/>
            </p:cNvSpPr>
            <p:nvPr/>
          </p:nvSpPr>
          <p:spPr bwMode="auto">
            <a:xfrm>
              <a:off x="8022070" y="3797957"/>
              <a:ext cx="170294" cy="151209"/>
            </a:xfrm>
            <a:custGeom>
              <a:avLst/>
              <a:gdLst>
                <a:gd name="T0" fmla="*/ 30 w 71"/>
                <a:gd name="T1" fmla="*/ 0 h 63"/>
                <a:gd name="T2" fmla="*/ 30 w 71"/>
                <a:gd name="T3" fmla="*/ 0 h 63"/>
                <a:gd name="T4" fmla="*/ 59 w 71"/>
                <a:gd name="T5" fmla="*/ 23 h 63"/>
                <a:gd name="T6" fmla="*/ 30 w 71"/>
                <a:gd name="T7" fmla="*/ 47 h 63"/>
                <a:gd name="T8" fmla="*/ 25 w 71"/>
                <a:gd name="T9" fmla="*/ 47 h 63"/>
                <a:gd name="T10" fmla="*/ 4 w 71"/>
                <a:gd name="T11" fmla="*/ 55 h 63"/>
                <a:gd name="T12" fmla="*/ 4 w 71"/>
                <a:gd name="T13" fmla="*/ 53 h 63"/>
                <a:gd name="T14" fmla="*/ 11 w 71"/>
                <a:gd name="T15" fmla="*/ 44 h 63"/>
                <a:gd name="T16" fmla="*/ 11 w 71"/>
                <a:gd name="T17" fmla="*/ 42 h 63"/>
                <a:gd name="T18" fmla="*/ 0 w 71"/>
                <a:gd name="T19" fmla="*/ 23 h 63"/>
                <a:gd name="T20" fmla="*/ 30 w 71"/>
                <a:gd name="T21" fmla="*/ 0 h 63"/>
                <a:gd name="T22" fmla="*/ 62 w 71"/>
                <a:gd name="T23" fmla="*/ 53 h 63"/>
                <a:gd name="T24" fmla="*/ 67 w 71"/>
                <a:gd name="T25" fmla="*/ 61 h 63"/>
                <a:gd name="T26" fmla="*/ 67 w 71"/>
                <a:gd name="T27" fmla="*/ 63 h 63"/>
                <a:gd name="T28" fmla="*/ 50 w 71"/>
                <a:gd name="T29" fmla="*/ 56 h 63"/>
                <a:gd name="T30" fmla="*/ 46 w 71"/>
                <a:gd name="T31" fmla="*/ 56 h 63"/>
                <a:gd name="T32" fmla="*/ 30 w 71"/>
                <a:gd name="T33" fmla="*/ 52 h 63"/>
                <a:gd name="T34" fmla="*/ 54 w 71"/>
                <a:gd name="T35" fmla="*/ 44 h 63"/>
                <a:gd name="T36" fmla="*/ 61 w 71"/>
                <a:gd name="T37" fmla="*/ 35 h 63"/>
                <a:gd name="T38" fmla="*/ 64 w 71"/>
                <a:gd name="T39" fmla="*/ 23 h 63"/>
                <a:gd name="T40" fmla="*/ 64 w 71"/>
                <a:gd name="T41" fmla="*/ 22 h 63"/>
                <a:gd name="T42" fmla="*/ 71 w 71"/>
                <a:gd name="T43" fmla="*/ 36 h 63"/>
                <a:gd name="T44" fmla="*/ 62 w 71"/>
                <a:gd name="T45" fmla="*/ 52 h 63"/>
                <a:gd name="T46" fmla="*/ 62 w 71"/>
                <a:gd name="T4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63">
                  <a:moveTo>
                    <a:pt x="30" y="0"/>
                  </a:moveTo>
                  <a:cubicBezTo>
                    <a:pt x="30" y="0"/>
                    <a:pt x="30" y="0"/>
                    <a:pt x="30" y="0"/>
                  </a:cubicBezTo>
                  <a:cubicBezTo>
                    <a:pt x="46" y="0"/>
                    <a:pt x="59" y="10"/>
                    <a:pt x="59" y="23"/>
                  </a:cubicBezTo>
                  <a:cubicBezTo>
                    <a:pt x="59" y="37"/>
                    <a:pt x="46" y="47"/>
                    <a:pt x="30" y="47"/>
                  </a:cubicBezTo>
                  <a:cubicBezTo>
                    <a:pt x="28" y="47"/>
                    <a:pt x="27" y="47"/>
                    <a:pt x="25" y="47"/>
                  </a:cubicBezTo>
                  <a:cubicBezTo>
                    <a:pt x="19" y="53"/>
                    <a:pt x="11" y="55"/>
                    <a:pt x="4" y="55"/>
                  </a:cubicBezTo>
                  <a:cubicBezTo>
                    <a:pt x="4" y="53"/>
                    <a:pt x="4" y="53"/>
                    <a:pt x="4" y="53"/>
                  </a:cubicBezTo>
                  <a:cubicBezTo>
                    <a:pt x="8" y="51"/>
                    <a:pt x="11" y="48"/>
                    <a:pt x="11" y="44"/>
                  </a:cubicBezTo>
                  <a:cubicBezTo>
                    <a:pt x="11" y="43"/>
                    <a:pt x="11" y="43"/>
                    <a:pt x="11" y="42"/>
                  </a:cubicBezTo>
                  <a:cubicBezTo>
                    <a:pt x="4" y="38"/>
                    <a:pt x="0" y="31"/>
                    <a:pt x="0" y="23"/>
                  </a:cubicBezTo>
                  <a:cubicBezTo>
                    <a:pt x="0" y="10"/>
                    <a:pt x="13" y="0"/>
                    <a:pt x="30" y="0"/>
                  </a:cubicBezTo>
                  <a:close/>
                  <a:moveTo>
                    <a:pt x="62" y="53"/>
                  </a:moveTo>
                  <a:cubicBezTo>
                    <a:pt x="62" y="57"/>
                    <a:pt x="64" y="60"/>
                    <a:pt x="67" y="61"/>
                  </a:cubicBezTo>
                  <a:cubicBezTo>
                    <a:pt x="67" y="63"/>
                    <a:pt x="67" y="63"/>
                    <a:pt x="67" y="63"/>
                  </a:cubicBezTo>
                  <a:cubicBezTo>
                    <a:pt x="61" y="62"/>
                    <a:pt x="55" y="61"/>
                    <a:pt x="50" y="56"/>
                  </a:cubicBezTo>
                  <a:cubicBezTo>
                    <a:pt x="48" y="56"/>
                    <a:pt x="47" y="56"/>
                    <a:pt x="46" y="56"/>
                  </a:cubicBezTo>
                  <a:cubicBezTo>
                    <a:pt x="40" y="56"/>
                    <a:pt x="34" y="55"/>
                    <a:pt x="30" y="52"/>
                  </a:cubicBezTo>
                  <a:cubicBezTo>
                    <a:pt x="39" y="52"/>
                    <a:pt x="47" y="49"/>
                    <a:pt x="54" y="44"/>
                  </a:cubicBezTo>
                  <a:cubicBezTo>
                    <a:pt x="57" y="41"/>
                    <a:pt x="59" y="38"/>
                    <a:pt x="61" y="35"/>
                  </a:cubicBezTo>
                  <a:cubicBezTo>
                    <a:pt x="63" y="31"/>
                    <a:pt x="64" y="27"/>
                    <a:pt x="64" y="23"/>
                  </a:cubicBezTo>
                  <a:cubicBezTo>
                    <a:pt x="64" y="23"/>
                    <a:pt x="64" y="22"/>
                    <a:pt x="64" y="22"/>
                  </a:cubicBezTo>
                  <a:cubicBezTo>
                    <a:pt x="68" y="25"/>
                    <a:pt x="71" y="30"/>
                    <a:pt x="71" y="36"/>
                  </a:cubicBezTo>
                  <a:cubicBezTo>
                    <a:pt x="71" y="42"/>
                    <a:pt x="67" y="48"/>
                    <a:pt x="62" y="52"/>
                  </a:cubicBezTo>
                  <a:cubicBezTo>
                    <a:pt x="62" y="52"/>
                    <a:pt x="62" y="53"/>
                    <a:pt x="62"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69"/>
            <p:cNvSpPr/>
            <p:nvPr/>
          </p:nvSpPr>
          <p:spPr bwMode="auto">
            <a:xfrm>
              <a:off x="8160067" y="3476455"/>
              <a:ext cx="155614" cy="155614"/>
            </a:xfrm>
            <a:custGeom>
              <a:avLst/>
              <a:gdLst>
                <a:gd name="T0" fmla="*/ 65 w 65"/>
                <a:gd name="T1" fmla="*/ 24 h 65"/>
                <a:gd name="T2" fmla="*/ 41 w 65"/>
                <a:gd name="T3" fmla="*/ 24 h 65"/>
                <a:gd name="T4" fmla="*/ 50 w 65"/>
                <a:gd name="T5" fmla="*/ 15 h 65"/>
                <a:gd name="T6" fmla="*/ 33 w 65"/>
                <a:gd name="T7" fmla="*/ 8 h 65"/>
                <a:gd name="T8" fmla="*/ 16 w 65"/>
                <a:gd name="T9" fmla="*/ 15 h 65"/>
                <a:gd name="T10" fmla="*/ 9 w 65"/>
                <a:gd name="T11" fmla="*/ 32 h 65"/>
                <a:gd name="T12" fmla="*/ 16 w 65"/>
                <a:gd name="T13" fmla="*/ 49 h 65"/>
                <a:gd name="T14" fmla="*/ 33 w 65"/>
                <a:gd name="T15" fmla="*/ 56 h 65"/>
                <a:gd name="T16" fmla="*/ 50 w 65"/>
                <a:gd name="T17" fmla="*/ 49 h 65"/>
                <a:gd name="T18" fmla="*/ 51 w 65"/>
                <a:gd name="T19" fmla="*/ 48 h 65"/>
                <a:gd name="T20" fmla="*/ 57 w 65"/>
                <a:gd name="T21" fmla="*/ 54 h 65"/>
                <a:gd name="T22" fmla="*/ 33 w 65"/>
                <a:gd name="T23" fmla="*/ 65 h 65"/>
                <a:gd name="T24" fmla="*/ 0 w 65"/>
                <a:gd name="T25" fmla="*/ 32 h 65"/>
                <a:gd name="T26" fmla="*/ 33 w 65"/>
                <a:gd name="T27" fmla="*/ 0 h 65"/>
                <a:gd name="T28" fmla="*/ 56 w 65"/>
                <a:gd name="T29" fmla="*/ 9 h 65"/>
                <a:gd name="T30" fmla="*/ 65 w 65"/>
                <a:gd name="T31" fmla="*/ 0 h 65"/>
                <a:gd name="T32" fmla="*/ 65 w 65"/>
                <a:gd name="T33"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5" y="24"/>
                  </a:moveTo>
                  <a:cubicBezTo>
                    <a:pt x="41" y="24"/>
                    <a:pt x="41" y="24"/>
                    <a:pt x="41" y="24"/>
                  </a:cubicBezTo>
                  <a:cubicBezTo>
                    <a:pt x="50" y="15"/>
                    <a:pt x="50" y="15"/>
                    <a:pt x="50" y="15"/>
                  </a:cubicBezTo>
                  <a:cubicBezTo>
                    <a:pt x="45" y="10"/>
                    <a:pt x="39" y="8"/>
                    <a:pt x="33" y="8"/>
                  </a:cubicBezTo>
                  <a:cubicBezTo>
                    <a:pt x="26" y="8"/>
                    <a:pt x="20" y="10"/>
                    <a:pt x="16" y="15"/>
                  </a:cubicBezTo>
                  <a:cubicBezTo>
                    <a:pt x="11" y="20"/>
                    <a:pt x="9" y="26"/>
                    <a:pt x="9" y="32"/>
                  </a:cubicBezTo>
                  <a:cubicBezTo>
                    <a:pt x="9" y="39"/>
                    <a:pt x="11" y="45"/>
                    <a:pt x="16" y="49"/>
                  </a:cubicBezTo>
                  <a:cubicBezTo>
                    <a:pt x="20" y="54"/>
                    <a:pt x="26" y="56"/>
                    <a:pt x="33" y="56"/>
                  </a:cubicBezTo>
                  <a:cubicBezTo>
                    <a:pt x="39" y="56"/>
                    <a:pt x="45" y="54"/>
                    <a:pt x="50" y="49"/>
                  </a:cubicBezTo>
                  <a:cubicBezTo>
                    <a:pt x="50" y="49"/>
                    <a:pt x="51" y="49"/>
                    <a:pt x="51" y="48"/>
                  </a:cubicBezTo>
                  <a:cubicBezTo>
                    <a:pt x="57" y="54"/>
                    <a:pt x="57" y="54"/>
                    <a:pt x="57" y="54"/>
                  </a:cubicBezTo>
                  <a:cubicBezTo>
                    <a:pt x="51" y="60"/>
                    <a:pt x="43" y="65"/>
                    <a:pt x="33" y="65"/>
                  </a:cubicBezTo>
                  <a:cubicBezTo>
                    <a:pt x="15" y="65"/>
                    <a:pt x="0" y="50"/>
                    <a:pt x="0" y="32"/>
                  </a:cubicBezTo>
                  <a:cubicBezTo>
                    <a:pt x="0" y="14"/>
                    <a:pt x="15" y="0"/>
                    <a:pt x="33" y="0"/>
                  </a:cubicBezTo>
                  <a:cubicBezTo>
                    <a:pt x="42" y="0"/>
                    <a:pt x="50" y="4"/>
                    <a:pt x="56" y="9"/>
                  </a:cubicBezTo>
                  <a:cubicBezTo>
                    <a:pt x="65" y="0"/>
                    <a:pt x="65" y="0"/>
                    <a:pt x="65" y="0"/>
                  </a:cubicBezTo>
                  <a:lnTo>
                    <a:pt x="6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7" name="Freeform 171"/>
            <p:cNvSpPr>
              <a:spLocks noEditPoints="1"/>
            </p:cNvSpPr>
            <p:nvPr/>
          </p:nvSpPr>
          <p:spPr bwMode="auto">
            <a:xfrm>
              <a:off x="8728202" y="1600285"/>
              <a:ext cx="129189" cy="127720"/>
            </a:xfrm>
            <a:custGeom>
              <a:avLst/>
              <a:gdLst>
                <a:gd name="T0" fmla="*/ 27 w 54"/>
                <a:gd name="T1" fmla="*/ 0 h 53"/>
                <a:gd name="T2" fmla="*/ 0 w 54"/>
                <a:gd name="T3" fmla="*/ 26 h 53"/>
                <a:gd name="T4" fmla="*/ 27 w 54"/>
                <a:gd name="T5" fmla="*/ 53 h 53"/>
                <a:gd name="T6" fmla="*/ 54 w 54"/>
                <a:gd name="T7" fmla="*/ 26 h 53"/>
                <a:gd name="T8" fmla="*/ 27 w 54"/>
                <a:gd name="T9" fmla="*/ 0 h 53"/>
                <a:gd name="T10" fmla="*/ 16 w 54"/>
                <a:gd name="T11" fmla="*/ 43 h 53"/>
                <a:gd name="T12" fmla="*/ 17 w 54"/>
                <a:gd name="T13" fmla="*/ 38 h 53"/>
                <a:gd name="T14" fmla="*/ 7 w 54"/>
                <a:gd name="T15" fmla="*/ 24 h 53"/>
                <a:gd name="T16" fmla="*/ 13 w 54"/>
                <a:gd name="T17" fmla="*/ 12 h 53"/>
                <a:gd name="T18" fmla="*/ 27 w 54"/>
                <a:gd name="T19" fmla="*/ 6 h 53"/>
                <a:gd name="T20" fmla="*/ 41 w 54"/>
                <a:gd name="T21" fmla="*/ 12 h 53"/>
                <a:gd name="T22" fmla="*/ 47 w 54"/>
                <a:gd name="T23" fmla="*/ 24 h 53"/>
                <a:gd name="T24" fmla="*/ 37 w 54"/>
                <a:gd name="T25" fmla="*/ 38 h 53"/>
                <a:gd name="T26" fmla="*/ 38 w 54"/>
                <a:gd name="T27" fmla="*/ 43 h 53"/>
                <a:gd name="T28" fmla="*/ 27 w 54"/>
                <a:gd name="T29" fmla="*/ 46 h 53"/>
                <a:gd name="T30" fmla="*/ 16 w 54"/>
                <a:gd name="T31" fmla="*/ 43 h 53"/>
                <a:gd name="T32" fmla="*/ 29 w 54"/>
                <a:gd name="T33" fmla="*/ 33 h 53"/>
                <a:gd name="T34" fmla="*/ 30 w 54"/>
                <a:gd name="T35" fmla="*/ 35 h 53"/>
                <a:gd name="T36" fmla="*/ 30 w 54"/>
                <a:gd name="T37" fmla="*/ 38 h 53"/>
                <a:gd name="T38" fmla="*/ 28 w 54"/>
                <a:gd name="T39" fmla="*/ 40 h 53"/>
                <a:gd name="T40" fmla="*/ 25 w 54"/>
                <a:gd name="T41" fmla="*/ 40 h 53"/>
                <a:gd name="T42" fmla="*/ 23 w 54"/>
                <a:gd name="T43" fmla="*/ 38 h 53"/>
                <a:gd name="T44" fmla="*/ 23 w 54"/>
                <a:gd name="T45" fmla="*/ 35 h 53"/>
                <a:gd name="T46" fmla="*/ 25 w 54"/>
                <a:gd name="T47" fmla="*/ 33 h 53"/>
                <a:gd name="T48" fmla="*/ 26 w 54"/>
                <a:gd name="T49" fmla="*/ 10 h 53"/>
                <a:gd name="T50" fmla="*/ 28 w 54"/>
                <a:gd name="T51" fmla="*/ 10 h 53"/>
                <a:gd name="T52" fmla="*/ 29 w 54"/>
                <a:gd name="T5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53">
                  <a:moveTo>
                    <a:pt x="27" y="0"/>
                  </a:moveTo>
                  <a:cubicBezTo>
                    <a:pt x="12" y="0"/>
                    <a:pt x="0" y="12"/>
                    <a:pt x="0" y="26"/>
                  </a:cubicBezTo>
                  <a:cubicBezTo>
                    <a:pt x="0" y="41"/>
                    <a:pt x="12" y="53"/>
                    <a:pt x="27" y="53"/>
                  </a:cubicBezTo>
                  <a:cubicBezTo>
                    <a:pt x="42" y="53"/>
                    <a:pt x="54" y="41"/>
                    <a:pt x="54" y="26"/>
                  </a:cubicBezTo>
                  <a:cubicBezTo>
                    <a:pt x="54" y="12"/>
                    <a:pt x="42" y="0"/>
                    <a:pt x="27" y="0"/>
                  </a:cubicBezTo>
                  <a:close/>
                  <a:moveTo>
                    <a:pt x="16" y="43"/>
                  </a:moveTo>
                  <a:cubicBezTo>
                    <a:pt x="16" y="42"/>
                    <a:pt x="17" y="40"/>
                    <a:pt x="17" y="38"/>
                  </a:cubicBezTo>
                  <a:cubicBezTo>
                    <a:pt x="17" y="32"/>
                    <a:pt x="13" y="26"/>
                    <a:pt x="7" y="24"/>
                  </a:cubicBezTo>
                  <a:cubicBezTo>
                    <a:pt x="7" y="20"/>
                    <a:pt x="9" y="15"/>
                    <a:pt x="13" y="12"/>
                  </a:cubicBezTo>
                  <a:cubicBezTo>
                    <a:pt x="16" y="8"/>
                    <a:pt x="21" y="6"/>
                    <a:pt x="27" y="6"/>
                  </a:cubicBezTo>
                  <a:cubicBezTo>
                    <a:pt x="32" y="6"/>
                    <a:pt x="37" y="8"/>
                    <a:pt x="41" y="12"/>
                  </a:cubicBezTo>
                  <a:cubicBezTo>
                    <a:pt x="44" y="15"/>
                    <a:pt x="46" y="20"/>
                    <a:pt x="47" y="24"/>
                  </a:cubicBezTo>
                  <a:cubicBezTo>
                    <a:pt x="41" y="26"/>
                    <a:pt x="37" y="32"/>
                    <a:pt x="37" y="38"/>
                  </a:cubicBezTo>
                  <a:cubicBezTo>
                    <a:pt x="37" y="40"/>
                    <a:pt x="37" y="42"/>
                    <a:pt x="38" y="43"/>
                  </a:cubicBezTo>
                  <a:cubicBezTo>
                    <a:pt x="35" y="45"/>
                    <a:pt x="31" y="46"/>
                    <a:pt x="27" y="46"/>
                  </a:cubicBezTo>
                  <a:cubicBezTo>
                    <a:pt x="23" y="46"/>
                    <a:pt x="19" y="45"/>
                    <a:pt x="16" y="43"/>
                  </a:cubicBezTo>
                  <a:close/>
                  <a:moveTo>
                    <a:pt x="29" y="33"/>
                  </a:moveTo>
                  <a:cubicBezTo>
                    <a:pt x="30" y="33"/>
                    <a:pt x="30" y="34"/>
                    <a:pt x="30" y="35"/>
                  </a:cubicBezTo>
                  <a:cubicBezTo>
                    <a:pt x="30" y="38"/>
                    <a:pt x="30" y="38"/>
                    <a:pt x="30" y="38"/>
                  </a:cubicBezTo>
                  <a:cubicBezTo>
                    <a:pt x="30" y="39"/>
                    <a:pt x="29" y="40"/>
                    <a:pt x="28" y="40"/>
                  </a:cubicBezTo>
                  <a:cubicBezTo>
                    <a:pt x="25" y="40"/>
                    <a:pt x="25" y="40"/>
                    <a:pt x="25" y="40"/>
                  </a:cubicBezTo>
                  <a:cubicBezTo>
                    <a:pt x="24" y="40"/>
                    <a:pt x="23" y="39"/>
                    <a:pt x="23" y="38"/>
                  </a:cubicBezTo>
                  <a:cubicBezTo>
                    <a:pt x="23" y="35"/>
                    <a:pt x="23" y="35"/>
                    <a:pt x="23" y="35"/>
                  </a:cubicBezTo>
                  <a:cubicBezTo>
                    <a:pt x="23" y="34"/>
                    <a:pt x="24" y="33"/>
                    <a:pt x="25" y="33"/>
                  </a:cubicBezTo>
                  <a:cubicBezTo>
                    <a:pt x="26" y="10"/>
                    <a:pt x="26" y="10"/>
                    <a:pt x="26" y="10"/>
                  </a:cubicBezTo>
                  <a:cubicBezTo>
                    <a:pt x="28" y="10"/>
                    <a:pt x="28" y="10"/>
                    <a:pt x="28" y="10"/>
                  </a:cubicBezTo>
                  <a:lnTo>
                    <a:pt x="2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74"/>
            <p:cNvSpPr>
              <a:spLocks noEditPoints="1"/>
            </p:cNvSpPr>
            <p:nvPr/>
          </p:nvSpPr>
          <p:spPr bwMode="auto">
            <a:xfrm>
              <a:off x="7816543" y="3336989"/>
              <a:ext cx="151209" cy="149742"/>
            </a:xfrm>
            <a:custGeom>
              <a:avLst/>
              <a:gdLst>
                <a:gd name="T0" fmla="*/ 32 w 63"/>
                <a:gd name="T1" fmla="*/ 62 h 62"/>
                <a:gd name="T2" fmla="*/ 0 w 63"/>
                <a:gd name="T3" fmla="*/ 31 h 62"/>
                <a:gd name="T4" fmla="*/ 32 w 63"/>
                <a:gd name="T5" fmla="*/ 0 h 62"/>
                <a:gd name="T6" fmla="*/ 63 w 63"/>
                <a:gd name="T7" fmla="*/ 31 h 62"/>
                <a:gd name="T8" fmla="*/ 32 w 63"/>
                <a:gd name="T9" fmla="*/ 62 h 62"/>
                <a:gd name="T10" fmla="*/ 58 w 63"/>
                <a:gd name="T11" fmla="*/ 36 h 62"/>
                <a:gd name="T12" fmla="*/ 41 w 63"/>
                <a:gd name="T13" fmla="*/ 34 h 62"/>
                <a:gd name="T14" fmla="*/ 46 w 63"/>
                <a:gd name="T15" fmla="*/ 53 h 62"/>
                <a:gd name="T16" fmla="*/ 58 w 63"/>
                <a:gd name="T17" fmla="*/ 36 h 62"/>
                <a:gd name="T18" fmla="*/ 42 w 63"/>
                <a:gd name="T19" fmla="*/ 56 h 62"/>
                <a:gd name="T20" fmla="*/ 36 w 63"/>
                <a:gd name="T21" fmla="*/ 36 h 62"/>
                <a:gd name="T22" fmla="*/ 36 w 63"/>
                <a:gd name="T23" fmla="*/ 36 h 62"/>
                <a:gd name="T24" fmla="*/ 15 w 63"/>
                <a:gd name="T25" fmla="*/ 52 h 62"/>
                <a:gd name="T26" fmla="*/ 32 w 63"/>
                <a:gd name="T27" fmla="*/ 58 h 62"/>
                <a:gd name="T28" fmla="*/ 42 w 63"/>
                <a:gd name="T29" fmla="*/ 56 h 62"/>
                <a:gd name="T30" fmla="*/ 12 w 63"/>
                <a:gd name="T31" fmla="*/ 49 h 62"/>
                <a:gd name="T32" fmla="*/ 33 w 63"/>
                <a:gd name="T33" fmla="*/ 32 h 62"/>
                <a:gd name="T34" fmla="*/ 34 w 63"/>
                <a:gd name="T35" fmla="*/ 31 h 62"/>
                <a:gd name="T36" fmla="*/ 32 w 63"/>
                <a:gd name="T37" fmla="*/ 27 h 62"/>
                <a:gd name="T38" fmla="*/ 5 w 63"/>
                <a:gd name="T39" fmla="*/ 31 h 62"/>
                <a:gd name="T40" fmla="*/ 5 w 63"/>
                <a:gd name="T41" fmla="*/ 31 h 62"/>
                <a:gd name="T42" fmla="*/ 12 w 63"/>
                <a:gd name="T43" fmla="*/ 49 h 62"/>
                <a:gd name="T44" fmla="*/ 5 w 63"/>
                <a:gd name="T45" fmla="*/ 26 h 62"/>
                <a:gd name="T46" fmla="*/ 30 w 63"/>
                <a:gd name="T47" fmla="*/ 23 h 62"/>
                <a:gd name="T48" fmla="*/ 20 w 63"/>
                <a:gd name="T49" fmla="*/ 7 h 62"/>
                <a:gd name="T50" fmla="*/ 5 w 63"/>
                <a:gd name="T51" fmla="*/ 26 h 62"/>
                <a:gd name="T52" fmla="*/ 25 w 63"/>
                <a:gd name="T53" fmla="*/ 6 h 62"/>
                <a:gd name="T54" fmla="*/ 35 w 63"/>
                <a:gd name="T55" fmla="*/ 21 h 62"/>
                <a:gd name="T56" fmla="*/ 49 w 63"/>
                <a:gd name="T57" fmla="*/ 12 h 62"/>
                <a:gd name="T58" fmla="*/ 32 w 63"/>
                <a:gd name="T59" fmla="*/ 5 h 62"/>
                <a:gd name="T60" fmla="*/ 25 w 63"/>
                <a:gd name="T61" fmla="*/ 6 h 62"/>
                <a:gd name="T62" fmla="*/ 52 w 63"/>
                <a:gd name="T63" fmla="*/ 15 h 62"/>
                <a:gd name="T64" fmla="*/ 37 w 63"/>
                <a:gd name="T65" fmla="*/ 25 h 62"/>
                <a:gd name="T66" fmla="*/ 39 w 63"/>
                <a:gd name="T67" fmla="*/ 29 h 62"/>
                <a:gd name="T68" fmla="*/ 40 w 63"/>
                <a:gd name="T69" fmla="*/ 30 h 62"/>
                <a:gd name="T70" fmla="*/ 58 w 63"/>
                <a:gd name="T71" fmla="*/ 31 h 62"/>
                <a:gd name="T72" fmla="*/ 52 w 63"/>
                <a:gd name="T73" fmla="*/ 1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3" h="62">
                  <a:moveTo>
                    <a:pt x="32" y="62"/>
                  </a:moveTo>
                  <a:cubicBezTo>
                    <a:pt x="14" y="62"/>
                    <a:pt x="0" y="49"/>
                    <a:pt x="0" y="31"/>
                  </a:cubicBezTo>
                  <a:cubicBezTo>
                    <a:pt x="0" y="14"/>
                    <a:pt x="14" y="0"/>
                    <a:pt x="32" y="0"/>
                  </a:cubicBezTo>
                  <a:cubicBezTo>
                    <a:pt x="49" y="0"/>
                    <a:pt x="63" y="14"/>
                    <a:pt x="63" y="31"/>
                  </a:cubicBezTo>
                  <a:cubicBezTo>
                    <a:pt x="63" y="49"/>
                    <a:pt x="49" y="62"/>
                    <a:pt x="32" y="62"/>
                  </a:cubicBezTo>
                  <a:close/>
                  <a:moveTo>
                    <a:pt x="58" y="36"/>
                  </a:moveTo>
                  <a:cubicBezTo>
                    <a:pt x="57" y="35"/>
                    <a:pt x="50" y="33"/>
                    <a:pt x="41" y="34"/>
                  </a:cubicBezTo>
                  <a:cubicBezTo>
                    <a:pt x="45" y="44"/>
                    <a:pt x="46" y="52"/>
                    <a:pt x="46" y="53"/>
                  </a:cubicBezTo>
                  <a:cubicBezTo>
                    <a:pt x="52" y="49"/>
                    <a:pt x="57" y="43"/>
                    <a:pt x="58" y="36"/>
                  </a:cubicBezTo>
                  <a:close/>
                  <a:moveTo>
                    <a:pt x="42" y="56"/>
                  </a:moveTo>
                  <a:cubicBezTo>
                    <a:pt x="41" y="54"/>
                    <a:pt x="40" y="45"/>
                    <a:pt x="36" y="36"/>
                  </a:cubicBezTo>
                  <a:cubicBezTo>
                    <a:pt x="36" y="36"/>
                    <a:pt x="36" y="36"/>
                    <a:pt x="36" y="36"/>
                  </a:cubicBezTo>
                  <a:cubicBezTo>
                    <a:pt x="21" y="41"/>
                    <a:pt x="16" y="51"/>
                    <a:pt x="15" y="52"/>
                  </a:cubicBezTo>
                  <a:cubicBezTo>
                    <a:pt x="20" y="56"/>
                    <a:pt x="25" y="58"/>
                    <a:pt x="32" y="58"/>
                  </a:cubicBezTo>
                  <a:cubicBezTo>
                    <a:pt x="35" y="58"/>
                    <a:pt x="39" y="57"/>
                    <a:pt x="42" y="56"/>
                  </a:cubicBezTo>
                  <a:close/>
                  <a:moveTo>
                    <a:pt x="12" y="49"/>
                  </a:moveTo>
                  <a:cubicBezTo>
                    <a:pt x="12" y="48"/>
                    <a:pt x="20" y="36"/>
                    <a:pt x="33" y="32"/>
                  </a:cubicBezTo>
                  <a:cubicBezTo>
                    <a:pt x="34" y="32"/>
                    <a:pt x="34" y="31"/>
                    <a:pt x="34" y="31"/>
                  </a:cubicBezTo>
                  <a:cubicBezTo>
                    <a:pt x="34" y="30"/>
                    <a:pt x="33" y="28"/>
                    <a:pt x="32" y="27"/>
                  </a:cubicBezTo>
                  <a:cubicBezTo>
                    <a:pt x="19" y="31"/>
                    <a:pt x="6" y="31"/>
                    <a:pt x="5" y="31"/>
                  </a:cubicBezTo>
                  <a:cubicBezTo>
                    <a:pt x="5" y="31"/>
                    <a:pt x="5" y="31"/>
                    <a:pt x="5" y="31"/>
                  </a:cubicBezTo>
                  <a:cubicBezTo>
                    <a:pt x="5" y="38"/>
                    <a:pt x="8" y="44"/>
                    <a:pt x="12" y="49"/>
                  </a:cubicBezTo>
                  <a:close/>
                  <a:moveTo>
                    <a:pt x="5" y="26"/>
                  </a:moveTo>
                  <a:cubicBezTo>
                    <a:pt x="7" y="26"/>
                    <a:pt x="18" y="26"/>
                    <a:pt x="30" y="23"/>
                  </a:cubicBezTo>
                  <a:cubicBezTo>
                    <a:pt x="26" y="15"/>
                    <a:pt x="21" y="8"/>
                    <a:pt x="20" y="7"/>
                  </a:cubicBezTo>
                  <a:cubicBezTo>
                    <a:pt x="13" y="11"/>
                    <a:pt x="7" y="18"/>
                    <a:pt x="5" y="26"/>
                  </a:cubicBezTo>
                  <a:close/>
                  <a:moveTo>
                    <a:pt x="25" y="6"/>
                  </a:moveTo>
                  <a:cubicBezTo>
                    <a:pt x="26" y="7"/>
                    <a:pt x="31" y="13"/>
                    <a:pt x="35" y="21"/>
                  </a:cubicBezTo>
                  <a:cubicBezTo>
                    <a:pt x="45" y="18"/>
                    <a:pt x="49" y="12"/>
                    <a:pt x="49" y="12"/>
                  </a:cubicBezTo>
                  <a:cubicBezTo>
                    <a:pt x="44" y="7"/>
                    <a:pt x="38" y="5"/>
                    <a:pt x="32" y="5"/>
                  </a:cubicBezTo>
                  <a:cubicBezTo>
                    <a:pt x="29" y="5"/>
                    <a:pt x="27" y="5"/>
                    <a:pt x="25" y="6"/>
                  </a:cubicBezTo>
                  <a:close/>
                  <a:moveTo>
                    <a:pt x="52" y="15"/>
                  </a:moveTo>
                  <a:cubicBezTo>
                    <a:pt x="52" y="15"/>
                    <a:pt x="47" y="21"/>
                    <a:pt x="37" y="25"/>
                  </a:cubicBezTo>
                  <a:cubicBezTo>
                    <a:pt x="38" y="26"/>
                    <a:pt x="38" y="28"/>
                    <a:pt x="39" y="29"/>
                  </a:cubicBezTo>
                  <a:cubicBezTo>
                    <a:pt x="39" y="29"/>
                    <a:pt x="39" y="30"/>
                    <a:pt x="40" y="30"/>
                  </a:cubicBezTo>
                  <a:cubicBezTo>
                    <a:pt x="48" y="29"/>
                    <a:pt x="57" y="31"/>
                    <a:pt x="58" y="31"/>
                  </a:cubicBezTo>
                  <a:cubicBezTo>
                    <a:pt x="58" y="25"/>
                    <a:pt x="56" y="19"/>
                    <a:pt x="5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175"/>
            <p:cNvSpPr>
              <a:spLocks noEditPoints="1"/>
            </p:cNvSpPr>
            <p:nvPr/>
          </p:nvSpPr>
          <p:spPr bwMode="auto">
            <a:xfrm>
              <a:off x="7768097" y="4134142"/>
              <a:ext cx="155614" cy="136528"/>
            </a:xfrm>
            <a:custGeom>
              <a:avLst/>
              <a:gdLst>
                <a:gd name="T0" fmla="*/ 65 w 65"/>
                <a:gd name="T1" fmla="*/ 19 h 57"/>
                <a:gd name="T2" fmla="*/ 47 w 65"/>
                <a:gd name="T3" fmla="*/ 0 h 57"/>
                <a:gd name="T4" fmla="*/ 32 w 65"/>
                <a:gd name="T5" fmla="*/ 6 h 57"/>
                <a:gd name="T6" fmla="*/ 18 w 65"/>
                <a:gd name="T7" fmla="*/ 0 h 57"/>
                <a:gd name="T8" fmla="*/ 0 w 65"/>
                <a:gd name="T9" fmla="*/ 19 h 57"/>
                <a:gd name="T10" fmla="*/ 6 w 65"/>
                <a:gd name="T11" fmla="*/ 33 h 57"/>
                <a:gd name="T12" fmla="*/ 6 w 65"/>
                <a:gd name="T13" fmla="*/ 33 h 57"/>
                <a:gd name="T14" fmla="*/ 26 w 65"/>
                <a:gd name="T15" fmla="*/ 53 h 57"/>
                <a:gd name="T16" fmla="*/ 32 w 65"/>
                <a:gd name="T17" fmla="*/ 57 h 57"/>
                <a:gd name="T18" fmla="*/ 39 w 65"/>
                <a:gd name="T19" fmla="*/ 53 h 57"/>
                <a:gd name="T20" fmla="*/ 59 w 65"/>
                <a:gd name="T21" fmla="*/ 33 h 57"/>
                <a:gd name="T22" fmla="*/ 59 w 65"/>
                <a:gd name="T23" fmla="*/ 33 h 57"/>
                <a:gd name="T24" fmla="*/ 65 w 65"/>
                <a:gd name="T25" fmla="*/ 19 h 57"/>
                <a:gd name="T26" fmla="*/ 54 w 65"/>
                <a:gd name="T27" fmla="*/ 27 h 57"/>
                <a:gd name="T28" fmla="*/ 33 w 65"/>
                <a:gd name="T29" fmla="*/ 47 h 57"/>
                <a:gd name="T30" fmla="*/ 32 w 65"/>
                <a:gd name="T31" fmla="*/ 48 h 57"/>
                <a:gd name="T32" fmla="*/ 32 w 65"/>
                <a:gd name="T33" fmla="*/ 47 h 57"/>
                <a:gd name="T34" fmla="*/ 11 w 65"/>
                <a:gd name="T35" fmla="*/ 27 h 57"/>
                <a:gd name="T36" fmla="*/ 8 w 65"/>
                <a:gd name="T37" fmla="*/ 19 h 57"/>
                <a:gd name="T38" fmla="*/ 18 w 65"/>
                <a:gd name="T39" fmla="*/ 8 h 57"/>
                <a:gd name="T40" fmla="*/ 26 w 65"/>
                <a:gd name="T41" fmla="*/ 11 h 57"/>
                <a:gd name="T42" fmla="*/ 32 w 65"/>
                <a:gd name="T43" fmla="*/ 18 h 57"/>
                <a:gd name="T44" fmla="*/ 39 w 65"/>
                <a:gd name="T45" fmla="*/ 11 h 57"/>
                <a:gd name="T46" fmla="*/ 47 w 65"/>
                <a:gd name="T47" fmla="*/ 8 h 57"/>
                <a:gd name="T48" fmla="*/ 57 w 65"/>
                <a:gd name="T49" fmla="*/ 19 h 57"/>
                <a:gd name="T50" fmla="*/ 54 w 65"/>
                <a:gd name="T51"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7">
                  <a:moveTo>
                    <a:pt x="65" y="19"/>
                  </a:moveTo>
                  <a:cubicBezTo>
                    <a:pt x="65" y="8"/>
                    <a:pt x="57" y="0"/>
                    <a:pt x="47" y="0"/>
                  </a:cubicBezTo>
                  <a:cubicBezTo>
                    <a:pt x="41" y="0"/>
                    <a:pt x="36" y="2"/>
                    <a:pt x="32" y="6"/>
                  </a:cubicBezTo>
                  <a:cubicBezTo>
                    <a:pt x="29" y="2"/>
                    <a:pt x="24" y="0"/>
                    <a:pt x="18" y="0"/>
                  </a:cubicBezTo>
                  <a:cubicBezTo>
                    <a:pt x="8" y="0"/>
                    <a:pt x="0" y="8"/>
                    <a:pt x="0" y="19"/>
                  </a:cubicBezTo>
                  <a:cubicBezTo>
                    <a:pt x="0" y="24"/>
                    <a:pt x="2" y="29"/>
                    <a:pt x="6" y="33"/>
                  </a:cubicBezTo>
                  <a:cubicBezTo>
                    <a:pt x="6" y="33"/>
                    <a:pt x="6" y="33"/>
                    <a:pt x="6" y="33"/>
                  </a:cubicBezTo>
                  <a:cubicBezTo>
                    <a:pt x="26" y="53"/>
                    <a:pt x="26" y="53"/>
                    <a:pt x="26" y="53"/>
                  </a:cubicBezTo>
                  <a:cubicBezTo>
                    <a:pt x="28" y="55"/>
                    <a:pt x="30" y="57"/>
                    <a:pt x="32" y="57"/>
                  </a:cubicBezTo>
                  <a:cubicBezTo>
                    <a:pt x="35" y="57"/>
                    <a:pt x="37" y="55"/>
                    <a:pt x="39" y="53"/>
                  </a:cubicBezTo>
                  <a:cubicBezTo>
                    <a:pt x="59" y="33"/>
                    <a:pt x="59" y="33"/>
                    <a:pt x="59" y="33"/>
                  </a:cubicBezTo>
                  <a:cubicBezTo>
                    <a:pt x="59" y="33"/>
                    <a:pt x="59" y="33"/>
                    <a:pt x="59" y="33"/>
                  </a:cubicBezTo>
                  <a:cubicBezTo>
                    <a:pt x="63" y="29"/>
                    <a:pt x="65" y="24"/>
                    <a:pt x="65" y="19"/>
                  </a:cubicBezTo>
                  <a:close/>
                  <a:moveTo>
                    <a:pt x="54" y="27"/>
                  </a:moveTo>
                  <a:cubicBezTo>
                    <a:pt x="33" y="47"/>
                    <a:pt x="33" y="47"/>
                    <a:pt x="33" y="47"/>
                  </a:cubicBezTo>
                  <a:cubicBezTo>
                    <a:pt x="33" y="47"/>
                    <a:pt x="33" y="48"/>
                    <a:pt x="32" y="48"/>
                  </a:cubicBezTo>
                  <a:cubicBezTo>
                    <a:pt x="32" y="48"/>
                    <a:pt x="32" y="47"/>
                    <a:pt x="32" y="47"/>
                  </a:cubicBezTo>
                  <a:cubicBezTo>
                    <a:pt x="11" y="27"/>
                    <a:pt x="11" y="27"/>
                    <a:pt x="11" y="27"/>
                  </a:cubicBezTo>
                  <a:cubicBezTo>
                    <a:pt x="9" y="24"/>
                    <a:pt x="8" y="22"/>
                    <a:pt x="8" y="19"/>
                  </a:cubicBezTo>
                  <a:cubicBezTo>
                    <a:pt x="8" y="13"/>
                    <a:pt x="13" y="8"/>
                    <a:pt x="18" y="8"/>
                  </a:cubicBezTo>
                  <a:cubicBezTo>
                    <a:pt x="22" y="8"/>
                    <a:pt x="24" y="9"/>
                    <a:pt x="26" y="11"/>
                  </a:cubicBezTo>
                  <a:cubicBezTo>
                    <a:pt x="32" y="18"/>
                    <a:pt x="32" y="18"/>
                    <a:pt x="32" y="18"/>
                  </a:cubicBezTo>
                  <a:cubicBezTo>
                    <a:pt x="39" y="11"/>
                    <a:pt x="39" y="11"/>
                    <a:pt x="39" y="11"/>
                  </a:cubicBezTo>
                  <a:cubicBezTo>
                    <a:pt x="41" y="9"/>
                    <a:pt x="43" y="8"/>
                    <a:pt x="47" y="8"/>
                  </a:cubicBezTo>
                  <a:cubicBezTo>
                    <a:pt x="52" y="8"/>
                    <a:pt x="57" y="13"/>
                    <a:pt x="57" y="19"/>
                  </a:cubicBezTo>
                  <a:cubicBezTo>
                    <a:pt x="57" y="22"/>
                    <a:pt x="56" y="24"/>
                    <a:pt x="5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0" name="Freeform 177"/>
            <p:cNvSpPr>
              <a:spLocks noEditPoints="1"/>
            </p:cNvSpPr>
            <p:nvPr/>
          </p:nvSpPr>
          <p:spPr bwMode="auto">
            <a:xfrm>
              <a:off x="7994176" y="4445368"/>
              <a:ext cx="113040" cy="115975"/>
            </a:xfrm>
            <a:custGeom>
              <a:avLst/>
              <a:gdLst>
                <a:gd name="T0" fmla="*/ 43 w 47"/>
                <a:gd name="T1" fmla="*/ 29 h 48"/>
                <a:gd name="T2" fmla="*/ 47 w 47"/>
                <a:gd name="T3" fmla="*/ 16 h 48"/>
                <a:gd name="T4" fmla="*/ 42 w 47"/>
                <a:gd name="T5" fmla="*/ 8 h 48"/>
                <a:gd name="T6" fmla="*/ 37 w 47"/>
                <a:gd name="T7" fmla="*/ 9 h 48"/>
                <a:gd name="T8" fmla="*/ 28 w 47"/>
                <a:gd name="T9" fmla="*/ 0 h 48"/>
                <a:gd name="T10" fmla="*/ 19 w 47"/>
                <a:gd name="T11" fmla="*/ 0 h 48"/>
                <a:gd name="T12" fmla="*/ 18 w 47"/>
                <a:gd name="T13" fmla="*/ 5 h 48"/>
                <a:gd name="T14" fmla="*/ 5 w 47"/>
                <a:gd name="T15" fmla="*/ 8 h 48"/>
                <a:gd name="T16" fmla="*/ 0 w 47"/>
                <a:gd name="T17" fmla="*/ 16 h 48"/>
                <a:gd name="T18" fmla="*/ 4 w 47"/>
                <a:gd name="T19" fmla="*/ 20 h 48"/>
                <a:gd name="T20" fmla="*/ 0 w 47"/>
                <a:gd name="T21" fmla="*/ 32 h 48"/>
                <a:gd name="T22" fmla="*/ 5 w 47"/>
                <a:gd name="T23" fmla="*/ 40 h 48"/>
                <a:gd name="T24" fmla="*/ 10 w 47"/>
                <a:gd name="T25" fmla="*/ 39 h 48"/>
                <a:gd name="T26" fmla="*/ 19 w 47"/>
                <a:gd name="T27" fmla="*/ 48 h 48"/>
                <a:gd name="T28" fmla="*/ 28 w 47"/>
                <a:gd name="T29" fmla="*/ 48 h 48"/>
                <a:gd name="T30" fmla="*/ 29 w 47"/>
                <a:gd name="T31" fmla="*/ 44 h 48"/>
                <a:gd name="T32" fmla="*/ 42 w 47"/>
                <a:gd name="T33" fmla="*/ 40 h 48"/>
                <a:gd name="T34" fmla="*/ 47 w 47"/>
                <a:gd name="T35" fmla="*/ 32 h 48"/>
                <a:gd name="T36" fmla="*/ 43 w 47"/>
                <a:gd name="T37" fmla="*/ 29 h 48"/>
                <a:gd name="T38" fmla="*/ 23 w 47"/>
                <a:gd name="T39" fmla="*/ 34 h 48"/>
                <a:gd name="T40" fmla="*/ 14 w 47"/>
                <a:gd name="T41" fmla="*/ 24 h 48"/>
                <a:gd name="T42" fmla="*/ 23 w 47"/>
                <a:gd name="T43" fmla="*/ 14 h 48"/>
                <a:gd name="T44" fmla="*/ 33 w 47"/>
                <a:gd name="T45" fmla="*/ 24 h 48"/>
                <a:gd name="T46" fmla="*/ 23 w 47"/>
                <a:gd name="T47"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8">
                  <a:moveTo>
                    <a:pt x="43" y="29"/>
                  </a:moveTo>
                  <a:cubicBezTo>
                    <a:pt x="41" y="24"/>
                    <a:pt x="42" y="19"/>
                    <a:pt x="47" y="16"/>
                  </a:cubicBezTo>
                  <a:cubicBezTo>
                    <a:pt x="42" y="8"/>
                    <a:pt x="42" y="8"/>
                    <a:pt x="42" y="8"/>
                  </a:cubicBezTo>
                  <a:cubicBezTo>
                    <a:pt x="41" y="9"/>
                    <a:pt x="39" y="9"/>
                    <a:pt x="37" y="9"/>
                  </a:cubicBezTo>
                  <a:cubicBezTo>
                    <a:pt x="32" y="9"/>
                    <a:pt x="28" y="5"/>
                    <a:pt x="28" y="0"/>
                  </a:cubicBezTo>
                  <a:cubicBezTo>
                    <a:pt x="19" y="0"/>
                    <a:pt x="19" y="0"/>
                    <a:pt x="19" y="0"/>
                  </a:cubicBezTo>
                  <a:cubicBezTo>
                    <a:pt x="19" y="2"/>
                    <a:pt x="18" y="3"/>
                    <a:pt x="18" y="5"/>
                  </a:cubicBezTo>
                  <a:cubicBezTo>
                    <a:pt x="15" y="9"/>
                    <a:pt x="9" y="11"/>
                    <a:pt x="5" y="8"/>
                  </a:cubicBezTo>
                  <a:cubicBezTo>
                    <a:pt x="0" y="16"/>
                    <a:pt x="0" y="16"/>
                    <a:pt x="0" y="16"/>
                  </a:cubicBezTo>
                  <a:cubicBezTo>
                    <a:pt x="2" y="17"/>
                    <a:pt x="3" y="18"/>
                    <a:pt x="4" y="20"/>
                  </a:cubicBezTo>
                  <a:cubicBezTo>
                    <a:pt x="6" y="24"/>
                    <a:pt x="5" y="30"/>
                    <a:pt x="0" y="32"/>
                  </a:cubicBezTo>
                  <a:cubicBezTo>
                    <a:pt x="5" y="40"/>
                    <a:pt x="5" y="40"/>
                    <a:pt x="5" y="40"/>
                  </a:cubicBezTo>
                  <a:cubicBezTo>
                    <a:pt x="6" y="40"/>
                    <a:pt x="8" y="39"/>
                    <a:pt x="10" y="39"/>
                  </a:cubicBezTo>
                  <a:cubicBezTo>
                    <a:pt x="15" y="39"/>
                    <a:pt x="19" y="43"/>
                    <a:pt x="19" y="48"/>
                  </a:cubicBezTo>
                  <a:cubicBezTo>
                    <a:pt x="28" y="48"/>
                    <a:pt x="28" y="48"/>
                    <a:pt x="28" y="48"/>
                  </a:cubicBezTo>
                  <a:cubicBezTo>
                    <a:pt x="28" y="47"/>
                    <a:pt x="29" y="45"/>
                    <a:pt x="29" y="44"/>
                  </a:cubicBezTo>
                  <a:cubicBezTo>
                    <a:pt x="32" y="39"/>
                    <a:pt x="38" y="38"/>
                    <a:pt x="42" y="40"/>
                  </a:cubicBezTo>
                  <a:cubicBezTo>
                    <a:pt x="47" y="32"/>
                    <a:pt x="47" y="32"/>
                    <a:pt x="47" y="32"/>
                  </a:cubicBezTo>
                  <a:cubicBezTo>
                    <a:pt x="45" y="31"/>
                    <a:pt x="44" y="30"/>
                    <a:pt x="43" y="29"/>
                  </a:cubicBezTo>
                  <a:close/>
                  <a:moveTo>
                    <a:pt x="23" y="34"/>
                  </a:moveTo>
                  <a:cubicBezTo>
                    <a:pt x="18" y="34"/>
                    <a:pt x="14" y="30"/>
                    <a:pt x="14" y="24"/>
                  </a:cubicBezTo>
                  <a:cubicBezTo>
                    <a:pt x="14" y="19"/>
                    <a:pt x="18" y="14"/>
                    <a:pt x="23" y="14"/>
                  </a:cubicBezTo>
                  <a:cubicBezTo>
                    <a:pt x="29" y="14"/>
                    <a:pt x="33" y="19"/>
                    <a:pt x="33" y="24"/>
                  </a:cubicBezTo>
                  <a:cubicBezTo>
                    <a:pt x="33" y="30"/>
                    <a:pt x="29" y="34"/>
                    <a:pt x="2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1" name="Freeform 178"/>
            <p:cNvSpPr>
              <a:spLocks noEditPoints="1"/>
            </p:cNvSpPr>
            <p:nvPr/>
          </p:nvSpPr>
          <p:spPr bwMode="auto">
            <a:xfrm>
              <a:off x="7365851" y="4411602"/>
              <a:ext cx="186443" cy="187911"/>
            </a:xfrm>
            <a:custGeom>
              <a:avLst/>
              <a:gdLst>
                <a:gd name="T0" fmla="*/ 67 w 127"/>
                <a:gd name="T1" fmla="*/ 0 h 128"/>
                <a:gd name="T2" fmla="*/ 55 w 127"/>
                <a:gd name="T3" fmla="*/ 13 h 128"/>
                <a:gd name="T4" fmla="*/ 67 w 127"/>
                <a:gd name="T5" fmla="*/ 25 h 128"/>
                <a:gd name="T6" fmla="*/ 39 w 127"/>
                <a:gd name="T7" fmla="*/ 56 h 128"/>
                <a:gd name="T8" fmla="*/ 11 w 127"/>
                <a:gd name="T9" fmla="*/ 56 h 128"/>
                <a:gd name="T10" fmla="*/ 32 w 127"/>
                <a:gd name="T11" fmla="*/ 79 h 128"/>
                <a:gd name="T12" fmla="*/ 0 w 127"/>
                <a:gd name="T13" fmla="*/ 123 h 128"/>
                <a:gd name="T14" fmla="*/ 0 w 127"/>
                <a:gd name="T15" fmla="*/ 128 h 128"/>
                <a:gd name="T16" fmla="*/ 5 w 127"/>
                <a:gd name="T17" fmla="*/ 128 h 128"/>
                <a:gd name="T18" fmla="*/ 49 w 127"/>
                <a:gd name="T19" fmla="*/ 93 h 128"/>
                <a:gd name="T20" fmla="*/ 72 w 127"/>
                <a:gd name="T21" fmla="*/ 116 h 128"/>
                <a:gd name="T22" fmla="*/ 72 w 127"/>
                <a:gd name="T23" fmla="*/ 88 h 128"/>
                <a:gd name="T24" fmla="*/ 103 w 127"/>
                <a:gd name="T25" fmla="*/ 61 h 128"/>
                <a:gd name="T26" fmla="*/ 114 w 127"/>
                <a:gd name="T27" fmla="*/ 72 h 128"/>
                <a:gd name="T28" fmla="*/ 127 w 127"/>
                <a:gd name="T29" fmla="*/ 61 h 128"/>
                <a:gd name="T30" fmla="*/ 67 w 127"/>
                <a:gd name="T31" fmla="*/ 0 h 128"/>
                <a:gd name="T32" fmla="*/ 55 w 127"/>
                <a:gd name="T33" fmla="*/ 69 h 128"/>
                <a:gd name="T34" fmla="*/ 47 w 127"/>
                <a:gd name="T35" fmla="*/ 61 h 128"/>
                <a:gd name="T36" fmla="*/ 75 w 127"/>
                <a:gd name="T37" fmla="*/ 33 h 128"/>
                <a:gd name="T38" fmla="*/ 83 w 127"/>
                <a:gd name="T39" fmla="*/ 41 h 128"/>
                <a:gd name="T40" fmla="*/ 55 w 127"/>
                <a:gd name="T41"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7" h="128">
                  <a:moveTo>
                    <a:pt x="67" y="0"/>
                  </a:moveTo>
                  <a:lnTo>
                    <a:pt x="55" y="13"/>
                  </a:lnTo>
                  <a:lnTo>
                    <a:pt x="67" y="25"/>
                  </a:lnTo>
                  <a:lnTo>
                    <a:pt x="39" y="56"/>
                  </a:lnTo>
                  <a:lnTo>
                    <a:pt x="11" y="56"/>
                  </a:lnTo>
                  <a:lnTo>
                    <a:pt x="32" y="79"/>
                  </a:lnTo>
                  <a:lnTo>
                    <a:pt x="0" y="123"/>
                  </a:lnTo>
                  <a:lnTo>
                    <a:pt x="0" y="128"/>
                  </a:lnTo>
                  <a:lnTo>
                    <a:pt x="5" y="128"/>
                  </a:lnTo>
                  <a:lnTo>
                    <a:pt x="49" y="93"/>
                  </a:lnTo>
                  <a:lnTo>
                    <a:pt x="72" y="116"/>
                  </a:lnTo>
                  <a:lnTo>
                    <a:pt x="72" y="88"/>
                  </a:lnTo>
                  <a:lnTo>
                    <a:pt x="103" y="61"/>
                  </a:lnTo>
                  <a:lnTo>
                    <a:pt x="114" y="72"/>
                  </a:lnTo>
                  <a:lnTo>
                    <a:pt x="127" y="61"/>
                  </a:lnTo>
                  <a:lnTo>
                    <a:pt x="67" y="0"/>
                  </a:lnTo>
                  <a:close/>
                  <a:moveTo>
                    <a:pt x="55" y="69"/>
                  </a:moveTo>
                  <a:lnTo>
                    <a:pt x="47" y="61"/>
                  </a:lnTo>
                  <a:lnTo>
                    <a:pt x="75" y="33"/>
                  </a:lnTo>
                  <a:lnTo>
                    <a:pt x="83" y="41"/>
                  </a:lnTo>
                  <a:lnTo>
                    <a:pt x="5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79"/>
            <p:cNvSpPr>
              <a:spLocks noEditPoints="1"/>
            </p:cNvSpPr>
            <p:nvPr/>
          </p:nvSpPr>
          <p:spPr bwMode="auto">
            <a:xfrm>
              <a:off x="7351170" y="3982931"/>
              <a:ext cx="136529" cy="139465"/>
            </a:xfrm>
            <a:custGeom>
              <a:avLst/>
              <a:gdLst>
                <a:gd name="T0" fmla="*/ 57 w 57"/>
                <a:gd name="T1" fmla="*/ 29 h 58"/>
                <a:gd name="T2" fmla="*/ 28 w 57"/>
                <a:gd name="T3" fmla="*/ 58 h 58"/>
                <a:gd name="T4" fmla="*/ 0 w 57"/>
                <a:gd name="T5" fmla="*/ 29 h 58"/>
                <a:gd name="T6" fmla="*/ 28 w 57"/>
                <a:gd name="T7" fmla="*/ 0 h 58"/>
                <a:gd name="T8" fmla="*/ 57 w 57"/>
                <a:gd name="T9" fmla="*/ 29 h 58"/>
                <a:gd name="T10" fmla="*/ 5 w 57"/>
                <a:gd name="T11" fmla="*/ 29 h 58"/>
                <a:gd name="T12" fmla="*/ 28 w 57"/>
                <a:gd name="T13" fmla="*/ 52 h 58"/>
                <a:gd name="T14" fmla="*/ 52 w 57"/>
                <a:gd name="T15" fmla="*/ 29 h 58"/>
                <a:gd name="T16" fmla="*/ 28 w 57"/>
                <a:gd name="T17" fmla="*/ 6 h 58"/>
                <a:gd name="T18" fmla="*/ 5 w 57"/>
                <a:gd name="T19" fmla="*/ 29 h 58"/>
                <a:gd name="T20" fmla="*/ 31 w 57"/>
                <a:gd name="T21" fmla="*/ 12 h 58"/>
                <a:gd name="T22" fmla="*/ 45 w 57"/>
                <a:gd name="T23" fmla="*/ 26 h 58"/>
                <a:gd name="T24" fmla="*/ 45 w 57"/>
                <a:gd name="T25" fmla="*/ 31 h 58"/>
                <a:gd name="T26" fmla="*/ 40 w 57"/>
                <a:gd name="T27" fmla="*/ 31 h 58"/>
                <a:gd name="T28" fmla="*/ 32 w 57"/>
                <a:gd name="T29" fmla="*/ 23 h 58"/>
                <a:gd name="T30" fmla="*/ 32 w 57"/>
                <a:gd name="T31" fmla="*/ 43 h 58"/>
                <a:gd name="T32" fmla="*/ 28 w 57"/>
                <a:gd name="T33" fmla="*/ 47 h 58"/>
                <a:gd name="T34" fmla="*/ 25 w 57"/>
                <a:gd name="T35" fmla="*/ 43 h 58"/>
                <a:gd name="T36" fmla="*/ 25 w 57"/>
                <a:gd name="T37" fmla="*/ 23 h 58"/>
                <a:gd name="T38" fmla="*/ 17 w 57"/>
                <a:gd name="T39" fmla="*/ 31 h 58"/>
                <a:gd name="T40" fmla="*/ 12 w 57"/>
                <a:gd name="T41" fmla="*/ 31 h 58"/>
                <a:gd name="T42" fmla="*/ 11 w 57"/>
                <a:gd name="T43" fmla="*/ 29 h 58"/>
                <a:gd name="T44" fmla="*/ 12 w 57"/>
                <a:gd name="T45" fmla="*/ 26 h 58"/>
                <a:gd name="T46" fmla="*/ 26 w 57"/>
                <a:gd name="T47" fmla="*/ 12 h 58"/>
                <a:gd name="T48" fmla="*/ 31 w 57"/>
                <a:gd name="T4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 h="58">
                  <a:moveTo>
                    <a:pt x="57" y="29"/>
                  </a:moveTo>
                  <a:cubicBezTo>
                    <a:pt x="57" y="45"/>
                    <a:pt x="44" y="58"/>
                    <a:pt x="28" y="58"/>
                  </a:cubicBezTo>
                  <a:cubicBezTo>
                    <a:pt x="13" y="58"/>
                    <a:pt x="0" y="45"/>
                    <a:pt x="0" y="29"/>
                  </a:cubicBezTo>
                  <a:cubicBezTo>
                    <a:pt x="0" y="13"/>
                    <a:pt x="13" y="0"/>
                    <a:pt x="28" y="0"/>
                  </a:cubicBezTo>
                  <a:cubicBezTo>
                    <a:pt x="44" y="0"/>
                    <a:pt x="57" y="13"/>
                    <a:pt x="57" y="29"/>
                  </a:cubicBezTo>
                  <a:close/>
                  <a:moveTo>
                    <a:pt x="5" y="29"/>
                  </a:moveTo>
                  <a:cubicBezTo>
                    <a:pt x="5" y="42"/>
                    <a:pt x="16" y="52"/>
                    <a:pt x="28" y="52"/>
                  </a:cubicBezTo>
                  <a:cubicBezTo>
                    <a:pt x="41" y="52"/>
                    <a:pt x="52" y="42"/>
                    <a:pt x="52" y="29"/>
                  </a:cubicBezTo>
                  <a:cubicBezTo>
                    <a:pt x="52" y="16"/>
                    <a:pt x="41" y="6"/>
                    <a:pt x="28" y="6"/>
                  </a:cubicBezTo>
                  <a:cubicBezTo>
                    <a:pt x="16" y="6"/>
                    <a:pt x="5" y="16"/>
                    <a:pt x="5" y="29"/>
                  </a:cubicBezTo>
                  <a:close/>
                  <a:moveTo>
                    <a:pt x="31" y="12"/>
                  </a:moveTo>
                  <a:cubicBezTo>
                    <a:pt x="45" y="26"/>
                    <a:pt x="45" y="26"/>
                    <a:pt x="45" y="26"/>
                  </a:cubicBezTo>
                  <a:cubicBezTo>
                    <a:pt x="47" y="28"/>
                    <a:pt x="47" y="30"/>
                    <a:pt x="45" y="31"/>
                  </a:cubicBezTo>
                  <a:cubicBezTo>
                    <a:pt x="44" y="33"/>
                    <a:pt x="42" y="33"/>
                    <a:pt x="40" y="31"/>
                  </a:cubicBezTo>
                  <a:cubicBezTo>
                    <a:pt x="32" y="23"/>
                    <a:pt x="32" y="23"/>
                    <a:pt x="32" y="23"/>
                  </a:cubicBezTo>
                  <a:cubicBezTo>
                    <a:pt x="32" y="43"/>
                    <a:pt x="32" y="43"/>
                    <a:pt x="32" y="43"/>
                  </a:cubicBezTo>
                  <a:cubicBezTo>
                    <a:pt x="32" y="45"/>
                    <a:pt x="30" y="47"/>
                    <a:pt x="28" y="47"/>
                  </a:cubicBezTo>
                  <a:cubicBezTo>
                    <a:pt x="26" y="47"/>
                    <a:pt x="25" y="45"/>
                    <a:pt x="25" y="43"/>
                  </a:cubicBezTo>
                  <a:cubicBezTo>
                    <a:pt x="25" y="23"/>
                    <a:pt x="25" y="23"/>
                    <a:pt x="25" y="23"/>
                  </a:cubicBezTo>
                  <a:cubicBezTo>
                    <a:pt x="17" y="31"/>
                    <a:pt x="17" y="31"/>
                    <a:pt x="17" y="31"/>
                  </a:cubicBezTo>
                  <a:cubicBezTo>
                    <a:pt x="15" y="33"/>
                    <a:pt x="13" y="33"/>
                    <a:pt x="12" y="31"/>
                  </a:cubicBezTo>
                  <a:cubicBezTo>
                    <a:pt x="11" y="31"/>
                    <a:pt x="11" y="30"/>
                    <a:pt x="11" y="29"/>
                  </a:cubicBezTo>
                  <a:cubicBezTo>
                    <a:pt x="11" y="28"/>
                    <a:pt x="11" y="27"/>
                    <a:pt x="12" y="26"/>
                  </a:cubicBezTo>
                  <a:cubicBezTo>
                    <a:pt x="26" y="12"/>
                    <a:pt x="26" y="12"/>
                    <a:pt x="26" y="12"/>
                  </a:cubicBezTo>
                  <a:cubicBezTo>
                    <a:pt x="27" y="11"/>
                    <a:pt x="30" y="11"/>
                    <a:pt x="3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85"/>
            <p:cNvSpPr>
              <a:spLocks noEditPoints="1"/>
            </p:cNvSpPr>
            <p:nvPr/>
          </p:nvSpPr>
          <p:spPr bwMode="auto">
            <a:xfrm>
              <a:off x="7418701" y="3162291"/>
              <a:ext cx="215804" cy="120380"/>
            </a:xfrm>
            <a:custGeom>
              <a:avLst/>
              <a:gdLst>
                <a:gd name="T0" fmla="*/ 83 w 90"/>
                <a:gd name="T1" fmla="*/ 46 h 50"/>
                <a:gd name="T2" fmla="*/ 85 w 90"/>
                <a:gd name="T3" fmla="*/ 36 h 50"/>
                <a:gd name="T4" fmla="*/ 87 w 90"/>
                <a:gd name="T5" fmla="*/ 27 h 50"/>
                <a:gd name="T6" fmla="*/ 89 w 90"/>
                <a:gd name="T7" fmla="*/ 16 h 50"/>
                <a:gd name="T8" fmla="*/ 86 w 90"/>
                <a:gd name="T9" fmla="*/ 10 h 50"/>
                <a:gd name="T10" fmla="*/ 64 w 90"/>
                <a:gd name="T11" fmla="*/ 1 h 50"/>
                <a:gd name="T12" fmla="*/ 57 w 90"/>
                <a:gd name="T13" fmla="*/ 3 h 50"/>
                <a:gd name="T14" fmla="*/ 52 w 90"/>
                <a:gd name="T15" fmla="*/ 13 h 50"/>
                <a:gd name="T16" fmla="*/ 51 w 90"/>
                <a:gd name="T17" fmla="*/ 14 h 50"/>
                <a:gd name="T18" fmla="*/ 15 w 90"/>
                <a:gd name="T19" fmla="*/ 6 h 50"/>
                <a:gd name="T20" fmla="*/ 0 w 90"/>
                <a:gd name="T21" fmla="*/ 13 h 50"/>
                <a:gd name="T22" fmla="*/ 8 w 90"/>
                <a:gd name="T23" fmla="*/ 25 h 50"/>
                <a:gd name="T24" fmla="*/ 12 w 90"/>
                <a:gd name="T25" fmla="*/ 22 h 50"/>
                <a:gd name="T26" fmla="*/ 17 w 90"/>
                <a:gd name="T27" fmla="*/ 30 h 50"/>
                <a:gd name="T28" fmla="*/ 25 w 90"/>
                <a:gd name="T29" fmla="*/ 25 h 50"/>
                <a:gd name="T30" fmla="*/ 30 w 90"/>
                <a:gd name="T31" fmla="*/ 33 h 50"/>
                <a:gd name="T32" fmla="*/ 38 w 90"/>
                <a:gd name="T33" fmla="*/ 28 h 50"/>
                <a:gd name="T34" fmla="*/ 43 w 90"/>
                <a:gd name="T35" fmla="*/ 35 h 50"/>
                <a:gd name="T36" fmla="*/ 47 w 90"/>
                <a:gd name="T37" fmla="*/ 33 h 50"/>
                <a:gd name="T38" fmla="*/ 47 w 90"/>
                <a:gd name="T39" fmla="*/ 34 h 50"/>
                <a:gd name="T40" fmla="*/ 48 w 90"/>
                <a:gd name="T41" fmla="*/ 45 h 50"/>
                <a:gd name="T42" fmla="*/ 54 w 90"/>
                <a:gd name="T43" fmla="*/ 50 h 50"/>
                <a:gd name="T44" fmla="*/ 78 w 90"/>
                <a:gd name="T45" fmla="*/ 50 h 50"/>
                <a:gd name="T46" fmla="*/ 83 w 90"/>
                <a:gd name="T47" fmla="*/ 46 h 50"/>
                <a:gd name="T48" fmla="*/ 17 w 90"/>
                <a:gd name="T49" fmla="*/ 15 h 50"/>
                <a:gd name="T50" fmla="*/ 18 w 90"/>
                <a:gd name="T51" fmla="*/ 11 h 50"/>
                <a:gd name="T52" fmla="*/ 49 w 90"/>
                <a:gd name="T53" fmla="*/ 17 h 50"/>
                <a:gd name="T54" fmla="*/ 48 w 90"/>
                <a:gd name="T55" fmla="*/ 22 h 50"/>
                <a:gd name="T56" fmla="*/ 17 w 90"/>
                <a:gd name="T57" fmla="*/ 15 h 50"/>
                <a:gd name="T58" fmla="*/ 73 w 90"/>
                <a:gd name="T59" fmla="*/ 45 h 50"/>
                <a:gd name="T60" fmla="*/ 69 w 90"/>
                <a:gd name="T61" fmla="*/ 44 h 50"/>
                <a:gd name="T62" fmla="*/ 67 w 90"/>
                <a:gd name="T63" fmla="*/ 41 h 50"/>
                <a:gd name="T64" fmla="*/ 73 w 90"/>
                <a:gd name="T65" fmla="*/ 14 h 50"/>
                <a:gd name="T66" fmla="*/ 75 w 90"/>
                <a:gd name="T67" fmla="*/ 12 h 50"/>
                <a:gd name="T68" fmla="*/ 80 w 90"/>
                <a:gd name="T69" fmla="*/ 13 h 50"/>
                <a:gd name="T70" fmla="*/ 82 w 90"/>
                <a:gd name="T71" fmla="*/ 16 h 50"/>
                <a:gd name="T72" fmla="*/ 76 w 90"/>
                <a:gd name="T73" fmla="*/ 43 h 50"/>
                <a:gd name="T74" fmla="*/ 73 w 90"/>
                <a:gd name="T75"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50">
                  <a:moveTo>
                    <a:pt x="83" y="46"/>
                  </a:moveTo>
                  <a:cubicBezTo>
                    <a:pt x="85" y="36"/>
                    <a:pt x="85" y="36"/>
                    <a:pt x="85" y="36"/>
                  </a:cubicBezTo>
                  <a:cubicBezTo>
                    <a:pt x="86" y="33"/>
                    <a:pt x="87" y="29"/>
                    <a:pt x="87" y="27"/>
                  </a:cubicBezTo>
                  <a:cubicBezTo>
                    <a:pt x="89" y="16"/>
                    <a:pt x="89" y="16"/>
                    <a:pt x="89" y="16"/>
                  </a:cubicBezTo>
                  <a:cubicBezTo>
                    <a:pt x="90" y="14"/>
                    <a:pt x="88" y="11"/>
                    <a:pt x="86" y="10"/>
                  </a:cubicBezTo>
                  <a:cubicBezTo>
                    <a:pt x="64" y="1"/>
                    <a:pt x="64" y="1"/>
                    <a:pt x="64" y="1"/>
                  </a:cubicBezTo>
                  <a:cubicBezTo>
                    <a:pt x="62" y="0"/>
                    <a:pt x="59" y="1"/>
                    <a:pt x="57" y="3"/>
                  </a:cubicBezTo>
                  <a:cubicBezTo>
                    <a:pt x="52" y="13"/>
                    <a:pt x="52" y="13"/>
                    <a:pt x="52" y="13"/>
                  </a:cubicBezTo>
                  <a:cubicBezTo>
                    <a:pt x="51" y="13"/>
                    <a:pt x="51" y="13"/>
                    <a:pt x="51" y="14"/>
                  </a:cubicBezTo>
                  <a:cubicBezTo>
                    <a:pt x="15" y="6"/>
                    <a:pt x="15" y="6"/>
                    <a:pt x="15" y="6"/>
                  </a:cubicBezTo>
                  <a:cubicBezTo>
                    <a:pt x="0" y="13"/>
                    <a:pt x="0" y="13"/>
                    <a:pt x="0" y="13"/>
                  </a:cubicBezTo>
                  <a:cubicBezTo>
                    <a:pt x="8" y="25"/>
                    <a:pt x="8" y="25"/>
                    <a:pt x="8" y="25"/>
                  </a:cubicBezTo>
                  <a:cubicBezTo>
                    <a:pt x="12" y="22"/>
                    <a:pt x="12" y="22"/>
                    <a:pt x="12" y="22"/>
                  </a:cubicBezTo>
                  <a:cubicBezTo>
                    <a:pt x="17" y="30"/>
                    <a:pt x="17" y="30"/>
                    <a:pt x="17" y="30"/>
                  </a:cubicBezTo>
                  <a:cubicBezTo>
                    <a:pt x="25" y="25"/>
                    <a:pt x="25" y="25"/>
                    <a:pt x="25" y="25"/>
                  </a:cubicBezTo>
                  <a:cubicBezTo>
                    <a:pt x="30" y="33"/>
                    <a:pt x="30" y="33"/>
                    <a:pt x="30" y="33"/>
                  </a:cubicBezTo>
                  <a:cubicBezTo>
                    <a:pt x="38" y="28"/>
                    <a:pt x="38" y="28"/>
                    <a:pt x="38" y="28"/>
                  </a:cubicBezTo>
                  <a:cubicBezTo>
                    <a:pt x="43" y="35"/>
                    <a:pt x="43" y="35"/>
                    <a:pt x="43" y="35"/>
                  </a:cubicBezTo>
                  <a:cubicBezTo>
                    <a:pt x="47" y="33"/>
                    <a:pt x="47" y="33"/>
                    <a:pt x="47" y="33"/>
                  </a:cubicBezTo>
                  <a:cubicBezTo>
                    <a:pt x="47" y="33"/>
                    <a:pt x="47" y="34"/>
                    <a:pt x="47" y="34"/>
                  </a:cubicBezTo>
                  <a:cubicBezTo>
                    <a:pt x="48" y="45"/>
                    <a:pt x="48" y="45"/>
                    <a:pt x="48" y="45"/>
                  </a:cubicBezTo>
                  <a:cubicBezTo>
                    <a:pt x="49" y="48"/>
                    <a:pt x="51" y="50"/>
                    <a:pt x="54" y="50"/>
                  </a:cubicBezTo>
                  <a:cubicBezTo>
                    <a:pt x="78" y="50"/>
                    <a:pt x="78" y="50"/>
                    <a:pt x="78" y="50"/>
                  </a:cubicBezTo>
                  <a:cubicBezTo>
                    <a:pt x="80" y="50"/>
                    <a:pt x="83" y="48"/>
                    <a:pt x="83" y="46"/>
                  </a:cubicBezTo>
                  <a:close/>
                  <a:moveTo>
                    <a:pt x="17" y="15"/>
                  </a:moveTo>
                  <a:cubicBezTo>
                    <a:pt x="18" y="11"/>
                    <a:pt x="18" y="11"/>
                    <a:pt x="18" y="11"/>
                  </a:cubicBezTo>
                  <a:cubicBezTo>
                    <a:pt x="49" y="17"/>
                    <a:pt x="49" y="17"/>
                    <a:pt x="49" y="17"/>
                  </a:cubicBezTo>
                  <a:cubicBezTo>
                    <a:pt x="48" y="22"/>
                    <a:pt x="48" y="22"/>
                    <a:pt x="48" y="22"/>
                  </a:cubicBezTo>
                  <a:lnTo>
                    <a:pt x="17" y="15"/>
                  </a:lnTo>
                  <a:close/>
                  <a:moveTo>
                    <a:pt x="73" y="45"/>
                  </a:moveTo>
                  <a:cubicBezTo>
                    <a:pt x="69" y="44"/>
                    <a:pt x="69" y="44"/>
                    <a:pt x="69" y="44"/>
                  </a:cubicBezTo>
                  <a:cubicBezTo>
                    <a:pt x="67" y="44"/>
                    <a:pt x="67" y="42"/>
                    <a:pt x="67" y="41"/>
                  </a:cubicBezTo>
                  <a:cubicBezTo>
                    <a:pt x="73" y="14"/>
                    <a:pt x="73" y="14"/>
                    <a:pt x="73" y="14"/>
                  </a:cubicBezTo>
                  <a:cubicBezTo>
                    <a:pt x="73" y="13"/>
                    <a:pt x="74" y="12"/>
                    <a:pt x="75" y="12"/>
                  </a:cubicBezTo>
                  <a:cubicBezTo>
                    <a:pt x="80" y="13"/>
                    <a:pt x="80" y="13"/>
                    <a:pt x="80" y="13"/>
                  </a:cubicBezTo>
                  <a:cubicBezTo>
                    <a:pt x="81" y="13"/>
                    <a:pt x="82" y="15"/>
                    <a:pt x="82" y="16"/>
                  </a:cubicBezTo>
                  <a:cubicBezTo>
                    <a:pt x="76" y="43"/>
                    <a:pt x="76" y="43"/>
                    <a:pt x="76" y="43"/>
                  </a:cubicBezTo>
                  <a:cubicBezTo>
                    <a:pt x="76" y="44"/>
                    <a:pt x="74" y="45"/>
                    <a:pt x="7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Freeform 186"/>
            <p:cNvSpPr>
              <a:spLocks noEditPoints="1"/>
            </p:cNvSpPr>
            <p:nvPr/>
          </p:nvSpPr>
          <p:spPr bwMode="auto">
            <a:xfrm>
              <a:off x="7972156" y="1343375"/>
              <a:ext cx="155614" cy="154145"/>
            </a:xfrm>
            <a:custGeom>
              <a:avLst/>
              <a:gdLst>
                <a:gd name="T0" fmla="*/ 0 w 65"/>
                <a:gd name="T1" fmla="*/ 32 h 64"/>
                <a:gd name="T2" fmla="*/ 65 w 65"/>
                <a:gd name="T3" fmla="*/ 32 h 64"/>
                <a:gd name="T4" fmla="*/ 51 w 65"/>
                <a:gd name="T5" fmla="*/ 42 h 64"/>
                <a:gd name="T6" fmla="*/ 60 w 65"/>
                <a:gd name="T7" fmla="*/ 34 h 64"/>
                <a:gd name="T8" fmla="*/ 51 w 65"/>
                <a:gd name="T9" fmla="*/ 42 h 64"/>
                <a:gd name="T10" fmla="*/ 13 w 65"/>
                <a:gd name="T11" fmla="*/ 30 h 64"/>
                <a:gd name="T12" fmla="*/ 7 w 65"/>
                <a:gd name="T13" fmla="*/ 21 h 64"/>
                <a:gd name="T14" fmla="*/ 46 w 65"/>
                <a:gd name="T15" fmla="*/ 21 h 64"/>
                <a:gd name="T16" fmla="*/ 35 w 65"/>
                <a:gd name="T17" fmla="*/ 30 h 64"/>
                <a:gd name="T18" fmla="*/ 46 w 65"/>
                <a:gd name="T19" fmla="*/ 21 h 64"/>
                <a:gd name="T20" fmla="*/ 35 w 65"/>
                <a:gd name="T21" fmla="*/ 4 h 64"/>
                <a:gd name="T22" fmla="*/ 42 w 65"/>
                <a:gd name="T23" fmla="*/ 11 h 64"/>
                <a:gd name="T24" fmla="*/ 35 w 65"/>
                <a:gd name="T25" fmla="*/ 17 h 64"/>
                <a:gd name="T26" fmla="*/ 27 w 65"/>
                <a:gd name="T27" fmla="*/ 6 h 64"/>
                <a:gd name="T28" fmla="*/ 30 w 65"/>
                <a:gd name="T29" fmla="*/ 17 h 64"/>
                <a:gd name="T30" fmla="*/ 23 w 65"/>
                <a:gd name="T31" fmla="*/ 11 h 64"/>
                <a:gd name="T32" fmla="*/ 30 w 65"/>
                <a:gd name="T33" fmla="*/ 30 h 64"/>
                <a:gd name="T34" fmla="*/ 19 w 65"/>
                <a:gd name="T35" fmla="*/ 21 h 64"/>
                <a:gd name="T36" fmla="*/ 7 w 65"/>
                <a:gd name="T37" fmla="*/ 42 h 64"/>
                <a:gd name="T38" fmla="*/ 13 w 65"/>
                <a:gd name="T39" fmla="*/ 34 h 64"/>
                <a:gd name="T40" fmla="*/ 7 w 65"/>
                <a:gd name="T41" fmla="*/ 42 h 64"/>
                <a:gd name="T42" fmla="*/ 30 w 65"/>
                <a:gd name="T43" fmla="*/ 34 h 64"/>
                <a:gd name="T44" fmla="*/ 19 w 65"/>
                <a:gd name="T45" fmla="*/ 42 h 64"/>
                <a:gd name="T46" fmla="*/ 30 w 65"/>
                <a:gd name="T47" fmla="*/ 47 h 64"/>
                <a:gd name="T48" fmla="*/ 27 w 65"/>
                <a:gd name="T49" fmla="*/ 58 h 64"/>
                <a:gd name="T50" fmla="*/ 20 w 65"/>
                <a:gd name="T51" fmla="*/ 47 h 64"/>
                <a:gd name="T52" fmla="*/ 42 w 65"/>
                <a:gd name="T53" fmla="*/ 52 h 64"/>
                <a:gd name="T54" fmla="*/ 35 w 65"/>
                <a:gd name="T55" fmla="*/ 59 h 64"/>
                <a:gd name="T56" fmla="*/ 45 w 65"/>
                <a:gd name="T57" fmla="*/ 47 h 64"/>
                <a:gd name="T58" fmla="*/ 35 w 65"/>
                <a:gd name="T59" fmla="*/ 42 h 64"/>
                <a:gd name="T60" fmla="*/ 47 w 65"/>
                <a:gd name="T61" fmla="*/ 34 h 64"/>
                <a:gd name="T62" fmla="*/ 35 w 65"/>
                <a:gd name="T63" fmla="*/ 42 h 64"/>
                <a:gd name="T64" fmla="*/ 51 w 65"/>
                <a:gd name="T65" fmla="*/ 21 h 64"/>
                <a:gd name="T66" fmla="*/ 60 w 65"/>
                <a:gd name="T67" fmla="*/ 30 h 64"/>
                <a:gd name="T68" fmla="*/ 56 w 65"/>
                <a:gd name="T69" fmla="*/ 17 h 64"/>
                <a:gd name="T70" fmla="*/ 44 w 65"/>
                <a:gd name="T71" fmla="*/ 7 h 64"/>
                <a:gd name="T72" fmla="*/ 56 w 65"/>
                <a:gd name="T73" fmla="*/ 17 h 64"/>
                <a:gd name="T74" fmla="*/ 20 w 65"/>
                <a:gd name="T75" fmla="*/ 7 h 64"/>
                <a:gd name="T76" fmla="*/ 9 w 65"/>
                <a:gd name="T77" fmla="*/ 17 h 64"/>
                <a:gd name="T78" fmla="*/ 9 w 65"/>
                <a:gd name="T79" fmla="*/ 47 h 64"/>
                <a:gd name="T80" fmla="*/ 20 w 65"/>
                <a:gd name="T81" fmla="*/ 57 h 64"/>
                <a:gd name="T82" fmla="*/ 9 w 65"/>
                <a:gd name="T83" fmla="*/ 47 h 64"/>
                <a:gd name="T84" fmla="*/ 44 w 65"/>
                <a:gd name="T85" fmla="*/ 57 h 64"/>
                <a:gd name="T86" fmla="*/ 56 w 65"/>
                <a:gd name="T87"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 h="64">
                  <a:moveTo>
                    <a:pt x="32" y="0"/>
                  </a:moveTo>
                  <a:cubicBezTo>
                    <a:pt x="15" y="0"/>
                    <a:pt x="0" y="14"/>
                    <a:pt x="0" y="32"/>
                  </a:cubicBezTo>
                  <a:cubicBezTo>
                    <a:pt x="0" y="49"/>
                    <a:pt x="15" y="64"/>
                    <a:pt x="32" y="64"/>
                  </a:cubicBezTo>
                  <a:cubicBezTo>
                    <a:pt x="50" y="64"/>
                    <a:pt x="65" y="49"/>
                    <a:pt x="65" y="32"/>
                  </a:cubicBezTo>
                  <a:cubicBezTo>
                    <a:pt x="65" y="14"/>
                    <a:pt x="50" y="0"/>
                    <a:pt x="32" y="0"/>
                  </a:cubicBezTo>
                  <a:close/>
                  <a:moveTo>
                    <a:pt x="51" y="42"/>
                  </a:moveTo>
                  <a:cubicBezTo>
                    <a:pt x="51" y="40"/>
                    <a:pt x="52" y="37"/>
                    <a:pt x="52" y="34"/>
                  </a:cubicBezTo>
                  <a:cubicBezTo>
                    <a:pt x="60" y="34"/>
                    <a:pt x="60" y="34"/>
                    <a:pt x="60" y="34"/>
                  </a:cubicBezTo>
                  <a:cubicBezTo>
                    <a:pt x="60" y="37"/>
                    <a:pt x="59" y="40"/>
                    <a:pt x="58" y="42"/>
                  </a:cubicBezTo>
                  <a:lnTo>
                    <a:pt x="51" y="42"/>
                  </a:lnTo>
                  <a:close/>
                  <a:moveTo>
                    <a:pt x="14" y="21"/>
                  </a:moveTo>
                  <a:cubicBezTo>
                    <a:pt x="14" y="24"/>
                    <a:pt x="13" y="27"/>
                    <a:pt x="13" y="30"/>
                  </a:cubicBezTo>
                  <a:cubicBezTo>
                    <a:pt x="5" y="30"/>
                    <a:pt x="5" y="30"/>
                    <a:pt x="5" y="30"/>
                  </a:cubicBezTo>
                  <a:cubicBezTo>
                    <a:pt x="5" y="27"/>
                    <a:pt x="6" y="24"/>
                    <a:pt x="7" y="21"/>
                  </a:cubicBezTo>
                  <a:lnTo>
                    <a:pt x="14" y="21"/>
                  </a:lnTo>
                  <a:close/>
                  <a:moveTo>
                    <a:pt x="46" y="21"/>
                  </a:moveTo>
                  <a:cubicBezTo>
                    <a:pt x="47" y="24"/>
                    <a:pt x="47" y="27"/>
                    <a:pt x="47" y="30"/>
                  </a:cubicBezTo>
                  <a:cubicBezTo>
                    <a:pt x="35" y="30"/>
                    <a:pt x="35" y="30"/>
                    <a:pt x="35" y="30"/>
                  </a:cubicBezTo>
                  <a:cubicBezTo>
                    <a:pt x="35" y="21"/>
                    <a:pt x="35" y="21"/>
                    <a:pt x="35" y="21"/>
                  </a:cubicBezTo>
                  <a:lnTo>
                    <a:pt x="46" y="21"/>
                  </a:lnTo>
                  <a:close/>
                  <a:moveTo>
                    <a:pt x="35" y="17"/>
                  </a:moveTo>
                  <a:cubicBezTo>
                    <a:pt x="35" y="4"/>
                    <a:pt x="35" y="4"/>
                    <a:pt x="35" y="4"/>
                  </a:cubicBezTo>
                  <a:cubicBezTo>
                    <a:pt x="36" y="5"/>
                    <a:pt x="37" y="5"/>
                    <a:pt x="38" y="6"/>
                  </a:cubicBezTo>
                  <a:cubicBezTo>
                    <a:pt x="39" y="7"/>
                    <a:pt x="41" y="9"/>
                    <a:pt x="42" y="11"/>
                  </a:cubicBezTo>
                  <a:cubicBezTo>
                    <a:pt x="43" y="13"/>
                    <a:pt x="44" y="15"/>
                    <a:pt x="45" y="17"/>
                  </a:cubicBezTo>
                  <a:cubicBezTo>
                    <a:pt x="35" y="17"/>
                    <a:pt x="35" y="17"/>
                    <a:pt x="35" y="17"/>
                  </a:cubicBezTo>
                  <a:close/>
                  <a:moveTo>
                    <a:pt x="23" y="11"/>
                  </a:moveTo>
                  <a:cubicBezTo>
                    <a:pt x="24" y="9"/>
                    <a:pt x="26" y="7"/>
                    <a:pt x="27" y="6"/>
                  </a:cubicBezTo>
                  <a:cubicBezTo>
                    <a:pt x="28" y="5"/>
                    <a:pt x="29" y="5"/>
                    <a:pt x="30" y="4"/>
                  </a:cubicBezTo>
                  <a:cubicBezTo>
                    <a:pt x="30" y="17"/>
                    <a:pt x="30" y="17"/>
                    <a:pt x="30" y="17"/>
                  </a:cubicBezTo>
                  <a:cubicBezTo>
                    <a:pt x="20" y="17"/>
                    <a:pt x="20" y="17"/>
                    <a:pt x="20" y="17"/>
                  </a:cubicBezTo>
                  <a:cubicBezTo>
                    <a:pt x="21" y="15"/>
                    <a:pt x="22" y="13"/>
                    <a:pt x="23" y="11"/>
                  </a:cubicBezTo>
                  <a:close/>
                  <a:moveTo>
                    <a:pt x="30" y="21"/>
                  </a:moveTo>
                  <a:cubicBezTo>
                    <a:pt x="30" y="30"/>
                    <a:pt x="30" y="30"/>
                    <a:pt x="30" y="30"/>
                  </a:cubicBezTo>
                  <a:cubicBezTo>
                    <a:pt x="18" y="30"/>
                    <a:pt x="18" y="30"/>
                    <a:pt x="18" y="30"/>
                  </a:cubicBezTo>
                  <a:cubicBezTo>
                    <a:pt x="18" y="27"/>
                    <a:pt x="18" y="24"/>
                    <a:pt x="19" y="21"/>
                  </a:cubicBezTo>
                  <a:lnTo>
                    <a:pt x="30" y="21"/>
                  </a:lnTo>
                  <a:close/>
                  <a:moveTo>
                    <a:pt x="7" y="42"/>
                  </a:moveTo>
                  <a:cubicBezTo>
                    <a:pt x="6" y="40"/>
                    <a:pt x="5" y="37"/>
                    <a:pt x="5" y="34"/>
                  </a:cubicBezTo>
                  <a:cubicBezTo>
                    <a:pt x="13" y="34"/>
                    <a:pt x="13" y="34"/>
                    <a:pt x="13" y="34"/>
                  </a:cubicBezTo>
                  <a:cubicBezTo>
                    <a:pt x="13" y="37"/>
                    <a:pt x="14" y="40"/>
                    <a:pt x="14" y="42"/>
                  </a:cubicBezTo>
                  <a:lnTo>
                    <a:pt x="7" y="42"/>
                  </a:lnTo>
                  <a:close/>
                  <a:moveTo>
                    <a:pt x="18" y="34"/>
                  </a:moveTo>
                  <a:cubicBezTo>
                    <a:pt x="30" y="34"/>
                    <a:pt x="30" y="34"/>
                    <a:pt x="30" y="34"/>
                  </a:cubicBezTo>
                  <a:cubicBezTo>
                    <a:pt x="30" y="42"/>
                    <a:pt x="30" y="42"/>
                    <a:pt x="30" y="42"/>
                  </a:cubicBezTo>
                  <a:cubicBezTo>
                    <a:pt x="19" y="42"/>
                    <a:pt x="19" y="42"/>
                    <a:pt x="19" y="42"/>
                  </a:cubicBezTo>
                  <a:cubicBezTo>
                    <a:pt x="18" y="40"/>
                    <a:pt x="18" y="37"/>
                    <a:pt x="18" y="34"/>
                  </a:cubicBezTo>
                  <a:close/>
                  <a:moveTo>
                    <a:pt x="30" y="47"/>
                  </a:moveTo>
                  <a:cubicBezTo>
                    <a:pt x="30" y="59"/>
                    <a:pt x="30" y="59"/>
                    <a:pt x="30" y="59"/>
                  </a:cubicBezTo>
                  <a:cubicBezTo>
                    <a:pt x="29" y="59"/>
                    <a:pt x="28" y="58"/>
                    <a:pt x="27" y="58"/>
                  </a:cubicBezTo>
                  <a:cubicBezTo>
                    <a:pt x="26" y="57"/>
                    <a:pt x="24" y="55"/>
                    <a:pt x="23" y="52"/>
                  </a:cubicBezTo>
                  <a:cubicBezTo>
                    <a:pt x="22" y="51"/>
                    <a:pt x="21" y="49"/>
                    <a:pt x="20" y="47"/>
                  </a:cubicBezTo>
                  <a:cubicBezTo>
                    <a:pt x="30" y="47"/>
                    <a:pt x="30" y="47"/>
                    <a:pt x="30" y="47"/>
                  </a:cubicBezTo>
                  <a:close/>
                  <a:moveTo>
                    <a:pt x="42" y="52"/>
                  </a:moveTo>
                  <a:cubicBezTo>
                    <a:pt x="41" y="55"/>
                    <a:pt x="39" y="57"/>
                    <a:pt x="38" y="58"/>
                  </a:cubicBezTo>
                  <a:cubicBezTo>
                    <a:pt x="37" y="58"/>
                    <a:pt x="36" y="59"/>
                    <a:pt x="35" y="59"/>
                  </a:cubicBezTo>
                  <a:cubicBezTo>
                    <a:pt x="35" y="47"/>
                    <a:pt x="35" y="47"/>
                    <a:pt x="35" y="47"/>
                  </a:cubicBezTo>
                  <a:cubicBezTo>
                    <a:pt x="45" y="47"/>
                    <a:pt x="45" y="47"/>
                    <a:pt x="45" y="47"/>
                  </a:cubicBezTo>
                  <a:cubicBezTo>
                    <a:pt x="44" y="49"/>
                    <a:pt x="43" y="51"/>
                    <a:pt x="42" y="52"/>
                  </a:cubicBezTo>
                  <a:close/>
                  <a:moveTo>
                    <a:pt x="35" y="42"/>
                  </a:moveTo>
                  <a:cubicBezTo>
                    <a:pt x="35" y="34"/>
                    <a:pt x="35" y="34"/>
                    <a:pt x="35" y="34"/>
                  </a:cubicBezTo>
                  <a:cubicBezTo>
                    <a:pt x="47" y="34"/>
                    <a:pt x="47" y="34"/>
                    <a:pt x="47" y="34"/>
                  </a:cubicBezTo>
                  <a:cubicBezTo>
                    <a:pt x="47" y="37"/>
                    <a:pt x="47" y="40"/>
                    <a:pt x="46" y="42"/>
                  </a:cubicBezTo>
                  <a:lnTo>
                    <a:pt x="35" y="42"/>
                  </a:lnTo>
                  <a:close/>
                  <a:moveTo>
                    <a:pt x="52" y="30"/>
                  </a:moveTo>
                  <a:cubicBezTo>
                    <a:pt x="52" y="27"/>
                    <a:pt x="51" y="24"/>
                    <a:pt x="51" y="21"/>
                  </a:cubicBezTo>
                  <a:cubicBezTo>
                    <a:pt x="58" y="21"/>
                    <a:pt x="58" y="21"/>
                    <a:pt x="58" y="21"/>
                  </a:cubicBezTo>
                  <a:cubicBezTo>
                    <a:pt x="59" y="24"/>
                    <a:pt x="60" y="27"/>
                    <a:pt x="60" y="30"/>
                  </a:cubicBezTo>
                  <a:lnTo>
                    <a:pt x="52" y="30"/>
                  </a:lnTo>
                  <a:close/>
                  <a:moveTo>
                    <a:pt x="56" y="17"/>
                  </a:moveTo>
                  <a:cubicBezTo>
                    <a:pt x="50" y="17"/>
                    <a:pt x="50" y="17"/>
                    <a:pt x="50" y="17"/>
                  </a:cubicBezTo>
                  <a:cubicBezTo>
                    <a:pt x="48" y="13"/>
                    <a:pt x="47" y="9"/>
                    <a:pt x="44" y="7"/>
                  </a:cubicBezTo>
                  <a:cubicBezTo>
                    <a:pt x="47" y="8"/>
                    <a:pt x="50" y="10"/>
                    <a:pt x="52" y="12"/>
                  </a:cubicBezTo>
                  <a:cubicBezTo>
                    <a:pt x="54" y="14"/>
                    <a:pt x="55" y="15"/>
                    <a:pt x="56" y="17"/>
                  </a:cubicBezTo>
                  <a:close/>
                  <a:moveTo>
                    <a:pt x="13" y="12"/>
                  </a:moveTo>
                  <a:cubicBezTo>
                    <a:pt x="15" y="10"/>
                    <a:pt x="18" y="8"/>
                    <a:pt x="20" y="7"/>
                  </a:cubicBezTo>
                  <a:cubicBezTo>
                    <a:pt x="18" y="9"/>
                    <a:pt x="17" y="13"/>
                    <a:pt x="15" y="17"/>
                  </a:cubicBezTo>
                  <a:cubicBezTo>
                    <a:pt x="9" y="17"/>
                    <a:pt x="9" y="17"/>
                    <a:pt x="9" y="17"/>
                  </a:cubicBezTo>
                  <a:cubicBezTo>
                    <a:pt x="10" y="15"/>
                    <a:pt x="11" y="14"/>
                    <a:pt x="13" y="12"/>
                  </a:cubicBezTo>
                  <a:close/>
                  <a:moveTo>
                    <a:pt x="9" y="47"/>
                  </a:moveTo>
                  <a:cubicBezTo>
                    <a:pt x="15" y="47"/>
                    <a:pt x="15" y="47"/>
                    <a:pt x="15" y="47"/>
                  </a:cubicBezTo>
                  <a:cubicBezTo>
                    <a:pt x="17" y="51"/>
                    <a:pt x="18" y="54"/>
                    <a:pt x="20" y="57"/>
                  </a:cubicBezTo>
                  <a:cubicBezTo>
                    <a:pt x="18" y="55"/>
                    <a:pt x="15" y="54"/>
                    <a:pt x="13" y="51"/>
                  </a:cubicBezTo>
                  <a:cubicBezTo>
                    <a:pt x="11" y="50"/>
                    <a:pt x="10" y="48"/>
                    <a:pt x="9" y="47"/>
                  </a:cubicBezTo>
                  <a:close/>
                  <a:moveTo>
                    <a:pt x="52" y="51"/>
                  </a:moveTo>
                  <a:cubicBezTo>
                    <a:pt x="50" y="54"/>
                    <a:pt x="47" y="55"/>
                    <a:pt x="44" y="57"/>
                  </a:cubicBezTo>
                  <a:cubicBezTo>
                    <a:pt x="47" y="54"/>
                    <a:pt x="48" y="51"/>
                    <a:pt x="50" y="47"/>
                  </a:cubicBezTo>
                  <a:cubicBezTo>
                    <a:pt x="56" y="47"/>
                    <a:pt x="56" y="47"/>
                    <a:pt x="56" y="47"/>
                  </a:cubicBezTo>
                  <a:cubicBezTo>
                    <a:pt x="55" y="48"/>
                    <a:pt x="54" y="50"/>
                    <a:pt x="5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194"/>
            <p:cNvSpPr>
              <a:spLocks noEditPoints="1"/>
            </p:cNvSpPr>
            <p:nvPr/>
          </p:nvSpPr>
          <p:spPr bwMode="auto">
            <a:xfrm>
              <a:off x="8362658" y="4502622"/>
              <a:ext cx="143869" cy="146805"/>
            </a:xfrm>
            <a:custGeom>
              <a:avLst/>
              <a:gdLst>
                <a:gd name="T0" fmla="*/ 30 w 60"/>
                <a:gd name="T1" fmla="*/ 0 h 61"/>
                <a:gd name="T2" fmla="*/ 0 w 60"/>
                <a:gd name="T3" fmla="*/ 31 h 61"/>
                <a:gd name="T4" fmla="*/ 30 w 60"/>
                <a:gd name="T5" fmla="*/ 61 h 61"/>
                <a:gd name="T6" fmla="*/ 60 w 60"/>
                <a:gd name="T7" fmla="*/ 31 h 61"/>
                <a:gd name="T8" fmla="*/ 30 w 60"/>
                <a:gd name="T9" fmla="*/ 0 h 61"/>
                <a:gd name="T10" fmla="*/ 30 w 60"/>
                <a:gd name="T11" fmla="*/ 55 h 61"/>
                <a:gd name="T12" fmla="*/ 5 w 60"/>
                <a:gd name="T13" fmla="*/ 31 h 61"/>
                <a:gd name="T14" fmla="*/ 30 w 60"/>
                <a:gd name="T15" fmla="*/ 6 h 61"/>
                <a:gd name="T16" fmla="*/ 55 w 60"/>
                <a:gd name="T17" fmla="*/ 31 h 61"/>
                <a:gd name="T18" fmla="*/ 30 w 60"/>
                <a:gd name="T19" fmla="*/ 55 h 61"/>
                <a:gd name="T20" fmla="*/ 26 w 60"/>
                <a:gd name="T21" fmla="*/ 15 h 61"/>
                <a:gd name="T22" fmla="*/ 34 w 60"/>
                <a:gd name="T23" fmla="*/ 15 h 61"/>
                <a:gd name="T24" fmla="*/ 34 w 60"/>
                <a:gd name="T25" fmla="*/ 23 h 61"/>
                <a:gd name="T26" fmla="*/ 26 w 60"/>
                <a:gd name="T27" fmla="*/ 23 h 61"/>
                <a:gd name="T28" fmla="*/ 26 w 60"/>
                <a:gd name="T29" fmla="*/ 15 h 61"/>
                <a:gd name="T30" fmla="*/ 38 w 60"/>
                <a:gd name="T31" fmla="*/ 46 h 61"/>
                <a:gd name="T32" fmla="*/ 22 w 60"/>
                <a:gd name="T33" fmla="*/ 46 h 61"/>
                <a:gd name="T34" fmla="*/ 22 w 60"/>
                <a:gd name="T35" fmla="*/ 42 h 61"/>
                <a:gd name="T36" fmla="*/ 26 w 60"/>
                <a:gd name="T37" fmla="*/ 42 h 61"/>
                <a:gd name="T38" fmla="*/ 26 w 60"/>
                <a:gd name="T39" fmla="*/ 31 h 61"/>
                <a:gd name="T40" fmla="*/ 22 w 60"/>
                <a:gd name="T41" fmla="*/ 31 h 61"/>
                <a:gd name="T42" fmla="*/ 22 w 60"/>
                <a:gd name="T43" fmla="*/ 27 h 61"/>
                <a:gd name="T44" fmla="*/ 34 w 60"/>
                <a:gd name="T45" fmla="*/ 27 h 61"/>
                <a:gd name="T46" fmla="*/ 34 w 60"/>
                <a:gd name="T47" fmla="*/ 42 h 61"/>
                <a:gd name="T48" fmla="*/ 38 w 60"/>
                <a:gd name="T49" fmla="*/ 42 h 61"/>
                <a:gd name="T50" fmla="*/ 38 w 60"/>
                <a:gd name="T51"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61">
                  <a:moveTo>
                    <a:pt x="30" y="0"/>
                  </a:moveTo>
                  <a:cubicBezTo>
                    <a:pt x="13" y="0"/>
                    <a:pt x="0" y="14"/>
                    <a:pt x="0" y="31"/>
                  </a:cubicBezTo>
                  <a:cubicBezTo>
                    <a:pt x="0" y="47"/>
                    <a:pt x="13" y="61"/>
                    <a:pt x="30" y="61"/>
                  </a:cubicBezTo>
                  <a:cubicBezTo>
                    <a:pt x="47" y="61"/>
                    <a:pt x="60" y="47"/>
                    <a:pt x="60" y="31"/>
                  </a:cubicBezTo>
                  <a:cubicBezTo>
                    <a:pt x="60" y="14"/>
                    <a:pt x="47" y="0"/>
                    <a:pt x="30" y="0"/>
                  </a:cubicBezTo>
                  <a:close/>
                  <a:moveTo>
                    <a:pt x="30" y="55"/>
                  </a:moveTo>
                  <a:cubicBezTo>
                    <a:pt x="16" y="55"/>
                    <a:pt x="5" y="44"/>
                    <a:pt x="5" y="31"/>
                  </a:cubicBezTo>
                  <a:cubicBezTo>
                    <a:pt x="5" y="17"/>
                    <a:pt x="16" y="6"/>
                    <a:pt x="30" y="6"/>
                  </a:cubicBezTo>
                  <a:cubicBezTo>
                    <a:pt x="44" y="6"/>
                    <a:pt x="55" y="17"/>
                    <a:pt x="55" y="31"/>
                  </a:cubicBezTo>
                  <a:cubicBezTo>
                    <a:pt x="55" y="44"/>
                    <a:pt x="44" y="55"/>
                    <a:pt x="30" y="55"/>
                  </a:cubicBezTo>
                  <a:close/>
                  <a:moveTo>
                    <a:pt x="26" y="15"/>
                  </a:moveTo>
                  <a:cubicBezTo>
                    <a:pt x="34" y="15"/>
                    <a:pt x="34" y="15"/>
                    <a:pt x="34" y="15"/>
                  </a:cubicBezTo>
                  <a:cubicBezTo>
                    <a:pt x="34" y="23"/>
                    <a:pt x="34" y="23"/>
                    <a:pt x="34" y="23"/>
                  </a:cubicBezTo>
                  <a:cubicBezTo>
                    <a:pt x="26" y="23"/>
                    <a:pt x="26" y="23"/>
                    <a:pt x="26" y="23"/>
                  </a:cubicBezTo>
                  <a:lnTo>
                    <a:pt x="26" y="15"/>
                  </a:lnTo>
                  <a:close/>
                  <a:moveTo>
                    <a:pt x="38" y="46"/>
                  </a:moveTo>
                  <a:cubicBezTo>
                    <a:pt x="22" y="46"/>
                    <a:pt x="22" y="46"/>
                    <a:pt x="22" y="46"/>
                  </a:cubicBezTo>
                  <a:cubicBezTo>
                    <a:pt x="22" y="42"/>
                    <a:pt x="22" y="42"/>
                    <a:pt x="22" y="42"/>
                  </a:cubicBezTo>
                  <a:cubicBezTo>
                    <a:pt x="26" y="42"/>
                    <a:pt x="26" y="42"/>
                    <a:pt x="26" y="42"/>
                  </a:cubicBezTo>
                  <a:cubicBezTo>
                    <a:pt x="26" y="31"/>
                    <a:pt x="26" y="31"/>
                    <a:pt x="26" y="31"/>
                  </a:cubicBezTo>
                  <a:cubicBezTo>
                    <a:pt x="22" y="31"/>
                    <a:pt x="22" y="31"/>
                    <a:pt x="22" y="31"/>
                  </a:cubicBezTo>
                  <a:cubicBezTo>
                    <a:pt x="22" y="27"/>
                    <a:pt x="22" y="27"/>
                    <a:pt x="22" y="27"/>
                  </a:cubicBezTo>
                  <a:cubicBezTo>
                    <a:pt x="34" y="27"/>
                    <a:pt x="34" y="27"/>
                    <a:pt x="34" y="27"/>
                  </a:cubicBezTo>
                  <a:cubicBezTo>
                    <a:pt x="34" y="42"/>
                    <a:pt x="34" y="42"/>
                    <a:pt x="34" y="42"/>
                  </a:cubicBezTo>
                  <a:cubicBezTo>
                    <a:pt x="38" y="42"/>
                    <a:pt x="38" y="42"/>
                    <a:pt x="38" y="42"/>
                  </a:cubicBezTo>
                  <a:lnTo>
                    <a:pt x="38"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6" name="Freeform 196"/>
            <p:cNvSpPr>
              <a:spLocks noEditPoints="1"/>
            </p:cNvSpPr>
            <p:nvPr/>
          </p:nvSpPr>
          <p:spPr bwMode="auto">
            <a:xfrm>
              <a:off x="7514125" y="4822657"/>
              <a:ext cx="165890" cy="164422"/>
            </a:xfrm>
            <a:custGeom>
              <a:avLst/>
              <a:gdLst>
                <a:gd name="T0" fmla="*/ 35 w 69"/>
                <a:gd name="T1" fmla="*/ 0 h 69"/>
                <a:gd name="T2" fmla="*/ 0 w 69"/>
                <a:gd name="T3" fmla="*/ 35 h 69"/>
                <a:gd name="T4" fmla="*/ 35 w 69"/>
                <a:gd name="T5" fmla="*/ 69 h 69"/>
                <a:gd name="T6" fmla="*/ 69 w 69"/>
                <a:gd name="T7" fmla="*/ 35 h 69"/>
                <a:gd name="T8" fmla="*/ 35 w 69"/>
                <a:gd name="T9" fmla="*/ 0 h 69"/>
                <a:gd name="T10" fmla="*/ 55 w 69"/>
                <a:gd name="T11" fmla="*/ 30 h 69"/>
                <a:gd name="T12" fmla="*/ 36 w 69"/>
                <a:gd name="T13" fmla="*/ 56 h 69"/>
                <a:gd name="T14" fmla="*/ 28 w 69"/>
                <a:gd name="T15" fmla="*/ 52 h 69"/>
                <a:gd name="T16" fmla="*/ 21 w 69"/>
                <a:gd name="T17" fmla="*/ 32 h 69"/>
                <a:gd name="T18" fmla="*/ 16 w 69"/>
                <a:gd name="T19" fmla="*/ 33 h 69"/>
                <a:gd name="T20" fmla="*/ 14 w 69"/>
                <a:gd name="T21" fmla="*/ 31 h 69"/>
                <a:gd name="T22" fmla="*/ 27 w 69"/>
                <a:gd name="T23" fmla="*/ 22 h 69"/>
                <a:gd name="T24" fmla="*/ 34 w 69"/>
                <a:gd name="T25" fmla="*/ 36 h 69"/>
                <a:gd name="T26" fmla="*/ 37 w 69"/>
                <a:gd name="T27" fmla="*/ 44 h 69"/>
                <a:gd name="T28" fmla="*/ 43 w 69"/>
                <a:gd name="T29" fmla="*/ 36 h 69"/>
                <a:gd name="T30" fmla="*/ 38 w 69"/>
                <a:gd name="T31" fmla="*/ 31 h 69"/>
                <a:gd name="T32" fmla="*/ 55 w 69"/>
                <a:gd name="T33" fmla="*/ 3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35" y="0"/>
                  </a:moveTo>
                  <a:cubicBezTo>
                    <a:pt x="16" y="0"/>
                    <a:pt x="0" y="16"/>
                    <a:pt x="0" y="35"/>
                  </a:cubicBezTo>
                  <a:cubicBezTo>
                    <a:pt x="0" y="54"/>
                    <a:pt x="16" y="69"/>
                    <a:pt x="35" y="69"/>
                  </a:cubicBezTo>
                  <a:cubicBezTo>
                    <a:pt x="54" y="69"/>
                    <a:pt x="69" y="54"/>
                    <a:pt x="69" y="35"/>
                  </a:cubicBezTo>
                  <a:cubicBezTo>
                    <a:pt x="69" y="16"/>
                    <a:pt x="54" y="0"/>
                    <a:pt x="35" y="0"/>
                  </a:cubicBezTo>
                  <a:close/>
                  <a:moveTo>
                    <a:pt x="55" y="30"/>
                  </a:moveTo>
                  <a:cubicBezTo>
                    <a:pt x="53" y="43"/>
                    <a:pt x="40" y="54"/>
                    <a:pt x="36" y="56"/>
                  </a:cubicBezTo>
                  <a:cubicBezTo>
                    <a:pt x="32" y="58"/>
                    <a:pt x="29" y="55"/>
                    <a:pt x="28" y="52"/>
                  </a:cubicBezTo>
                  <a:cubicBezTo>
                    <a:pt x="26" y="49"/>
                    <a:pt x="22" y="33"/>
                    <a:pt x="21" y="32"/>
                  </a:cubicBezTo>
                  <a:cubicBezTo>
                    <a:pt x="19" y="30"/>
                    <a:pt x="16" y="33"/>
                    <a:pt x="16" y="33"/>
                  </a:cubicBezTo>
                  <a:cubicBezTo>
                    <a:pt x="14" y="31"/>
                    <a:pt x="14" y="31"/>
                    <a:pt x="14" y="31"/>
                  </a:cubicBezTo>
                  <a:cubicBezTo>
                    <a:pt x="14" y="31"/>
                    <a:pt x="21" y="23"/>
                    <a:pt x="27" y="22"/>
                  </a:cubicBezTo>
                  <a:cubicBezTo>
                    <a:pt x="32" y="21"/>
                    <a:pt x="32" y="30"/>
                    <a:pt x="34" y="36"/>
                  </a:cubicBezTo>
                  <a:cubicBezTo>
                    <a:pt x="35" y="41"/>
                    <a:pt x="36" y="44"/>
                    <a:pt x="37" y="44"/>
                  </a:cubicBezTo>
                  <a:cubicBezTo>
                    <a:pt x="38" y="44"/>
                    <a:pt x="40" y="41"/>
                    <a:pt x="43" y="36"/>
                  </a:cubicBezTo>
                  <a:cubicBezTo>
                    <a:pt x="45" y="32"/>
                    <a:pt x="42" y="28"/>
                    <a:pt x="38" y="31"/>
                  </a:cubicBezTo>
                  <a:cubicBezTo>
                    <a:pt x="40" y="20"/>
                    <a:pt x="57" y="17"/>
                    <a:pt x="55"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206"/>
            <p:cNvSpPr>
              <a:spLocks noEditPoints="1"/>
            </p:cNvSpPr>
            <p:nvPr/>
          </p:nvSpPr>
          <p:spPr bwMode="auto">
            <a:xfrm>
              <a:off x="9849793" y="5205819"/>
              <a:ext cx="286271" cy="253972"/>
            </a:xfrm>
            <a:custGeom>
              <a:avLst/>
              <a:gdLst>
                <a:gd name="T0" fmla="*/ 50 w 119"/>
                <a:gd name="T1" fmla="*/ 0 h 106"/>
                <a:gd name="T2" fmla="*/ 50 w 119"/>
                <a:gd name="T3" fmla="*/ 0 h 106"/>
                <a:gd name="T4" fmla="*/ 99 w 119"/>
                <a:gd name="T5" fmla="*/ 40 h 106"/>
                <a:gd name="T6" fmla="*/ 50 w 119"/>
                <a:gd name="T7" fmla="*/ 81 h 106"/>
                <a:gd name="T8" fmla="*/ 42 w 119"/>
                <a:gd name="T9" fmla="*/ 80 h 106"/>
                <a:gd name="T10" fmla="*/ 7 w 119"/>
                <a:gd name="T11" fmla="*/ 93 h 106"/>
                <a:gd name="T12" fmla="*/ 7 w 119"/>
                <a:gd name="T13" fmla="*/ 90 h 106"/>
                <a:gd name="T14" fmla="*/ 19 w 119"/>
                <a:gd name="T15" fmla="*/ 74 h 106"/>
                <a:gd name="T16" fmla="*/ 18 w 119"/>
                <a:gd name="T17" fmla="*/ 72 h 106"/>
                <a:gd name="T18" fmla="*/ 0 w 119"/>
                <a:gd name="T19" fmla="*/ 40 h 106"/>
                <a:gd name="T20" fmla="*/ 50 w 119"/>
                <a:gd name="T21" fmla="*/ 0 h 106"/>
                <a:gd name="T22" fmla="*/ 103 w 119"/>
                <a:gd name="T23" fmla="*/ 90 h 106"/>
                <a:gd name="T24" fmla="*/ 113 w 119"/>
                <a:gd name="T25" fmla="*/ 104 h 106"/>
                <a:gd name="T26" fmla="*/ 113 w 119"/>
                <a:gd name="T27" fmla="*/ 106 h 106"/>
                <a:gd name="T28" fmla="*/ 83 w 119"/>
                <a:gd name="T29" fmla="*/ 95 h 106"/>
                <a:gd name="T30" fmla="*/ 76 w 119"/>
                <a:gd name="T31" fmla="*/ 96 h 106"/>
                <a:gd name="T32" fmla="*/ 50 w 119"/>
                <a:gd name="T33" fmla="*/ 88 h 106"/>
                <a:gd name="T34" fmla="*/ 90 w 119"/>
                <a:gd name="T35" fmla="*/ 75 h 106"/>
                <a:gd name="T36" fmla="*/ 103 w 119"/>
                <a:gd name="T37" fmla="*/ 60 h 106"/>
                <a:gd name="T38" fmla="*/ 107 w 119"/>
                <a:gd name="T39" fmla="*/ 40 h 106"/>
                <a:gd name="T40" fmla="*/ 107 w 119"/>
                <a:gd name="T41" fmla="*/ 37 h 106"/>
                <a:gd name="T42" fmla="*/ 119 w 119"/>
                <a:gd name="T43" fmla="*/ 61 h 106"/>
                <a:gd name="T44" fmla="*/ 103 w 119"/>
                <a:gd name="T45" fmla="*/ 88 h 106"/>
                <a:gd name="T46" fmla="*/ 103 w 119"/>
                <a:gd name="T47"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06">
                  <a:moveTo>
                    <a:pt x="50" y="0"/>
                  </a:moveTo>
                  <a:cubicBezTo>
                    <a:pt x="50" y="0"/>
                    <a:pt x="50" y="0"/>
                    <a:pt x="50" y="0"/>
                  </a:cubicBezTo>
                  <a:cubicBezTo>
                    <a:pt x="77" y="0"/>
                    <a:pt x="99" y="18"/>
                    <a:pt x="99" y="40"/>
                  </a:cubicBezTo>
                  <a:cubicBezTo>
                    <a:pt x="99" y="63"/>
                    <a:pt x="77" y="81"/>
                    <a:pt x="50" y="81"/>
                  </a:cubicBezTo>
                  <a:cubicBezTo>
                    <a:pt x="47" y="81"/>
                    <a:pt x="44" y="80"/>
                    <a:pt x="42" y="80"/>
                  </a:cubicBezTo>
                  <a:cubicBezTo>
                    <a:pt x="31" y="91"/>
                    <a:pt x="19" y="93"/>
                    <a:pt x="7" y="93"/>
                  </a:cubicBezTo>
                  <a:cubicBezTo>
                    <a:pt x="7" y="90"/>
                    <a:pt x="7" y="90"/>
                    <a:pt x="7" y="90"/>
                  </a:cubicBezTo>
                  <a:cubicBezTo>
                    <a:pt x="13" y="87"/>
                    <a:pt x="19" y="81"/>
                    <a:pt x="19" y="74"/>
                  </a:cubicBezTo>
                  <a:cubicBezTo>
                    <a:pt x="19" y="73"/>
                    <a:pt x="19" y="72"/>
                    <a:pt x="18" y="72"/>
                  </a:cubicBezTo>
                  <a:cubicBezTo>
                    <a:pt x="7" y="64"/>
                    <a:pt x="0" y="53"/>
                    <a:pt x="0" y="40"/>
                  </a:cubicBezTo>
                  <a:cubicBezTo>
                    <a:pt x="0" y="18"/>
                    <a:pt x="22" y="0"/>
                    <a:pt x="50" y="0"/>
                  </a:cubicBezTo>
                  <a:close/>
                  <a:moveTo>
                    <a:pt x="103" y="90"/>
                  </a:moveTo>
                  <a:cubicBezTo>
                    <a:pt x="103" y="96"/>
                    <a:pt x="107" y="101"/>
                    <a:pt x="113" y="104"/>
                  </a:cubicBezTo>
                  <a:cubicBezTo>
                    <a:pt x="113" y="106"/>
                    <a:pt x="113" y="106"/>
                    <a:pt x="113" y="106"/>
                  </a:cubicBezTo>
                  <a:cubicBezTo>
                    <a:pt x="102" y="106"/>
                    <a:pt x="92" y="104"/>
                    <a:pt x="83" y="95"/>
                  </a:cubicBezTo>
                  <a:cubicBezTo>
                    <a:pt x="81" y="95"/>
                    <a:pt x="79" y="96"/>
                    <a:pt x="76" y="96"/>
                  </a:cubicBezTo>
                  <a:cubicBezTo>
                    <a:pt x="66" y="96"/>
                    <a:pt x="57" y="93"/>
                    <a:pt x="50" y="88"/>
                  </a:cubicBezTo>
                  <a:cubicBezTo>
                    <a:pt x="65" y="88"/>
                    <a:pt x="79" y="84"/>
                    <a:pt x="90" y="75"/>
                  </a:cubicBezTo>
                  <a:cubicBezTo>
                    <a:pt x="95" y="71"/>
                    <a:pt x="100" y="65"/>
                    <a:pt x="103" y="60"/>
                  </a:cubicBezTo>
                  <a:cubicBezTo>
                    <a:pt x="106" y="54"/>
                    <a:pt x="107" y="47"/>
                    <a:pt x="107" y="40"/>
                  </a:cubicBezTo>
                  <a:cubicBezTo>
                    <a:pt x="107" y="39"/>
                    <a:pt x="107" y="38"/>
                    <a:pt x="107" y="37"/>
                  </a:cubicBezTo>
                  <a:cubicBezTo>
                    <a:pt x="115" y="43"/>
                    <a:pt x="119" y="52"/>
                    <a:pt x="119" y="61"/>
                  </a:cubicBezTo>
                  <a:cubicBezTo>
                    <a:pt x="119" y="72"/>
                    <a:pt x="113" y="82"/>
                    <a:pt x="103" y="88"/>
                  </a:cubicBezTo>
                  <a:cubicBezTo>
                    <a:pt x="103" y="89"/>
                    <a:pt x="103" y="89"/>
                    <a:pt x="103"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Freeform 207"/>
            <p:cNvSpPr>
              <a:spLocks noEditPoints="1"/>
            </p:cNvSpPr>
            <p:nvPr/>
          </p:nvSpPr>
          <p:spPr bwMode="auto">
            <a:xfrm>
              <a:off x="9682435" y="4835870"/>
              <a:ext cx="167357" cy="168825"/>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29 w 70"/>
                <a:gd name="T11" fmla="*/ 57 h 70"/>
                <a:gd name="T12" fmla="*/ 14 w 70"/>
                <a:gd name="T13" fmla="*/ 38 h 70"/>
                <a:gd name="T14" fmla="*/ 21 w 70"/>
                <a:gd name="T15" fmla="*/ 31 h 70"/>
                <a:gd name="T16" fmla="*/ 29 w 70"/>
                <a:gd name="T17" fmla="*/ 41 h 70"/>
                <a:gd name="T18" fmla="*/ 54 w 70"/>
                <a:gd name="T19" fmla="*/ 21 h 70"/>
                <a:gd name="T20" fmla="*/ 57 w 70"/>
                <a:gd name="T21" fmla="*/ 24 h 70"/>
                <a:gd name="T22" fmla="*/ 29 w 70"/>
                <a:gd name="T23" fmla="*/ 5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70">
                  <a:moveTo>
                    <a:pt x="35" y="0"/>
                  </a:moveTo>
                  <a:cubicBezTo>
                    <a:pt x="16" y="0"/>
                    <a:pt x="0" y="16"/>
                    <a:pt x="0" y="35"/>
                  </a:cubicBezTo>
                  <a:cubicBezTo>
                    <a:pt x="0" y="54"/>
                    <a:pt x="16" y="70"/>
                    <a:pt x="35" y="70"/>
                  </a:cubicBezTo>
                  <a:cubicBezTo>
                    <a:pt x="54" y="70"/>
                    <a:pt x="70" y="54"/>
                    <a:pt x="70" y="35"/>
                  </a:cubicBezTo>
                  <a:cubicBezTo>
                    <a:pt x="70" y="16"/>
                    <a:pt x="54" y="0"/>
                    <a:pt x="35" y="0"/>
                  </a:cubicBezTo>
                  <a:close/>
                  <a:moveTo>
                    <a:pt x="29" y="57"/>
                  </a:moveTo>
                  <a:cubicBezTo>
                    <a:pt x="14" y="38"/>
                    <a:pt x="14" y="38"/>
                    <a:pt x="14" y="38"/>
                  </a:cubicBezTo>
                  <a:cubicBezTo>
                    <a:pt x="21" y="31"/>
                    <a:pt x="21" y="31"/>
                    <a:pt x="21" y="31"/>
                  </a:cubicBezTo>
                  <a:cubicBezTo>
                    <a:pt x="29" y="41"/>
                    <a:pt x="29" y="41"/>
                    <a:pt x="29" y="41"/>
                  </a:cubicBezTo>
                  <a:cubicBezTo>
                    <a:pt x="54" y="21"/>
                    <a:pt x="54" y="21"/>
                    <a:pt x="54" y="21"/>
                  </a:cubicBezTo>
                  <a:cubicBezTo>
                    <a:pt x="57" y="24"/>
                    <a:pt x="57" y="24"/>
                    <a:pt x="57" y="24"/>
                  </a:cubicBezTo>
                  <a:lnTo>
                    <a:pt x="29"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9" name="Freeform 208"/>
            <p:cNvSpPr>
              <a:spLocks noEditPoints="1"/>
            </p:cNvSpPr>
            <p:nvPr/>
          </p:nvSpPr>
          <p:spPr bwMode="auto">
            <a:xfrm>
              <a:off x="8869135" y="5114799"/>
              <a:ext cx="206996" cy="234889"/>
            </a:xfrm>
            <a:custGeom>
              <a:avLst/>
              <a:gdLst>
                <a:gd name="T0" fmla="*/ 55 w 86"/>
                <a:gd name="T1" fmla="*/ 14 h 98"/>
                <a:gd name="T2" fmla="*/ 55 w 86"/>
                <a:gd name="T3" fmla="*/ 27 h 98"/>
                <a:gd name="T4" fmla="*/ 65 w 86"/>
                <a:gd name="T5" fmla="*/ 33 h 98"/>
                <a:gd name="T6" fmla="*/ 74 w 86"/>
                <a:gd name="T7" fmla="*/ 55 h 98"/>
                <a:gd name="T8" fmla="*/ 65 w 86"/>
                <a:gd name="T9" fmla="*/ 77 h 98"/>
                <a:gd name="T10" fmla="*/ 43 w 86"/>
                <a:gd name="T11" fmla="*/ 85 h 98"/>
                <a:gd name="T12" fmla="*/ 22 w 86"/>
                <a:gd name="T13" fmla="*/ 77 h 98"/>
                <a:gd name="T14" fmla="*/ 13 w 86"/>
                <a:gd name="T15" fmla="*/ 55 h 98"/>
                <a:gd name="T16" fmla="*/ 22 w 86"/>
                <a:gd name="T17" fmla="*/ 33 h 98"/>
                <a:gd name="T18" fmla="*/ 31 w 86"/>
                <a:gd name="T19" fmla="*/ 27 h 98"/>
                <a:gd name="T20" fmla="*/ 31 w 86"/>
                <a:gd name="T21" fmla="*/ 14 h 98"/>
                <a:gd name="T22" fmla="*/ 0 w 86"/>
                <a:gd name="T23" fmla="*/ 55 h 98"/>
                <a:gd name="T24" fmla="*/ 43 w 86"/>
                <a:gd name="T25" fmla="*/ 98 h 98"/>
                <a:gd name="T26" fmla="*/ 86 w 86"/>
                <a:gd name="T27" fmla="*/ 55 h 98"/>
                <a:gd name="T28" fmla="*/ 55 w 86"/>
                <a:gd name="T29" fmla="*/ 14 h 98"/>
                <a:gd name="T30" fmla="*/ 37 w 86"/>
                <a:gd name="T31" fmla="*/ 0 h 98"/>
                <a:gd name="T32" fmla="*/ 49 w 86"/>
                <a:gd name="T33" fmla="*/ 0 h 98"/>
                <a:gd name="T34" fmla="*/ 49 w 86"/>
                <a:gd name="T35" fmla="*/ 49 h 98"/>
                <a:gd name="T36" fmla="*/ 37 w 86"/>
                <a:gd name="T37" fmla="*/ 49 h 98"/>
                <a:gd name="T38" fmla="*/ 37 w 86"/>
                <a:gd name="T3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 h="98">
                  <a:moveTo>
                    <a:pt x="55" y="14"/>
                  </a:moveTo>
                  <a:cubicBezTo>
                    <a:pt x="55" y="27"/>
                    <a:pt x="55" y="27"/>
                    <a:pt x="55" y="27"/>
                  </a:cubicBezTo>
                  <a:cubicBezTo>
                    <a:pt x="59" y="28"/>
                    <a:pt x="62" y="31"/>
                    <a:pt x="65" y="33"/>
                  </a:cubicBezTo>
                  <a:cubicBezTo>
                    <a:pt x="71" y="39"/>
                    <a:pt x="74" y="47"/>
                    <a:pt x="74" y="55"/>
                  </a:cubicBezTo>
                  <a:cubicBezTo>
                    <a:pt x="74" y="63"/>
                    <a:pt x="71" y="71"/>
                    <a:pt x="65" y="77"/>
                  </a:cubicBezTo>
                  <a:cubicBezTo>
                    <a:pt x="59" y="82"/>
                    <a:pt x="51" y="85"/>
                    <a:pt x="43" y="85"/>
                  </a:cubicBezTo>
                  <a:cubicBezTo>
                    <a:pt x="35" y="85"/>
                    <a:pt x="27" y="82"/>
                    <a:pt x="22" y="77"/>
                  </a:cubicBezTo>
                  <a:cubicBezTo>
                    <a:pt x="16" y="71"/>
                    <a:pt x="13" y="63"/>
                    <a:pt x="13" y="55"/>
                  </a:cubicBezTo>
                  <a:cubicBezTo>
                    <a:pt x="13" y="47"/>
                    <a:pt x="16" y="39"/>
                    <a:pt x="22" y="33"/>
                  </a:cubicBezTo>
                  <a:cubicBezTo>
                    <a:pt x="24" y="31"/>
                    <a:pt x="27" y="28"/>
                    <a:pt x="31" y="27"/>
                  </a:cubicBezTo>
                  <a:cubicBezTo>
                    <a:pt x="31" y="14"/>
                    <a:pt x="31" y="14"/>
                    <a:pt x="31" y="14"/>
                  </a:cubicBezTo>
                  <a:cubicBezTo>
                    <a:pt x="13" y="19"/>
                    <a:pt x="0" y="36"/>
                    <a:pt x="0" y="55"/>
                  </a:cubicBezTo>
                  <a:cubicBezTo>
                    <a:pt x="0" y="79"/>
                    <a:pt x="20" y="98"/>
                    <a:pt x="43" y="98"/>
                  </a:cubicBezTo>
                  <a:cubicBezTo>
                    <a:pt x="67" y="98"/>
                    <a:pt x="86" y="79"/>
                    <a:pt x="86" y="55"/>
                  </a:cubicBezTo>
                  <a:cubicBezTo>
                    <a:pt x="86" y="36"/>
                    <a:pt x="73" y="19"/>
                    <a:pt x="55" y="14"/>
                  </a:cubicBezTo>
                  <a:close/>
                  <a:moveTo>
                    <a:pt x="37" y="0"/>
                  </a:moveTo>
                  <a:cubicBezTo>
                    <a:pt x="49" y="0"/>
                    <a:pt x="49" y="0"/>
                    <a:pt x="49" y="0"/>
                  </a:cubicBezTo>
                  <a:cubicBezTo>
                    <a:pt x="49" y="49"/>
                    <a:pt x="49" y="49"/>
                    <a:pt x="49" y="49"/>
                  </a:cubicBezTo>
                  <a:cubicBezTo>
                    <a:pt x="37" y="49"/>
                    <a:pt x="37" y="49"/>
                    <a:pt x="37" y="49"/>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Freeform 209"/>
            <p:cNvSpPr/>
            <p:nvPr/>
          </p:nvSpPr>
          <p:spPr bwMode="auto">
            <a:xfrm>
              <a:off x="8612226" y="5357028"/>
              <a:ext cx="278929" cy="233420"/>
            </a:xfrm>
            <a:custGeom>
              <a:avLst/>
              <a:gdLst>
                <a:gd name="T0" fmla="*/ 57 w 116"/>
                <a:gd name="T1" fmla="*/ 1 h 97"/>
                <a:gd name="T2" fmla="*/ 48 w 116"/>
                <a:gd name="T3" fmla="*/ 8 h 97"/>
                <a:gd name="T4" fmla="*/ 55 w 116"/>
                <a:gd name="T5" fmla="*/ 18 h 97"/>
                <a:gd name="T6" fmla="*/ 85 w 116"/>
                <a:gd name="T7" fmla="*/ 22 h 97"/>
                <a:gd name="T8" fmla="*/ 5 w 116"/>
                <a:gd name="T9" fmla="*/ 81 h 97"/>
                <a:gd name="T10" fmla="*/ 3 w 116"/>
                <a:gd name="T11" fmla="*/ 93 h 97"/>
                <a:gd name="T12" fmla="*/ 8 w 116"/>
                <a:gd name="T13" fmla="*/ 96 h 97"/>
                <a:gd name="T14" fmla="*/ 15 w 116"/>
                <a:gd name="T15" fmla="*/ 95 h 97"/>
                <a:gd name="T16" fmla="*/ 95 w 116"/>
                <a:gd name="T17" fmla="*/ 36 h 97"/>
                <a:gd name="T18" fmla="*/ 90 w 116"/>
                <a:gd name="T19" fmla="*/ 66 h 97"/>
                <a:gd name="T20" fmla="*/ 97 w 116"/>
                <a:gd name="T21" fmla="*/ 76 h 97"/>
                <a:gd name="T22" fmla="*/ 107 w 116"/>
                <a:gd name="T23" fmla="*/ 69 h 97"/>
                <a:gd name="T24" fmla="*/ 116 w 116"/>
                <a:gd name="T25" fmla="*/ 10 h 97"/>
                <a:gd name="T26" fmla="*/ 57 w 116"/>
                <a:gd name="T27"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97">
                  <a:moveTo>
                    <a:pt x="57" y="1"/>
                  </a:moveTo>
                  <a:cubicBezTo>
                    <a:pt x="53" y="0"/>
                    <a:pt x="48" y="3"/>
                    <a:pt x="48" y="8"/>
                  </a:cubicBezTo>
                  <a:cubicBezTo>
                    <a:pt x="47" y="13"/>
                    <a:pt x="50" y="17"/>
                    <a:pt x="55" y="18"/>
                  </a:cubicBezTo>
                  <a:cubicBezTo>
                    <a:pt x="85" y="22"/>
                    <a:pt x="85" y="22"/>
                    <a:pt x="85" y="22"/>
                  </a:cubicBezTo>
                  <a:cubicBezTo>
                    <a:pt x="5" y="81"/>
                    <a:pt x="5" y="81"/>
                    <a:pt x="5" y="81"/>
                  </a:cubicBezTo>
                  <a:cubicBezTo>
                    <a:pt x="1" y="84"/>
                    <a:pt x="0" y="89"/>
                    <a:pt x="3" y="93"/>
                  </a:cubicBezTo>
                  <a:cubicBezTo>
                    <a:pt x="4" y="95"/>
                    <a:pt x="6" y="96"/>
                    <a:pt x="8" y="96"/>
                  </a:cubicBezTo>
                  <a:cubicBezTo>
                    <a:pt x="10" y="97"/>
                    <a:pt x="13" y="96"/>
                    <a:pt x="15" y="95"/>
                  </a:cubicBezTo>
                  <a:cubicBezTo>
                    <a:pt x="95" y="36"/>
                    <a:pt x="95" y="36"/>
                    <a:pt x="95" y="36"/>
                  </a:cubicBezTo>
                  <a:cubicBezTo>
                    <a:pt x="90" y="66"/>
                    <a:pt x="90" y="66"/>
                    <a:pt x="90" y="66"/>
                  </a:cubicBezTo>
                  <a:cubicBezTo>
                    <a:pt x="90" y="71"/>
                    <a:pt x="93" y="75"/>
                    <a:pt x="97" y="76"/>
                  </a:cubicBezTo>
                  <a:cubicBezTo>
                    <a:pt x="102" y="76"/>
                    <a:pt x="106" y="73"/>
                    <a:pt x="107" y="69"/>
                  </a:cubicBezTo>
                  <a:cubicBezTo>
                    <a:pt x="116" y="10"/>
                    <a:pt x="116" y="10"/>
                    <a:pt x="116" y="10"/>
                  </a:cubicBezTo>
                  <a:lnTo>
                    <a:pt x="5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210"/>
            <p:cNvSpPr>
              <a:spLocks noEditPoints="1"/>
            </p:cNvSpPr>
            <p:nvPr/>
          </p:nvSpPr>
          <p:spPr bwMode="auto">
            <a:xfrm>
              <a:off x="9234680" y="5013504"/>
              <a:ext cx="239293" cy="256909"/>
            </a:xfrm>
            <a:custGeom>
              <a:avLst/>
              <a:gdLst>
                <a:gd name="T0" fmla="*/ 90 w 100"/>
                <a:gd name="T1" fmla="*/ 0 h 107"/>
                <a:gd name="T2" fmla="*/ 10 w 100"/>
                <a:gd name="T3" fmla="*/ 0 h 107"/>
                <a:gd name="T4" fmla="*/ 0 w 100"/>
                <a:gd name="T5" fmla="*/ 10 h 107"/>
                <a:gd name="T6" fmla="*/ 0 w 100"/>
                <a:gd name="T7" fmla="*/ 97 h 107"/>
                <a:gd name="T8" fmla="*/ 10 w 100"/>
                <a:gd name="T9" fmla="*/ 107 h 107"/>
                <a:gd name="T10" fmla="*/ 90 w 100"/>
                <a:gd name="T11" fmla="*/ 107 h 107"/>
                <a:gd name="T12" fmla="*/ 100 w 100"/>
                <a:gd name="T13" fmla="*/ 97 h 107"/>
                <a:gd name="T14" fmla="*/ 100 w 100"/>
                <a:gd name="T15" fmla="*/ 10 h 107"/>
                <a:gd name="T16" fmla="*/ 90 w 100"/>
                <a:gd name="T17" fmla="*/ 0 h 107"/>
                <a:gd name="T18" fmla="*/ 86 w 100"/>
                <a:gd name="T19" fmla="*/ 93 h 107"/>
                <a:gd name="T20" fmla="*/ 13 w 100"/>
                <a:gd name="T21" fmla="*/ 93 h 107"/>
                <a:gd name="T22" fmla="*/ 13 w 100"/>
                <a:gd name="T23" fmla="*/ 13 h 107"/>
                <a:gd name="T24" fmla="*/ 86 w 100"/>
                <a:gd name="T25" fmla="*/ 13 h 107"/>
                <a:gd name="T26" fmla="*/ 86 w 100"/>
                <a:gd name="T27" fmla="*/ 93 h 107"/>
                <a:gd name="T28" fmla="*/ 26 w 100"/>
                <a:gd name="T29" fmla="*/ 47 h 107"/>
                <a:gd name="T30" fmla="*/ 73 w 100"/>
                <a:gd name="T31" fmla="*/ 47 h 107"/>
                <a:gd name="T32" fmla="*/ 73 w 100"/>
                <a:gd name="T33" fmla="*/ 53 h 107"/>
                <a:gd name="T34" fmla="*/ 26 w 100"/>
                <a:gd name="T35" fmla="*/ 53 h 107"/>
                <a:gd name="T36" fmla="*/ 26 w 100"/>
                <a:gd name="T37" fmla="*/ 47 h 107"/>
                <a:gd name="T38" fmla="*/ 26 w 100"/>
                <a:gd name="T39" fmla="*/ 60 h 107"/>
                <a:gd name="T40" fmla="*/ 73 w 100"/>
                <a:gd name="T41" fmla="*/ 60 h 107"/>
                <a:gd name="T42" fmla="*/ 73 w 100"/>
                <a:gd name="T43" fmla="*/ 67 h 107"/>
                <a:gd name="T44" fmla="*/ 26 w 100"/>
                <a:gd name="T45" fmla="*/ 67 h 107"/>
                <a:gd name="T46" fmla="*/ 26 w 100"/>
                <a:gd name="T47" fmla="*/ 60 h 107"/>
                <a:gd name="T48" fmla="*/ 26 w 100"/>
                <a:gd name="T49" fmla="*/ 73 h 107"/>
                <a:gd name="T50" fmla="*/ 73 w 100"/>
                <a:gd name="T51" fmla="*/ 73 h 107"/>
                <a:gd name="T52" fmla="*/ 73 w 100"/>
                <a:gd name="T53" fmla="*/ 80 h 107"/>
                <a:gd name="T54" fmla="*/ 26 w 100"/>
                <a:gd name="T55" fmla="*/ 80 h 107"/>
                <a:gd name="T56" fmla="*/ 26 w 100"/>
                <a:gd name="T57" fmla="*/ 73 h 107"/>
                <a:gd name="T58" fmla="*/ 26 w 100"/>
                <a:gd name="T59" fmla="*/ 33 h 107"/>
                <a:gd name="T60" fmla="*/ 73 w 100"/>
                <a:gd name="T61" fmla="*/ 33 h 107"/>
                <a:gd name="T62" fmla="*/ 73 w 100"/>
                <a:gd name="T63" fmla="*/ 40 h 107"/>
                <a:gd name="T64" fmla="*/ 26 w 100"/>
                <a:gd name="T65" fmla="*/ 40 h 107"/>
                <a:gd name="T66" fmla="*/ 26 w 100"/>
                <a:gd name="T67" fmla="*/ 3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107">
                  <a:moveTo>
                    <a:pt x="90" y="0"/>
                  </a:moveTo>
                  <a:cubicBezTo>
                    <a:pt x="10" y="0"/>
                    <a:pt x="10" y="0"/>
                    <a:pt x="10" y="0"/>
                  </a:cubicBezTo>
                  <a:cubicBezTo>
                    <a:pt x="4" y="0"/>
                    <a:pt x="0" y="5"/>
                    <a:pt x="0" y="10"/>
                  </a:cubicBezTo>
                  <a:cubicBezTo>
                    <a:pt x="0" y="97"/>
                    <a:pt x="0" y="97"/>
                    <a:pt x="0" y="97"/>
                  </a:cubicBezTo>
                  <a:cubicBezTo>
                    <a:pt x="0" y="102"/>
                    <a:pt x="4" y="107"/>
                    <a:pt x="10" y="107"/>
                  </a:cubicBezTo>
                  <a:cubicBezTo>
                    <a:pt x="90" y="107"/>
                    <a:pt x="90" y="107"/>
                    <a:pt x="90" y="107"/>
                  </a:cubicBezTo>
                  <a:cubicBezTo>
                    <a:pt x="95" y="107"/>
                    <a:pt x="100" y="102"/>
                    <a:pt x="100" y="97"/>
                  </a:cubicBezTo>
                  <a:cubicBezTo>
                    <a:pt x="100" y="10"/>
                    <a:pt x="100" y="10"/>
                    <a:pt x="100" y="10"/>
                  </a:cubicBezTo>
                  <a:cubicBezTo>
                    <a:pt x="100" y="5"/>
                    <a:pt x="95" y="0"/>
                    <a:pt x="90" y="0"/>
                  </a:cubicBezTo>
                  <a:close/>
                  <a:moveTo>
                    <a:pt x="86" y="93"/>
                  </a:moveTo>
                  <a:cubicBezTo>
                    <a:pt x="13" y="93"/>
                    <a:pt x="13" y="93"/>
                    <a:pt x="13" y="93"/>
                  </a:cubicBezTo>
                  <a:cubicBezTo>
                    <a:pt x="13" y="13"/>
                    <a:pt x="13" y="13"/>
                    <a:pt x="13" y="13"/>
                  </a:cubicBezTo>
                  <a:cubicBezTo>
                    <a:pt x="86" y="13"/>
                    <a:pt x="86" y="13"/>
                    <a:pt x="86" y="13"/>
                  </a:cubicBezTo>
                  <a:lnTo>
                    <a:pt x="86" y="93"/>
                  </a:lnTo>
                  <a:close/>
                  <a:moveTo>
                    <a:pt x="26" y="47"/>
                  </a:moveTo>
                  <a:cubicBezTo>
                    <a:pt x="73" y="47"/>
                    <a:pt x="73" y="47"/>
                    <a:pt x="73" y="47"/>
                  </a:cubicBezTo>
                  <a:cubicBezTo>
                    <a:pt x="73" y="53"/>
                    <a:pt x="73" y="53"/>
                    <a:pt x="73" y="53"/>
                  </a:cubicBezTo>
                  <a:cubicBezTo>
                    <a:pt x="26" y="53"/>
                    <a:pt x="26" y="53"/>
                    <a:pt x="26" y="53"/>
                  </a:cubicBezTo>
                  <a:lnTo>
                    <a:pt x="26" y="47"/>
                  </a:lnTo>
                  <a:close/>
                  <a:moveTo>
                    <a:pt x="26" y="60"/>
                  </a:moveTo>
                  <a:cubicBezTo>
                    <a:pt x="73" y="60"/>
                    <a:pt x="73" y="60"/>
                    <a:pt x="73" y="60"/>
                  </a:cubicBezTo>
                  <a:cubicBezTo>
                    <a:pt x="73" y="67"/>
                    <a:pt x="73" y="67"/>
                    <a:pt x="73" y="67"/>
                  </a:cubicBezTo>
                  <a:cubicBezTo>
                    <a:pt x="26" y="67"/>
                    <a:pt x="26" y="67"/>
                    <a:pt x="26" y="67"/>
                  </a:cubicBezTo>
                  <a:lnTo>
                    <a:pt x="26" y="60"/>
                  </a:lnTo>
                  <a:close/>
                  <a:moveTo>
                    <a:pt x="26" y="73"/>
                  </a:moveTo>
                  <a:cubicBezTo>
                    <a:pt x="73" y="73"/>
                    <a:pt x="73" y="73"/>
                    <a:pt x="73" y="73"/>
                  </a:cubicBezTo>
                  <a:cubicBezTo>
                    <a:pt x="73" y="80"/>
                    <a:pt x="73" y="80"/>
                    <a:pt x="73" y="80"/>
                  </a:cubicBezTo>
                  <a:cubicBezTo>
                    <a:pt x="26" y="80"/>
                    <a:pt x="26" y="80"/>
                    <a:pt x="26" y="80"/>
                  </a:cubicBezTo>
                  <a:lnTo>
                    <a:pt x="26" y="73"/>
                  </a:lnTo>
                  <a:close/>
                  <a:moveTo>
                    <a:pt x="26" y="33"/>
                  </a:moveTo>
                  <a:cubicBezTo>
                    <a:pt x="73" y="33"/>
                    <a:pt x="73" y="33"/>
                    <a:pt x="73" y="33"/>
                  </a:cubicBezTo>
                  <a:cubicBezTo>
                    <a:pt x="73" y="40"/>
                    <a:pt x="73" y="40"/>
                    <a:pt x="73" y="40"/>
                  </a:cubicBezTo>
                  <a:cubicBezTo>
                    <a:pt x="26" y="40"/>
                    <a:pt x="26" y="40"/>
                    <a:pt x="26" y="40"/>
                  </a:cubicBezTo>
                  <a:lnTo>
                    <a:pt x="2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211"/>
            <p:cNvSpPr/>
            <p:nvPr/>
          </p:nvSpPr>
          <p:spPr bwMode="auto">
            <a:xfrm>
              <a:off x="9535630" y="5045801"/>
              <a:ext cx="274526" cy="273057"/>
            </a:xfrm>
            <a:custGeom>
              <a:avLst/>
              <a:gdLst>
                <a:gd name="T0" fmla="*/ 86 w 114"/>
                <a:gd name="T1" fmla="*/ 72 h 114"/>
                <a:gd name="T2" fmla="*/ 66 w 114"/>
                <a:gd name="T3" fmla="*/ 52 h 114"/>
                <a:gd name="T4" fmla="*/ 114 w 114"/>
                <a:gd name="T5" fmla="*/ 16 h 114"/>
                <a:gd name="T6" fmla="*/ 100 w 114"/>
                <a:gd name="T7" fmla="*/ 2 h 114"/>
                <a:gd name="T8" fmla="*/ 40 w 114"/>
                <a:gd name="T9" fmla="*/ 26 h 114"/>
                <a:gd name="T10" fmla="*/ 21 w 114"/>
                <a:gd name="T11" fmla="*/ 7 h 114"/>
                <a:gd name="T12" fmla="*/ 4 w 114"/>
                <a:gd name="T13" fmla="*/ 4 h 114"/>
                <a:gd name="T14" fmla="*/ 7 w 114"/>
                <a:gd name="T15" fmla="*/ 21 h 114"/>
                <a:gd name="T16" fmla="*/ 26 w 114"/>
                <a:gd name="T17" fmla="*/ 40 h 114"/>
                <a:gd name="T18" fmla="*/ 2 w 114"/>
                <a:gd name="T19" fmla="*/ 100 h 114"/>
                <a:gd name="T20" fmla="*/ 16 w 114"/>
                <a:gd name="T21" fmla="*/ 114 h 114"/>
                <a:gd name="T22" fmla="*/ 52 w 114"/>
                <a:gd name="T23" fmla="*/ 66 h 114"/>
                <a:gd name="T24" fmla="*/ 72 w 114"/>
                <a:gd name="T25" fmla="*/ 86 h 114"/>
                <a:gd name="T26" fmla="*/ 72 w 114"/>
                <a:gd name="T27" fmla="*/ 114 h 114"/>
                <a:gd name="T28" fmla="*/ 86 w 114"/>
                <a:gd name="T29" fmla="*/ 114 h 114"/>
                <a:gd name="T30" fmla="*/ 93 w 114"/>
                <a:gd name="T31" fmla="*/ 93 h 114"/>
                <a:gd name="T32" fmla="*/ 114 w 114"/>
                <a:gd name="T33" fmla="*/ 86 h 114"/>
                <a:gd name="T34" fmla="*/ 114 w 114"/>
                <a:gd name="T35" fmla="*/ 72 h 114"/>
                <a:gd name="T36" fmla="*/ 86 w 114"/>
                <a:gd name="T37" fmla="*/ 7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4">
                  <a:moveTo>
                    <a:pt x="86" y="72"/>
                  </a:moveTo>
                  <a:cubicBezTo>
                    <a:pt x="66" y="52"/>
                    <a:pt x="66" y="52"/>
                    <a:pt x="66" y="52"/>
                  </a:cubicBezTo>
                  <a:cubicBezTo>
                    <a:pt x="114" y="16"/>
                    <a:pt x="114" y="16"/>
                    <a:pt x="114" y="16"/>
                  </a:cubicBezTo>
                  <a:cubicBezTo>
                    <a:pt x="100" y="2"/>
                    <a:pt x="100" y="2"/>
                    <a:pt x="100" y="2"/>
                  </a:cubicBezTo>
                  <a:cubicBezTo>
                    <a:pt x="40" y="26"/>
                    <a:pt x="40" y="26"/>
                    <a:pt x="40" y="26"/>
                  </a:cubicBezTo>
                  <a:cubicBezTo>
                    <a:pt x="21" y="7"/>
                    <a:pt x="21" y="7"/>
                    <a:pt x="21" y="7"/>
                  </a:cubicBezTo>
                  <a:cubicBezTo>
                    <a:pt x="16" y="2"/>
                    <a:pt x="8" y="0"/>
                    <a:pt x="4" y="4"/>
                  </a:cubicBezTo>
                  <a:cubicBezTo>
                    <a:pt x="0" y="8"/>
                    <a:pt x="2" y="16"/>
                    <a:pt x="7" y="21"/>
                  </a:cubicBezTo>
                  <a:cubicBezTo>
                    <a:pt x="26" y="40"/>
                    <a:pt x="26" y="40"/>
                    <a:pt x="26" y="40"/>
                  </a:cubicBezTo>
                  <a:cubicBezTo>
                    <a:pt x="2" y="100"/>
                    <a:pt x="2" y="100"/>
                    <a:pt x="2" y="100"/>
                  </a:cubicBezTo>
                  <a:cubicBezTo>
                    <a:pt x="16" y="114"/>
                    <a:pt x="16" y="114"/>
                    <a:pt x="16" y="114"/>
                  </a:cubicBezTo>
                  <a:cubicBezTo>
                    <a:pt x="52" y="66"/>
                    <a:pt x="52" y="66"/>
                    <a:pt x="52" y="66"/>
                  </a:cubicBezTo>
                  <a:cubicBezTo>
                    <a:pt x="72" y="86"/>
                    <a:pt x="72" y="86"/>
                    <a:pt x="72" y="86"/>
                  </a:cubicBezTo>
                  <a:cubicBezTo>
                    <a:pt x="72" y="114"/>
                    <a:pt x="72" y="114"/>
                    <a:pt x="72" y="114"/>
                  </a:cubicBezTo>
                  <a:cubicBezTo>
                    <a:pt x="86" y="114"/>
                    <a:pt x="86" y="114"/>
                    <a:pt x="86" y="114"/>
                  </a:cubicBezTo>
                  <a:cubicBezTo>
                    <a:pt x="93" y="93"/>
                    <a:pt x="93" y="93"/>
                    <a:pt x="93" y="93"/>
                  </a:cubicBezTo>
                  <a:cubicBezTo>
                    <a:pt x="114" y="86"/>
                    <a:pt x="114" y="86"/>
                    <a:pt x="114" y="86"/>
                  </a:cubicBezTo>
                  <a:cubicBezTo>
                    <a:pt x="114" y="72"/>
                    <a:pt x="114" y="72"/>
                    <a:pt x="114" y="72"/>
                  </a:cubicBezTo>
                  <a:cubicBezTo>
                    <a:pt x="86" y="72"/>
                    <a:pt x="86" y="72"/>
                    <a:pt x="8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212"/>
            <p:cNvSpPr/>
            <p:nvPr/>
          </p:nvSpPr>
          <p:spPr bwMode="auto">
            <a:xfrm>
              <a:off x="9553246" y="5383453"/>
              <a:ext cx="258377" cy="211399"/>
            </a:xfrm>
            <a:custGeom>
              <a:avLst/>
              <a:gdLst>
                <a:gd name="T0" fmla="*/ 108 w 108"/>
                <a:gd name="T1" fmla="*/ 11 h 88"/>
                <a:gd name="T2" fmla="*/ 96 w 108"/>
                <a:gd name="T3" fmla="*/ 14 h 88"/>
                <a:gd name="T4" fmla="*/ 105 w 108"/>
                <a:gd name="T5" fmla="*/ 2 h 88"/>
                <a:gd name="T6" fmla="*/ 91 w 108"/>
                <a:gd name="T7" fmla="*/ 7 h 88"/>
                <a:gd name="T8" fmla="*/ 75 w 108"/>
                <a:gd name="T9" fmla="*/ 0 h 88"/>
                <a:gd name="T10" fmla="*/ 53 w 108"/>
                <a:gd name="T11" fmla="*/ 22 h 88"/>
                <a:gd name="T12" fmla="*/ 54 w 108"/>
                <a:gd name="T13" fmla="*/ 27 h 88"/>
                <a:gd name="T14" fmla="*/ 8 w 108"/>
                <a:gd name="T15" fmla="*/ 4 h 88"/>
                <a:gd name="T16" fmla="*/ 5 w 108"/>
                <a:gd name="T17" fmla="*/ 15 h 88"/>
                <a:gd name="T18" fmla="*/ 15 w 108"/>
                <a:gd name="T19" fmla="*/ 34 h 88"/>
                <a:gd name="T20" fmla="*/ 5 w 108"/>
                <a:gd name="T21" fmla="*/ 31 h 88"/>
                <a:gd name="T22" fmla="*/ 5 w 108"/>
                <a:gd name="T23" fmla="*/ 31 h 88"/>
                <a:gd name="T24" fmla="*/ 23 w 108"/>
                <a:gd name="T25" fmla="*/ 53 h 88"/>
                <a:gd name="T26" fmla="*/ 17 w 108"/>
                <a:gd name="T27" fmla="*/ 54 h 88"/>
                <a:gd name="T28" fmla="*/ 13 w 108"/>
                <a:gd name="T29" fmla="*/ 53 h 88"/>
                <a:gd name="T30" fmla="*/ 33 w 108"/>
                <a:gd name="T31" fmla="*/ 69 h 88"/>
                <a:gd name="T32" fmla="*/ 6 w 108"/>
                <a:gd name="T33" fmla="*/ 78 h 88"/>
                <a:gd name="T34" fmla="*/ 0 w 108"/>
                <a:gd name="T35" fmla="*/ 78 h 88"/>
                <a:gd name="T36" fmla="*/ 34 w 108"/>
                <a:gd name="T37" fmla="*/ 88 h 88"/>
                <a:gd name="T38" fmla="*/ 97 w 108"/>
                <a:gd name="T39" fmla="*/ 25 h 88"/>
                <a:gd name="T40" fmla="*/ 97 w 108"/>
                <a:gd name="T41" fmla="*/ 22 h 88"/>
                <a:gd name="T42" fmla="*/ 108 w 108"/>
                <a:gd name="T43" fmla="*/ 1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8">
                  <a:moveTo>
                    <a:pt x="108" y="11"/>
                  </a:moveTo>
                  <a:cubicBezTo>
                    <a:pt x="104" y="12"/>
                    <a:pt x="100" y="13"/>
                    <a:pt x="96" y="14"/>
                  </a:cubicBezTo>
                  <a:cubicBezTo>
                    <a:pt x="100" y="11"/>
                    <a:pt x="104" y="7"/>
                    <a:pt x="105" y="2"/>
                  </a:cubicBezTo>
                  <a:cubicBezTo>
                    <a:pt x="101" y="4"/>
                    <a:pt x="96" y="6"/>
                    <a:pt x="91" y="7"/>
                  </a:cubicBezTo>
                  <a:cubicBezTo>
                    <a:pt x="87" y="3"/>
                    <a:pt x="81" y="0"/>
                    <a:pt x="75" y="0"/>
                  </a:cubicBezTo>
                  <a:cubicBezTo>
                    <a:pt x="63" y="0"/>
                    <a:pt x="53" y="10"/>
                    <a:pt x="53" y="22"/>
                  </a:cubicBezTo>
                  <a:cubicBezTo>
                    <a:pt x="53" y="24"/>
                    <a:pt x="53" y="26"/>
                    <a:pt x="54" y="27"/>
                  </a:cubicBezTo>
                  <a:cubicBezTo>
                    <a:pt x="35" y="26"/>
                    <a:pt x="19" y="18"/>
                    <a:pt x="8" y="4"/>
                  </a:cubicBezTo>
                  <a:cubicBezTo>
                    <a:pt x="6" y="7"/>
                    <a:pt x="5" y="11"/>
                    <a:pt x="5" y="15"/>
                  </a:cubicBezTo>
                  <a:cubicBezTo>
                    <a:pt x="5" y="23"/>
                    <a:pt x="9" y="30"/>
                    <a:pt x="15" y="34"/>
                  </a:cubicBezTo>
                  <a:cubicBezTo>
                    <a:pt x="11" y="34"/>
                    <a:pt x="8" y="33"/>
                    <a:pt x="5" y="31"/>
                  </a:cubicBezTo>
                  <a:cubicBezTo>
                    <a:pt x="5" y="31"/>
                    <a:pt x="5" y="31"/>
                    <a:pt x="5" y="31"/>
                  </a:cubicBezTo>
                  <a:cubicBezTo>
                    <a:pt x="5" y="42"/>
                    <a:pt x="12" y="51"/>
                    <a:pt x="23" y="53"/>
                  </a:cubicBezTo>
                  <a:cubicBezTo>
                    <a:pt x="21" y="53"/>
                    <a:pt x="19" y="54"/>
                    <a:pt x="17" y="54"/>
                  </a:cubicBezTo>
                  <a:cubicBezTo>
                    <a:pt x="15" y="54"/>
                    <a:pt x="14" y="54"/>
                    <a:pt x="13" y="53"/>
                  </a:cubicBezTo>
                  <a:cubicBezTo>
                    <a:pt x="15" y="62"/>
                    <a:pt x="23" y="69"/>
                    <a:pt x="33" y="69"/>
                  </a:cubicBezTo>
                  <a:cubicBezTo>
                    <a:pt x="26" y="75"/>
                    <a:pt x="16" y="78"/>
                    <a:pt x="6" y="78"/>
                  </a:cubicBezTo>
                  <a:cubicBezTo>
                    <a:pt x="4" y="78"/>
                    <a:pt x="2" y="78"/>
                    <a:pt x="0" y="78"/>
                  </a:cubicBezTo>
                  <a:cubicBezTo>
                    <a:pt x="10" y="84"/>
                    <a:pt x="22" y="88"/>
                    <a:pt x="34" y="88"/>
                  </a:cubicBezTo>
                  <a:cubicBezTo>
                    <a:pt x="75" y="88"/>
                    <a:pt x="97" y="54"/>
                    <a:pt x="97" y="25"/>
                  </a:cubicBezTo>
                  <a:cubicBezTo>
                    <a:pt x="97" y="24"/>
                    <a:pt x="97" y="23"/>
                    <a:pt x="97" y="22"/>
                  </a:cubicBezTo>
                  <a:cubicBezTo>
                    <a:pt x="102" y="19"/>
                    <a:pt x="105" y="15"/>
                    <a:pt x="10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213"/>
            <p:cNvSpPr/>
            <p:nvPr/>
          </p:nvSpPr>
          <p:spPr bwMode="auto">
            <a:xfrm>
              <a:off x="9936409" y="5515577"/>
              <a:ext cx="182039" cy="189378"/>
            </a:xfrm>
            <a:custGeom>
              <a:avLst/>
              <a:gdLst>
                <a:gd name="T0" fmla="*/ 66 w 124"/>
                <a:gd name="T1" fmla="*/ 0 h 129"/>
                <a:gd name="T2" fmla="*/ 66 w 124"/>
                <a:gd name="T3" fmla="*/ 59 h 129"/>
                <a:gd name="T4" fmla="*/ 124 w 124"/>
                <a:gd name="T5" fmla="*/ 0 h 129"/>
                <a:gd name="T6" fmla="*/ 124 w 124"/>
                <a:gd name="T7" fmla="*/ 129 h 129"/>
                <a:gd name="T8" fmla="*/ 66 w 124"/>
                <a:gd name="T9" fmla="*/ 70 h 129"/>
                <a:gd name="T10" fmla="*/ 66 w 124"/>
                <a:gd name="T11" fmla="*/ 129 h 129"/>
                <a:gd name="T12" fmla="*/ 0 w 124"/>
                <a:gd name="T13" fmla="*/ 64 h 129"/>
                <a:gd name="T14" fmla="*/ 66 w 124"/>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9">
                  <a:moveTo>
                    <a:pt x="66" y="0"/>
                  </a:moveTo>
                  <a:lnTo>
                    <a:pt x="66" y="59"/>
                  </a:lnTo>
                  <a:lnTo>
                    <a:pt x="124" y="0"/>
                  </a:lnTo>
                  <a:lnTo>
                    <a:pt x="124" y="129"/>
                  </a:lnTo>
                  <a:lnTo>
                    <a:pt x="66" y="70"/>
                  </a:lnTo>
                  <a:lnTo>
                    <a:pt x="66" y="129"/>
                  </a:lnTo>
                  <a:lnTo>
                    <a:pt x="0" y="64"/>
                  </a:lnTo>
                  <a:lnTo>
                    <a:pt x="6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214"/>
            <p:cNvSpPr>
              <a:spLocks noEditPoints="1"/>
            </p:cNvSpPr>
            <p:nvPr/>
          </p:nvSpPr>
          <p:spPr bwMode="auto">
            <a:xfrm>
              <a:off x="9607565" y="5553747"/>
              <a:ext cx="274526" cy="273057"/>
            </a:xfrm>
            <a:custGeom>
              <a:avLst/>
              <a:gdLst>
                <a:gd name="T0" fmla="*/ 0 w 114"/>
                <a:gd name="T1" fmla="*/ 83 h 114"/>
                <a:gd name="T2" fmla="*/ 10 w 114"/>
                <a:gd name="T3" fmla="*/ 93 h 114"/>
                <a:gd name="T4" fmla="*/ 30 w 114"/>
                <a:gd name="T5" fmla="*/ 73 h 114"/>
                <a:gd name="T6" fmla="*/ 41 w 114"/>
                <a:gd name="T7" fmla="*/ 84 h 114"/>
                <a:gd name="T8" fmla="*/ 21 w 114"/>
                <a:gd name="T9" fmla="*/ 104 h 114"/>
                <a:gd name="T10" fmla="*/ 31 w 114"/>
                <a:gd name="T11" fmla="*/ 114 h 114"/>
                <a:gd name="T12" fmla="*/ 51 w 114"/>
                <a:gd name="T13" fmla="*/ 94 h 114"/>
                <a:gd name="T14" fmla="*/ 64 w 114"/>
                <a:gd name="T15" fmla="*/ 107 h 114"/>
                <a:gd name="T16" fmla="*/ 74 w 114"/>
                <a:gd name="T17" fmla="*/ 97 h 114"/>
                <a:gd name="T18" fmla="*/ 17 w 114"/>
                <a:gd name="T19" fmla="*/ 40 h 114"/>
                <a:gd name="T20" fmla="*/ 7 w 114"/>
                <a:gd name="T21" fmla="*/ 50 h 114"/>
                <a:gd name="T22" fmla="*/ 20 w 114"/>
                <a:gd name="T23" fmla="*/ 63 h 114"/>
                <a:gd name="T24" fmla="*/ 0 w 114"/>
                <a:gd name="T25" fmla="*/ 83 h 114"/>
                <a:gd name="T26" fmla="*/ 84 w 114"/>
                <a:gd name="T27" fmla="*/ 30 h 114"/>
                <a:gd name="T28" fmla="*/ 26 w 114"/>
                <a:gd name="T29" fmla="*/ 39 h 114"/>
                <a:gd name="T30" fmla="*/ 75 w 114"/>
                <a:gd name="T31" fmla="*/ 88 h 114"/>
                <a:gd name="T32" fmla="*/ 84 w 114"/>
                <a:gd name="T33" fmla="*/ 30 h 114"/>
                <a:gd name="T34" fmla="*/ 93 w 114"/>
                <a:gd name="T35" fmla="*/ 35 h 114"/>
                <a:gd name="T36" fmla="*/ 79 w 114"/>
                <a:gd name="T37" fmla="*/ 21 h 114"/>
                <a:gd name="T38" fmla="*/ 100 w 114"/>
                <a:gd name="T39" fmla="*/ 0 h 114"/>
                <a:gd name="T40" fmla="*/ 114 w 114"/>
                <a:gd name="T41" fmla="*/ 14 h 114"/>
                <a:gd name="T42" fmla="*/ 93 w 114"/>
                <a:gd name="T43"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14">
                  <a:moveTo>
                    <a:pt x="0" y="83"/>
                  </a:moveTo>
                  <a:cubicBezTo>
                    <a:pt x="10" y="93"/>
                    <a:pt x="10" y="93"/>
                    <a:pt x="10" y="93"/>
                  </a:cubicBezTo>
                  <a:cubicBezTo>
                    <a:pt x="30" y="73"/>
                    <a:pt x="30" y="73"/>
                    <a:pt x="30" y="73"/>
                  </a:cubicBezTo>
                  <a:cubicBezTo>
                    <a:pt x="41" y="84"/>
                    <a:pt x="41" y="84"/>
                    <a:pt x="41" y="84"/>
                  </a:cubicBezTo>
                  <a:cubicBezTo>
                    <a:pt x="21" y="104"/>
                    <a:pt x="21" y="104"/>
                    <a:pt x="21" y="104"/>
                  </a:cubicBezTo>
                  <a:cubicBezTo>
                    <a:pt x="31" y="114"/>
                    <a:pt x="31" y="114"/>
                    <a:pt x="31" y="114"/>
                  </a:cubicBezTo>
                  <a:cubicBezTo>
                    <a:pt x="51" y="94"/>
                    <a:pt x="51" y="94"/>
                    <a:pt x="51" y="94"/>
                  </a:cubicBezTo>
                  <a:cubicBezTo>
                    <a:pt x="64" y="107"/>
                    <a:pt x="64" y="107"/>
                    <a:pt x="64" y="107"/>
                  </a:cubicBezTo>
                  <a:cubicBezTo>
                    <a:pt x="74" y="97"/>
                    <a:pt x="74" y="97"/>
                    <a:pt x="74" y="97"/>
                  </a:cubicBezTo>
                  <a:cubicBezTo>
                    <a:pt x="17" y="40"/>
                    <a:pt x="17" y="40"/>
                    <a:pt x="17" y="40"/>
                  </a:cubicBezTo>
                  <a:cubicBezTo>
                    <a:pt x="7" y="50"/>
                    <a:pt x="7" y="50"/>
                    <a:pt x="7" y="50"/>
                  </a:cubicBezTo>
                  <a:cubicBezTo>
                    <a:pt x="20" y="63"/>
                    <a:pt x="20" y="63"/>
                    <a:pt x="20" y="63"/>
                  </a:cubicBezTo>
                  <a:lnTo>
                    <a:pt x="0" y="83"/>
                  </a:lnTo>
                  <a:close/>
                  <a:moveTo>
                    <a:pt x="84" y="30"/>
                  </a:moveTo>
                  <a:cubicBezTo>
                    <a:pt x="65" y="12"/>
                    <a:pt x="41" y="26"/>
                    <a:pt x="26" y="39"/>
                  </a:cubicBezTo>
                  <a:cubicBezTo>
                    <a:pt x="75" y="88"/>
                    <a:pt x="75" y="88"/>
                    <a:pt x="75" y="88"/>
                  </a:cubicBezTo>
                  <a:cubicBezTo>
                    <a:pt x="88" y="73"/>
                    <a:pt x="102" y="49"/>
                    <a:pt x="84" y="30"/>
                  </a:cubicBezTo>
                  <a:close/>
                  <a:moveTo>
                    <a:pt x="93" y="35"/>
                  </a:moveTo>
                  <a:cubicBezTo>
                    <a:pt x="79" y="21"/>
                    <a:pt x="79" y="21"/>
                    <a:pt x="79" y="21"/>
                  </a:cubicBezTo>
                  <a:cubicBezTo>
                    <a:pt x="100" y="0"/>
                    <a:pt x="100" y="0"/>
                    <a:pt x="100" y="0"/>
                  </a:cubicBezTo>
                  <a:cubicBezTo>
                    <a:pt x="114" y="14"/>
                    <a:pt x="114" y="14"/>
                    <a:pt x="114" y="14"/>
                  </a:cubicBezTo>
                  <a:lnTo>
                    <a:pt x="9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6" name="Freeform 215"/>
            <p:cNvSpPr>
              <a:spLocks noEditPoints="1"/>
            </p:cNvSpPr>
            <p:nvPr/>
          </p:nvSpPr>
          <p:spPr bwMode="auto">
            <a:xfrm>
              <a:off x="8939601" y="5327666"/>
              <a:ext cx="274526" cy="268653"/>
            </a:xfrm>
            <a:custGeom>
              <a:avLst/>
              <a:gdLst>
                <a:gd name="T0" fmla="*/ 110 w 115"/>
                <a:gd name="T1" fmla="*/ 36 h 112"/>
                <a:gd name="T2" fmla="*/ 86 w 115"/>
                <a:gd name="T3" fmla="*/ 1 h 112"/>
                <a:gd name="T4" fmla="*/ 86 w 115"/>
                <a:gd name="T5" fmla="*/ 1 h 112"/>
                <a:gd name="T6" fmla="*/ 77 w 115"/>
                <a:gd name="T7" fmla="*/ 4 h 112"/>
                <a:gd name="T8" fmla="*/ 32 w 115"/>
                <a:gd name="T9" fmla="*/ 39 h 112"/>
                <a:gd name="T10" fmla="*/ 36 w 115"/>
                <a:gd name="T11" fmla="*/ 56 h 112"/>
                <a:gd name="T12" fmla="*/ 42 w 115"/>
                <a:gd name="T13" fmla="*/ 73 h 112"/>
                <a:gd name="T14" fmla="*/ 98 w 115"/>
                <a:gd name="T15" fmla="*/ 81 h 112"/>
                <a:gd name="T16" fmla="*/ 106 w 115"/>
                <a:gd name="T17" fmla="*/ 78 h 112"/>
                <a:gd name="T18" fmla="*/ 106 w 115"/>
                <a:gd name="T19" fmla="*/ 79 h 112"/>
                <a:gd name="T20" fmla="*/ 110 w 115"/>
                <a:gd name="T21" fmla="*/ 36 h 112"/>
                <a:gd name="T22" fmla="*/ 102 w 115"/>
                <a:gd name="T23" fmla="*/ 73 h 112"/>
                <a:gd name="T24" fmla="*/ 99 w 115"/>
                <a:gd name="T25" fmla="*/ 73 h 112"/>
                <a:gd name="T26" fmla="*/ 93 w 115"/>
                <a:gd name="T27" fmla="*/ 67 h 112"/>
                <a:gd name="T28" fmla="*/ 83 w 115"/>
                <a:gd name="T29" fmla="*/ 43 h 112"/>
                <a:gd name="T30" fmla="*/ 80 w 115"/>
                <a:gd name="T31" fmla="*/ 18 h 112"/>
                <a:gd name="T32" fmla="*/ 82 w 115"/>
                <a:gd name="T33" fmla="*/ 10 h 112"/>
                <a:gd name="T34" fmla="*/ 84 w 115"/>
                <a:gd name="T35" fmla="*/ 8 h 112"/>
                <a:gd name="T36" fmla="*/ 87 w 115"/>
                <a:gd name="T37" fmla="*/ 9 h 112"/>
                <a:gd name="T38" fmla="*/ 93 w 115"/>
                <a:gd name="T39" fmla="*/ 15 h 112"/>
                <a:gd name="T40" fmla="*/ 103 w 115"/>
                <a:gd name="T41" fmla="*/ 38 h 112"/>
                <a:gd name="T42" fmla="*/ 106 w 115"/>
                <a:gd name="T43" fmla="*/ 63 h 112"/>
                <a:gd name="T44" fmla="*/ 104 w 115"/>
                <a:gd name="T45" fmla="*/ 71 h 112"/>
                <a:gd name="T46" fmla="*/ 102 w 115"/>
                <a:gd name="T47" fmla="*/ 73 h 112"/>
                <a:gd name="T48" fmla="*/ 28 w 115"/>
                <a:gd name="T49" fmla="*/ 58 h 112"/>
                <a:gd name="T50" fmla="*/ 25 w 115"/>
                <a:gd name="T51" fmla="*/ 42 h 112"/>
                <a:gd name="T52" fmla="*/ 11 w 115"/>
                <a:gd name="T53" fmla="*/ 47 h 112"/>
                <a:gd name="T54" fmla="*/ 4 w 115"/>
                <a:gd name="T55" fmla="*/ 49 h 112"/>
                <a:gd name="T56" fmla="*/ 0 w 115"/>
                <a:gd name="T57" fmla="*/ 61 h 112"/>
                <a:gd name="T58" fmla="*/ 3 w 115"/>
                <a:gd name="T59" fmla="*/ 70 h 112"/>
                <a:gd name="T60" fmla="*/ 11 w 115"/>
                <a:gd name="T61" fmla="*/ 78 h 112"/>
                <a:gd name="T62" fmla="*/ 19 w 115"/>
                <a:gd name="T63" fmla="*/ 76 h 112"/>
                <a:gd name="T64" fmla="*/ 34 w 115"/>
                <a:gd name="T65" fmla="*/ 73 h 112"/>
                <a:gd name="T66" fmla="*/ 28 w 115"/>
                <a:gd name="T67" fmla="*/ 58 h 112"/>
                <a:gd name="T68" fmla="*/ 47 w 115"/>
                <a:gd name="T69" fmla="*/ 77 h 112"/>
                <a:gd name="T70" fmla="*/ 32 w 115"/>
                <a:gd name="T71" fmla="*/ 78 h 112"/>
                <a:gd name="T72" fmla="*/ 50 w 115"/>
                <a:gd name="T73" fmla="*/ 110 h 112"/>
                <a:gd name="T74" fmla="*/ 54 w 115"/>
                <a:gd name="T75" fmla="*/ 111 h 112"/>
                <a:gd name="T76" fmla="*/ 66 w 115"/>
                <a:gd name="T77" fmla="*/ 102 h 112"/>
                <a:gd name="T78" fmla="*/ 66 w 115"/>
                <a:gd name="T79" fmla="*/ 98 h 112"/>
                <a:gd name="T80" fmla="*/ 47 w 115"/>
                <a:gd name="T81" fmla="*/ 77 h 112"/>
                <a:gd name="T82" fmla="*/ 96 w 115"/>
                <a:gd name="T83" fmla="*/ 53 h 112"/>
                <a:gd name="T84" fmla="*/ 95 w 115"/>
                <a:gd name="T85" fmla="*/ 53 h 112"/>
                <a:gd name="T86" fmla="*/ 93 w 115"/>
                <a:gd name="T87" fmla="*/ 51 h 112"/>
                <a:gd name="T88" fmla="*/ 89 w 115"/>
                <a:gd name="T89" fmla="*/ 42 h 112"/>
                <a:gd name="T90" fmla="*/ 88 w 115"/>
                <a:gd name="T91" fmla="*/ 32 h 112"/>
                <a:gd name="T92" fmla="*/ 89 w 115"/>
                <a:gd name="T93" fmla="*/ 29 h 112"/>
                <a:gd name="T94" fmla="*/ 90 w 115"/>
                <a:gd name="T95" fmla="*/ 28 h 112"/>
                <a:gd name="T96" fmla="*/ 91 w 115"/>
                <a:gd name="T97" fmla="*/ 29 h 112"/>
                <a:gd name="T98" fmla="*/ 93 w 115"/>
                <a:gd name="T99" fmla="*/ 31 h 112"/>
                <a:gd name="T100" fmla="*/ 97 w 115"/>
                <a:gd name="T101" fmla="*/ 40 h 112"/>
                <a:gd name="T102" fmla="*/ 98 w 115"/>
                <a:gd name="T103" fmla="*/ 49 h 112"/>
                <a:gd name="T104" fmla="*/ 97 w 115"/>
                <a:gd name="T105" fmla="*/ 52 h 112"/>
                <a:gd name="T106" fmla="*/ 96 w 115"/>
                <a:gd name="T107"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12">
                  <a:moveTo>
                    <a:pt x="110" y="36"/>
                  </a:moveTo>
                  <a:cubicBezTo>
                    <a:pt x="104" y="15"/>
                    <a:pt x="93" y="0"/>
                    <a:pt x="86" y="1"/>
                  </a:cubicBezTo>
                  <a:cubicBezTo>
                    <a:pt x="86" y="1"/>
                    <a:pt x="86" y="1"/>
                    <a:pt x="86" y="1"/>
                  </a:cubicBezTo>
                  <a:cubicBezTo>
                    <a:pt x="77" y="4"/>
                    <a:pt x="77" y="4"/>
                    <a:pt x="77" y="4"/>
                  </a:cubicBezTo>
                  <a:cubicBezTo>
                    <a:pt x="77" y="4"/>
                    <a:pt x="60" y="25"/>
                    <a:pt x="32" y="39"/>
                  </a:cubicBezTo>
                  <a:cubicBezTo>
                    <a:pt x="33" y="44"/>
                    <a:pt x="34" y="50"/>
                    <a:pt x="36" y="56"/>
                  </a:cubicBezTo>
                  <a:cubicBezTo>
                    <a:pt x="37" y="63"/>
                    <a:pt x="39" y="68"/>
                    <a:pt x="42" y="73"/>
                  </a:cubicBezTo>
                  <a:cubicBezTo>
                    <a:pt x="73" y="71"/>
                    <a:pt x="98" y="81"/>
                    <a:pt x="98" y="81"/>
                  </a:cubicBezTo>
                  <a:cubicBezTo>
                    <a:pt x="106" y="78"/>
                    <a:pt x="106" y="78"/>
                    <a:pt x="106" y="78"/>
                  </a:cubicBezTo>
                  <a:cubicBezTo>
                    <a:pt x="106" y="78"/>
                    <a:pt x="106" y="79"/>
                    <a:pt x="106" y="79"/>
                  </a:cubicBezTo>
                  <a:cubicBezTo>
                    <a:pt x="114" y="76"/>
                    <a:pt x="115" y="57"/>
                    <a:pt x="110" y="36"/>
                  </a:cubicBezTo>
                  <a:close/>
                  <a:moveTo>
                    <a:pt x="102" y="73"/>
                  </a:moveTo>
                  <a:cubicBezTo>
                    <a:pt x="101" y="74"/>
                    <a:pt x="99" y="73"/>
                    <a:pt x="99" y="73"/>
                  </a:cubicBezTo>
                  <a:cubicBezTo>
                    <a:pt x="97" y="71"/>
                    <a:pt x="95" y="69"/>
                    <a:pt x="93" y="67"/>
                  </a:cubicBezTo>
                  <a:cubicBezTo>
                    <a:pt x="89" y="61"/>
                    <a:pt x="85" y="53"/>
                    <a:pt x="83" y="43"/>
                  </a:cubicBezTo>
                  <a:cubicBezTo>
                    <a:pt x="80" y="34"/>
                    <a:pt x="79" y="25"/>
                    <a:pt x="80" y="18"/>
                  </a:cubicBezTo>
                  <a:cubicBezTo>
                    <a:pt x="80" y="15"/>
                    <a:pt x="81" y="12"/>
                    <a:pt x="82" y="10"/>
                  </a:cubicBezTo>
                  <a:cubicBezTo>
                    <a:pt x="82" y="10"/>
                    <a:pt x="83" y="8"/>
                    <a:pt x="84" y="8"/>
                  </a:cubicBezTo>
                  <a:cubicBezTo>
                    <a:pt x="85" y="8"/>
                    <a:pt x="87" y="9"/>
                    <a:pt x="87" y="9"/>
                  </a:cubicBezTo>
                  <a:cubicBezTo>
                    <a:pt x="89" y="10"/>
                    <a:pt x="91" y="12"/>
                    <a:pt x="93" y="15"/>
                  </a:cubicBezTo>
                  <a:cubicBezTo>
                    <a:pt x="97" y="20"/>
                    <a:pt x="101" y="29"/>
                    <a:pt x="103" y="38"/>
                  </a:cubicBezTo>
                  <a:cubicBezTo>
                    <a:pt x="106" y="47"/>
                    <a:pt x="107" y="56"/>
                    <a:pt x="106" y="63"/>
                  </a:cubicBezTo>
                  <a:cubicBezTo>
                    <a:pt x="105" y="67"/>
                    <a:pt x="105" y="69"/>
                    <a:pt x="104" y="71"/>
                  </a:cubicBezTo>
                  <a:cubicBezTo>
                    <a:pt x="103" y="72"/>
                    <a:pt x="103" y="73"/>
                    <a:pt x="102" y="73"/>
                  </a:cubicBezTo>
                  <a:close/>
                  <a:moveTo>
                    <a:pt x="28" y="58"/>
                  </a:moveTo>
                  <a:cubicBezTo>
                    <a:pt x="27" y="53"/>
                    <a:pt x="26" y="47"/>
                    <a:pt x="25" y="42"/>
                  </a:cubicBezTo>
                  <a:cubicBezTo>
                    <a:pt x="20" y="44"/>
                    <a:pt x="16" y="46"/>
                    <a:pt x="11" y="47"/>
                  </a:cubicBezTo>
                  <a:cubicBezTo>
                    <a:pt x="4" y="49"/>
                    <a:pt x="4" y="49"/>
                    <a:pt x="4" y="49"/>
                  </a:cubicBezTo>
                  <a:cubicBezTo>
                    <a:pt x="0" y="61"/>
                    <a:pt x="0" y="61"/>
                    <a:pt x="0" y="61"/>
                  </a:cubicBezTo>
                  <a:cubicBezTo>
                    <a:pt x="3" y="70"/>
                    <a:pt x="3" y="70"/>
                    <a:pt x="3" y="70"/>
                  </a:cubicBezTo>
                  <a:cubicBezTo>
                    <a:pt x="11" y="78"/>
                    <a:pt x="11" y="78"/>
                    <a:pt x="11" y="78"/>
                  </a:cubicBezTo>
                  <a:cubicBezTo>
                    <a:pt x="11" y="78"/>
                    <a:pt x="11" y="78"/>
                    <a:pt x="19" y="76"/>
                  </a:cubicBezTo>
                  <a:cubicBezTo>
                    <a:pt x="24" y="75"/>
                    <a:pt x="28" y="74"/>
                    <a:pt x="34" y="73"/>
                  </a:cubicBezTo>
                  <a:cubicBezTo>
                    <a:pt x="32" y="69"/>
                    <a:pt x="30" y="64"/>
                    <a:pt x="28" y="58"/>
                  </a:cubicBezTo>
                  <a:close/>
                  <a:moveTo>
                    <a:pt x="47" y="77"/>
                  </a:moveTo>
                  <a:cubicBezTo>
                    <a:pt x="32" y="78"/>
                    <a:pt x="32" y="78"/>
                    <a:pt x="32" y="78"/>
                  </a:cubicBezTo>
                  <a:cubicBezTo>
                    <a:pt x="50" y="110"/>
                    <a:pt x="50" y="110"/>
                    <a:pt x="50" y="110"/>
                  </a:cubicBezTo>
                  <a:cubicBezTo>
                    <a:pt x="51" y="112"/>
                    <a:pt x="53" y="112"/>
                    <a:pt x="54" y="111"/>
                  </a:cubicBezTo>
                  <a:cubicBezTo>
                    <a:pt x="66" y="102"/>
                    <a:pt x="66" y="102"/>
                    <a:pt x="66" y="102"/>
                  </a:cubicBezTo>
                  <a:cubicBezTo>
                    <a:pt x="67" y="101"/>
                    <a:pt x="67" y="99"/>
                    <a:pt x="66" y="98"/>
                  </a:cubicBezTo>
                  <a:lnTo>
                    <a:pt x="47" y="77"/>
                  </a:lnTo>
                  <a:close/>
                  <a:moveTo>
                    <a:pt x="96" y="53"/>
                  </a:moveTo>
                  <a:cubicBezTo>
                    <a:pt x="96" y="53"/>
                    <a:pt x="95" y="53"/>
                    <a:pt x="95" y="53"/>
                  </a:cubicBezTo>
                  <a:cubicBezTo>
                    <a:pt x="94" y="53"/>
                    <a:pt x="94" y="52"/>
                    <a:pt x="93" y="51"/>
                  </a:cubicBezTo>
                  <a:cubicBezTo>
                    <a:pt x="91" y="49"/>
                    <a:pt x="90" y="45"/>
                    <a:pt x="89" y="42"/>
                  </a:cubicBezTo>
                  <a:cubicBezTo>
                    <a:pt x="88" y="38"/>
                    <a:pt x="88" y="35"/>
                    <a:pt x="88" y="32"/>
                  </a:cubicBezTo>
                  <a:cubicBezTo>
                    <a:pt x="88" y="31"/>
                    <a:pt x="88" y="30"/>
                    <a:pt x="89" y="29"/>
                  </a:cubicBezTo>
                  <a:cubicBezTo>
                    <a:pt x="89" y="29"/>
                    <a:pt x="89" y="28"/>
                    <a:pt x="90" y="28"/>
                  </a:cubicBezTo>
                  <a:cubicBezTo>
                    <a:pt x="90" y="28"/>
                    <a:pt x="90" y="28"/>
                    <a:pt x="91" y="29"/>
                  </a:cubicBezTo>
                  <a:cubicBezTo>
                    <a:pt x="91" y="29"/>
                    <a:pt x="92" y="30"/>
                    <a:pt x="93" y="31"/>
                  </a:cubicBezTo>
                  <a:cubicBezTo>
                    <a:pt x="94" y="33"/>
                    <a:pt x="96" y="36"/>
                    <a:pt x="97" y="40"/>
                  </a:cubicBezTo>
                  <a:cubicBezTo>
                    <a:pt x="98" y="43"/>
                    <a:pt x="98" y="47"/>
                    <a:pt x="98" y="49"/>
                  </a:cubicBezTo>
                  <a:cubicBezTo>
                    <a:pt x="98" y="51"/>
                    <a:pt x="98" y="52"/>
                    <a:pt x="97" y="52"/>
                  </a:cubicBezTo>
                  <a:cubicBezTo>
                    <a:pt x="97" y="53"/>
                    <a:pt x="97" y="53"/>
                    <a:pt x="96"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216"/>
            <p:cNvSpPr>
              <a:spLocks noEditPoints="1"/>
            </p:cNvSpPr>
            <p:nvPr/>
          </p:nvSpPr>
          <p:spPr bwMode="auto">
            <a:xfrm>
              <a:off x="9265509" y="5335008"/>
              <a:ext cx="251037" cy="252505"/>
            </a:xfrm>
            <a:custGeom>
              <a:avLst/>
              <a:gdLst>
                <a:gd name="T0" fmla="*/ 100 w 105"/>
                <a:gd name="T1" fmla="*/ 29 h 105"/>
                <a:gd name="T2" fmla="*/ 71 w 105"/>
                <a:gd name="T3" fmla="*/ 26 h 105"/>
                <a:gd name="T4" fmla="*/ 88 w 105"/>
                <a:gd name="T5" fmla="*/ 9 h 105"/>
                <a:gd name="T6" fmla="*/ 82 w 105"/>
                <a:gd name="T7" fmla="*/ 3 h 105"/>
                <a:gd name="T8" fmla="*/ 59 w 105"/>
                <a:gd name="T9" fmla="*/ 26 h 105"/>
                <a:gd name="T10" fmla="*/ 52 w 105"/>
                <a:gd name="T11" fmla="*/ 26 h 105"/>
                <a:gd name="T12" fmla="*/ 52 w 105"/>
                <a:gd name="T13" fmla="*/ 26 h 105"/>
                <a:gd name="T14" fmla="*/ 26 w 105"/>
                <a:gd name="T15" fmla="*/ 0 h 105"/>
                <a:gd name="T16" fmla="*/ 19 w 105"/>
                <a:gd name="T17" fmla="*/ 6 h 105"/>
                <a:gd name="T18" fmla="*/ 39 w 105"/>
                <a:gd name="T19" fmla="*/ 26 h 105"/>
                <a:gd name="T20" fmla="*/ 4 w 105"/>
                <a:gd name="T21" fmla="*/ 29 h 105"/>
                <a:gd name="T22" fmla="*/ 0 w 105"/>
                <a:gd name="T23" fmla="*/ 65 h 105"/>
                <a:gd name="T24" fmla="*/ 4 w 105"/>
                <a:gd name="T25" fmla="*/ 101 h 105"/>
                <a:gd name="T26" fmla="*/ 52 w 105"/>
                <a:gd name="T27" fmla="*/ 105 h 105"/>
                <a:gd name="T28" fmla="*/ 100 w 105"/>
                <a:gd name="T29" fmla="*/ 101 h 105"/>
                <a:gd name="T30" fmla="*/ 105 w 105"/>
                <a:gd name="T31" fmla="*/ 65 h 105"/>
                <a:gd name="T32" fmla="*/ 100 w 105"/>
                <a:gd name="T33" fmla="*/ 29 h 105"/>
                <a:gd name="T34" fmla="*/ 88 w 105"/>
                <a:gd name="T35" fmla="*/ 89 h 105"/>
                <a:gd name="T36" fmla="*/ 52 w 105"/>
                <a:gd name="T37" fmla="*/ 92 h 105"/>
                <a:gd name="T38" fmla="*/ 16 w 105"/>
                <a:gd name="T39" fmla="*/ 89 h 105"/>
                <a:gd name="T40" fmla="*/ 13 w 105"/>
                <a:gd name="T41" fmla="*/ 65 h 105"/>
                <a:gd name="T42" fmla="*/ 16 w 105"/>
                <a:gd name="T43" fmla="*/ 41 h 105"/>
                <a:gd name="T44" fmla="*/ 52 w 105"/>
                <a:gd name="T45" fmla="*/ 39 h 105"/>
                <a:gd name="T46" fmla="*/ 88 w 105"/>
                <a:gd name="T47" fmla="*/ 41 h 105"/>
                <a:gd name="T48" fmla="*/ 92 w 105"/>
                <a:gd name="T49" fmla="*/ 65 h 105"/>
                <a:gd name="T50" fmla="*/ 88 w 105"/>
                <a:gd name="T51" fmla="*/ 8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5" h="105">
                  <a:moveTo>
                    <a:pt x="100" y="29"/>
                  </a:moveTo>
                  <a:cubicBezTo>
                    <a:pt x="91" y="28"/>
                    <a:pt x="82" y="27"/>
                    <a:pt x="71" y="26"/>
                  </a:cubicBezTo>
                  <a:cubicBezTo>
                    <a:pt x="88" y="9"/>
                    <a:pt x="88" y="9"/>
                    <a:pt x="88" y="9"/>
                  </a:cubicBezTo>
                  <a:cubicBezTo>
                    <a:pt x="82" y="3"/>
                    <a:pt x="82" y="3"/>
                    <a:pt x="82" y="3"/>
                  </a:cubicBezTo>
                  <a:cubicBezTo>
                    <a:pt x="59" y="26"/>
                    <a:pt x="59" y="26"/>
                    <a:pt x="59" y="26"/>
                  </a:cubicBezTo>
                  <a:cubicBezTo>
                    <a:pt x="57" y="26"/>
                    <a:pt x="54" y="26"/>
                    <a:pt x="52" y="26"/>
                  </a:cubicBezTo>
                  <a:cubicBezTo>
                    <a:pt x="52" y="26"/>
                    <a:pt x="52" y="26"/>
                    <a:pt x="52" y="26"/>
                  </a:cubicBezTo>
                  <a:cubicBezTo>
                    <a:pt x="26" y="0"/>
                    <a:pt x="26" y="0"/>
                    <a:pt x="26" y="0"/>
                  </a:cubicBezTo>
                  <a:cubicBezTo>
                    <a:pt x="19" y="6"/>
                    <a:pt x="19" y="6"/>
                    <a:pt x="19" y="6"/>
                  </a:cubicBezTo>
                  <a:cubicBezTo>
                    <a:pt x="39" y="26"/>
                    <a:pt x="39" y="26"/>
                    <a:pt x="39" y="26"/>
                  </a:cubicBezTo>
                  <a:cubicBezTo>
                    <a:pt x="27" y="27"/>
                    <a:pt x="15" y="28"/>
                    <a:pt x="4" y="29"/>
                  </a:cubicBezTo>
                  <a:cubicBezTo>
                    <a:pt x="1" y="40"/>
                    <a:pt x="0" y="52"/>
                    <a:pt x="0" y="65"/>
                  </a:cubicBezTo>
                  <a:cubicBezTo>
                    <a:pt x="0" y="78"/>
                    <a:pt x="1" y="90"/>
                    <a:pt x="4" y="101"/>
                  </a:cubicBezTo>
                  <a:cubicBezTo>
                    <a:pt x="19" y="104"/>
                    <a:pt x="35" y="105"/>
                    <a:pt x="52" y="105"/>
                  </a:cubicBezTo>
                  <a:cubicBezTo>
                    <a:pt x="69" y="105"/>
                    <a:pt x="86" y="104"/>
                    <a:pt x="100" y="101"/>
                  </a:cubicBezTo>
                  <a:cubicBezTo>
                    <a:pt x="103" y="90"/>
                    <a:pt x="105" y="78"/>
                    <a:pt x="105" y="65"/>
                  </a:cubicBezTo>
                  <a:cubicBezTo>
                    <a:pt x="105" y="52"/>
                    <a:pt x="103" y="40"/>
                    <a:pt x="100" y="29"/>
                  </a:cubicBezTo>
                  <a:close/>
                  <a:moveTo>
                    <a:pt x="88" y="89"/>
                  </a:moveTo>
                  <a:cubicBezTo>
                    <a:pt x="77" y="91"/>
                    <a:pt x="65" y="92"/>
                    <a:pt x="52" y="92"/>
                  </a:cubicBezTo>
                  <a:cubicBezTo>
                    <a:pt x="39" y="92"/>
                    <a:pt x="27" y="91"/>
                    <a:pt x="16" y="89"/>
                  </a:cubicBezTo>
                  <a:cubicBezTo>
                    <a:pt x="14" y="82"/>
                    <a:pt x="13" y="74"/>
                    <a:pt x="13" y="65"/>
                  </a:cubicBezTo>
                  <a:cubicBezTo>
                    <a:pt x="13" y="57"/>
                    <a:pt x="14" y="49"/>
                    <a:pt x="16" y="41"/>
                  </a:cubicBezTo>
                  <a:cubicBezTo>
                    <a:pt x="27" y="40"/>
                    <a:pt x="39" y="39"/>
                    <a:pt x="52" y="39"/>
                  </a:cubicBezTo>
                  <a:cubicBezTo>
                    <a:pt x="65" y="39"/>
                    <a:pt x="77" y="40"/>
                    <a:pt x="88" y="41"/>
                  </a:cubicBezTo>
                  <a:cubicBezTo>
                    <a:pt x="90" y="49"/>
                    <a:pt x="92" y="57"/>
                    <a:pt x="92" y="65"/>
                  </a:cubicBezTo>
                  <a:cubicBezTo>
                    <a:pt x="92" y="74"/>
                    <a:pt x="90" y="82"/>
                    <a:pt x="88"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217"/>
            <p:cNvSpPr/>
            <p:nvPr/>
          </p:nvSpPr>
          <p:spPr bwMode="auto">
            <a:xfrm>
              <a:off x="9228808" y="5637426"/>
              <a:ext cx="306823" cy="173230"/>
            </a:xfrm>
            <a:custGeom>
              <a:avLst/>
              <a:gdLst>
                <a:gd name="T0" fmla="*/ 128 w 128"/>
                <a:gd name="T1" fmla="*/ 50 h 72"/>
                <a:gd name="T2" fmla="*/ 112 w 128"/>
                <a:gd name="T3" fmla="*/ 29 h 72"/>
                <a:gd name="T4" fmla="*/ 82 w 128"/>
                <a:gd name="T5" fmla="*/ 0 h 72"/>
                <a:gd name="T6" fmla="*/ 58 w 128"/>
                <a:gd name="T7" fmla="*/ 11 h 72"/>
                <a:gd name="T8" fmla="*/ 45 w 128"/>
                <a:gd name="T9" fmla="*/ 4 h 72"/>
                <a:gd name="T10" fmla="*/ 29 w 128"/>
                <a:gd name="T11" fmla="*/ 21 h 72"/>
                <a:gd name="T12" fmla="*/ 29 w 128"/>
                <a:gd name="T13" fmla="*/ 23 h 72"/>
                <a:gd name="T14" fmla="*/ 24 w 128"/>
                <a:gd name="T15" fmla="*/ 23 h 72"/>
                <a:gd name="T16" fmla="*/ 0 w 128"/>
                <a:gd name="T17" fmla="*/ 47 h 72"/>
                <a:gd name="T18" fmla="*/ 24 w 128"/>
                <a:gd name="T19" fmla="*/ 72 h 72"/>
                <a:gd name="T20" fmla="*/ 106 w 128"/>
                <a:gd name="T21" fmla="*/ 72 h 72"/>
                <a:gd name="T22" fmla="*/ 106 w 128"/>
                <a:gd name="T23" fmla="*/ 72 h 72"/>
                <a:gd name="T24" fmla="*/ 128 w 128"/>
                <a:gd name="T25"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72">
                  <a:moveTo>
                    <a:pt x="128" y="50"/>
                  </a:moveTo>
                  <a:cubicBezTo>
                    <a:pt x="128" y="39"/>
                    <a:pt x="121" y="31"/>
                    <a:pt x="112" y="29"/>
                  </a:cubicBezTo>
                  <a:cubicBezTo>
                    <a:pt x="111" y="12"/>
                    <a:pt x="98" y="0"/>
                    <a:pt x="82" y="0"/>
                  </a:cubicBezTo>
                  <a:cubicBezTo>
                    <a:pt x="72" y="0"/>
                    <a:pt x="64" y="4"/>
                    <a:pt x="58" y="11"/>
                  </a:cubicBezTo>
                  <a:cubicBezTo>
                    <a:pt x="55" y="7"/>
                    <a:pt x="51" y="4"/>
                    <a:pt x="45" y="4"/>
                  </a:cubicBezTo>
                  <a:cubicBezTo>
                    <a:pt x="36" y="4"/>
                    <a:pt x="29" y="12"/>
                    <a:pt x="29" y="21"/>
                  </a:cubicBezTo>
                  <a:cubicBezTo>
                    <a:pt x="29" y="22"/>
                    <a:pt x="29" y="23"/>
                    <a:pt x="29" y="23"/>
                  </a:cubicBezTo>
                  <a:cubicBezTo>
                    <a:pt x="27" y="23"/>
                    <a:pt x="26" y="23"/>
                    <a:pt x="24" y="23"/>
                  </a:cubicBezTo>
                  <a:cubicBezTo>
                    <a:pt x="11" y="23"/>
                    <a:pt x="0" y="34"/>
                    <a:pt x="0" y="47"/>
                  </a:cubicBezTo>
                  <a:cubicBezTo>
                    <a:pt x="0" y="61"/>
                    <a:pt x="11" y="72"/>
                    <a:pt x="24" y="72"/>
                  </a:cubicBezTo>
                  <a:cubicBezTo>
                    <a:pt x="106" y="72"/>
                    <a:pt x="106" y="72"/>
                    <a:pt x="106" y="72"/>
                  </a:cubicBezTo>
                  <a:cubicBezTo>
                    <a:pt x="106" y="72"/>
                    <a:pt x="106" y="72"/>
                    <a:pt x="106" y="72"/>
                  </a:cubicBezTo>
                  <a:cubicBezTo>
                    <a:pt x="118" y="71"/>
                    <a:pt x="128" y="62"/>
                    <a:pt x="12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Freeform 218"/>
            <p:cNvSpPr>
              <a:spLocks noEditPoints="1"/>
            </p:cNvSpPr>
            <p:nvPr/>
          </p:nvSpPr>
          <p:spPr bwMode="auto">
            <a:xfrm>
              <a:off x="8944006" y="5637426"/>
              <a:ext cx="211399" cy="173230"/>
            </a:xfrm>
            <a:custGeom>
              <a:avLst/>
              <a:gdLst>
                <a:gd name="T0" fmla="*/ 0 w 88"/>
                <a:gd name="T1" fmla="*/ 0 h 72"/>
                <a:gd name="T2" fmla="*/ 0 w 88"/>
                <a:gd name="T3" fmla="*/ 72 h 72"/>
                <a:gd name="T4" fmla="*/ 88 w 88"/>
                <a:gd name="T5" fmla="*/ 72 h 72"/>
                <a:gd name="T6" fmla="*/ 88 w 88"/>
                <a:gd name="T7" fmla="*/ 0 h 72"/>
                <a:gd name="T8" fmla="*/ 0 w 88"/>
                <a:gd name="T9" fmla="*/ 0 h 72"/>
                <a:gd name="T10" fmla="*/ 83 w 88"/>
                <a:gd name="T11" fmla="*/ 66 h 72"/>
                <a:gd name="T12" fmla="*/ 5 w 88"/>
                <a:gd name="T13" fmla="*/ 66 h 72"/>
                <a:gd name="T14" fmla="*/ 5 w 88"/>
                <a:gd name="T15" fmla="*/ 5 h 72"/>
                <a:gd name="T16" fmla="*/ 83 w 88"/>
                <a:gd name="T17" fmla="*/ 5 h 72"/>
                <a:gd name="T18" fmla="*/ 83 w 88"/>
                <a:gd name="T19" fmla="*/ 66 h 72"/>
                <a:gd name="T20" fmla="*/ 61 w 88"/>
                <a:gd name="T21" fmla="*/ 19 h 72"/>
                <a:gd name="T22" fmla="*/ 69 w 88"/>
                <a:gd name="T23" fmla="*/ 27 h 72"/>
                <a:gd name="T24" fmla="*/ 77 w 88"/>
                <a:gd name="T25" fmla="*/ 19 h 72"/>
                <a:gd name="T26" fmla="*/ 69 w 88"/>
                <a:gd name="T27" fmla="*/ 11 h 72"/>
                <a:gd name="T28" fmla="*/ 61 w 88"/>
                <a:gd name="T29" fmla="*/ 19 h 72"/>
                <a:gd name="T30" fmla="*/ 77 w 88"/>
                <a:gd name="T31" fmla="*/ 60 h 72"/>
                <a:gd name="T32" fmla="*/ 11 w 88"/>
                <a:gd name="T33" fmla="*/ 60 h 72"/>
                <a:gd name="T34" fmla="*/ 27 w 88"/>
                <a:gd name="T35" fmla="*/ 16 h 72"/>
                <a:gd name="T36" fmla="*/ 50 w 88"/>
                <a:gd name="T37" fmla="*/ 44 h 72"/>
                <a:gd name="T38" fmla="*/ 61 w 88"/>
                <a:gd name="T39" fmla="*/ 36 h 72"/>
                <a:gd name="T40" fmla="*/ 77 w 88"/>
                <a:gd name="T4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8" h="72">
                  <a:moveTo>
                    <a:pt x="0" y="0"/>
                  </a:moveTo>
                  <a:cubicBezTo>
                    <a:pt x="0" y="72"/>
                    <a:pt x="0" y="72"/>
                    <a:pt x="0" y="72"/>
                  </a:cubicBezTo>
                  <a:cubicBezTo>
                    <a:pt x="88" y="72"/>
                    <a:pt x="88" y="72"/>
                    <a:pt x="88" y="72"/>
                  </a:cubicBezTo>
                  <a:cubicBezTo>
                    <a:pt x="88" y="0"/>
                    <a:pt x="88" y="0"/>
                    <a:pt x="88" y="0"/>
                  </a:cubicBezTo>
                  <a:lnTo>
                    <a:pt x="0" y="0"/>
                  </a:lnTo>
                  <a:close/>
                  <a:moveTo>
                    <a:pt x="83" y="66"/>
                  </a:moveTo>
                  <a:cubicBezTo>
                    <a:pt x="5" y="66"/>
                    <a:pt x="5" y="66"/>
                    <a:pt x="5" y="66"/>
                  </a:cubicBezTo>
                  <a:cubicBezTo>
                    <a:pt x="5" y="5"/>
                    <a:pt x="5" y="5"/>
                    <a:pt x="5" y="5"/>
                  </a:cubicBezTo>
                  <a:cubicBezTo>
                    <a:pt x="83" y="5"/>
                    <a:pt x="83" y="5"/>
                    <a:pt x="83" y="5"/>
                  </a:cubicBezTo>
                  <a:lnTo>
                    <a:pt x="83" y="66"/>
                  </a:lnTo>
                  <a:close/>
                  <a:moveTo>
                    <a:pt x="61" y="19"/>
                  </a:moveTo>
                  <a:cubicBezTo>
                    <a:pt x="61" y="24"/>
                    <a:pt x="64" y="27"/>
                    <a:pt x="69" y="27"/>
                  </a:cubicBezTo>
                  <a:cubicBezTo>
                    <a:pt x="74" y="27"/>
                    <a:pt x="77" y="24"/>
                    <a:pt x="77" y="19"/>
                  </a:cubicBezTo>
                  <a:cubicBezTo>
                    <a:pt x="77" y="14"/>
                    <a:pt x="74" y="11"/>
                    <a:pt x="69" y="11"/>
                  </a:cubicBezTo>
                  <a:cubicBezTo>
                    <a:pt x="64" y="11"/>
                    <a:pt x="61" y="14"/>
                    <a:pt x="61" y="19"/>
                  </a:cubicBezTo>
                  <a:close/>
                  <a:moveTo>
                    <a:pt x="77" y="60"/>
                  </a:moveTo>
                  <a:cubicBezTo>
                    <a:pt x="11" y="60"/>
                    <a:pt x="11" y="60"/>
                    <a:pt x="11" y="60"/>
                  </a:cubicBezTo>
                  <a:cubicBezTo>
                    <a:pt x="27" y="16"/>
                    <a:pt x="27" y="16"/>
                    <a:pt x="27" y="16"/>
                  </a:cubicBezTo>
                  <a:cubicBezTo>
                    <a:pt x="50" y="44"/>
                    <a:pt x="50" y="44"/>
                    <a:pt x="50" y="44"/>
                  </a:cubicBezTo>
                  <a:cubicBezTo>
                    <a:pt x="61" y="36"/>
                    <a:pt x="61" y="36"/>
                    <a:pt x="61" y="36"/>
                  </a:cubicBezTo>
                  <a:lnTo>
                    <a:pt x="77"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0" name="Freeform 219"/>
            <p:cNvSpPr>
              <a:spLocks noEditPoints="1"/>
            </p:cNvSpPr>
            <p:nvPr/>
          </p:nvSpPr>
          <p:spPr bwMode="auto">
            <a:xfrm>
              <a:off x="8637183" y="5596320"/>
              <a:ext cx="204059" cy="206995"/>
            </a:xfrm>
            <a:custGeom>
              <a:avLst/>
              <a:gdLst>
                <a:gd name="T0" fmla="*/ 57 w 85"/>
                <a:gd name="T1" fmla="*/ 59 h 86"/>
                <a:gd name="T2" fmla="*/ 82 w 85"/>
                <a:gd name="T3" fmla="*/ 47 h 86"/>
                <a:gd name="T4" fmla="*/ 82 w 85"/>
                <a:gd name="T5" fmla="*/ 59 h 86"/>
                <a:gd name="T6" fmla="*/ 66 w 85"/>
                <a:gd name="T7" fmla="*/ 67 h 86"/>
                <a:gd name="T8" fmla="*/ 59 w 85"/>
                <a:gd name="T9" fmla="*/ 84 h 86"/>
                <a:gd name="T10" fmla="*/ 47 w 85"/>
                <a:gd name="T11" fmla="*/ 84 h 86"/>
                <a:gd name="T12" fmla="*/ 57 w 85"/>
                <a:gd name="T13" fmla="*/ 59 h 86"/>
                <a:gd name="T14" fmla="*/ 24 w 85"/>
                <a:gd name="T15" fmla="*/ 85 h 86"/>
                <a:gd name="T16" fmla="*/ 39 w 85"/>
                <a:gd name="T17" fmla="*/ 42 h 86"/>
                <a:gd name="T18" fmla="*/ 81 w 85"/>
                <a:gd name="T19" fmla="*/ 23 h 86"/>
                <a:gd name="T20" fmla="*/ 81 w 85"/>
                <a:gd name="T21" fmla="*/ 35 h 86"/>
                <a:gd name="T22" fmla="*/ 81 w 85"/>
                <a:gd name="T23" fmla="*/ 35 h 86"/>
                <a:gd name="T24" fmla="*/ 48 w 85"/>
                <a:gd name="T25" fmla="*/ 51 h 86"/>
                <a:gd name="T26" fmla="*/ 36 w 85"/>
                <a:gd name="T27" fmla="*/ 85 h 86"/>
                <a:gd name="T28" fmla="*/ 24 w 85"/>
                <a:gd name="T29" fmla="*/ 85 h 86"/>
                <a:gd name="T30" fmla="*/ 49 w 85"/>
                <a:gd name="T31" fmla="*/ 7 h 86"/>
                <a:gd name="T32" fmla="*/ 80 w 85"/>
                <a:gd name="T33" fmla="*/ 0 h 86"/>
                <a:gd name="T34" fmla="*/ 80 w 85"/>
                <a:gd name="T35" fmla="*/ 0 h 86"/>
                <a:gd name="T36" fmla="*/ 80 w 85"/>
                <a:gd name="T37" fmla="*/ 12 h 86"/>
                <a:gd name="T38" fmla="*/ 31 w 85"/>
                <a:gd name="T39" fmla="*/ 34 h 86"/>
                <a:gd name="T40" fmla="*/ 12 w 85"/>
                <a:gd name="T41" fmla="*/ 86 h 86"/>
                <a:gd name="T42" fmla="*/ 0 w 85"/>
                <a:gd name="T43" fmla="*/ 86 h 86"/>
                <a:gd name="T44" fmla="*/ 5 w 85"/>
                <a:gd name="T45" fmla="*/ 55 h 86"/>
                <a:gd name="T46" fmla="*/ 22 w 85"/>
                <a:gd name="T47" fmla="*/ 26 h 86"/>
                <a:gd name="T48" fmla="*/ 49 w 85"/>
                <a:gd name="T49" fmla="*/ 7 h 86"/>
                <a:gd name="T50" fmla="*/ 75 w 85"/>
                <a:gd name="T51" fmla="*/ 83 h 86"/>
                <a:gd name="T52" fmla="*/ 83 w 85"/>
                <a:gd name="T53" fmla="*/ 83 h 86"/>
                <a:gd name="T54" fmla="*/ 83 w 85"/>
                <a:gd name="T55" fmla="*/ 74 h 86"/>
                <a:gd name="T56" fmla="*/ 74 w 85"/>
                <a:gd name="T57" fmla="*/ 75 h 86"/>
                <a:gd name="T58" fmla="*/ 75 w 85"/>
                <a:gd name="T59"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86">
                  <a:moveTo>
                    <a:pt x="57" y="59"/>
                  </a:moveTo>
                  <a:cubicBezTo>
                    <a:pt x="64" y="51"/>
                    <a:pt x="73" y="48"/>
                    <a:pt x="82" y="47"/>
                  </a:cubicBezTo>
                  <a:cubicBezTo>
                    <a:pt x="82" y="59"/>
                    <a:pt x="82" y="59"/>
                    <a:pt x="82" y="59"/>
                  </a:cubicBezTo>
                  <a:cubicBezTo>
                    <a:pt x="76" y="59"/>
                    <a:pt x="70" y="62"/>
                    <a:pt x="66" y="67"/>
                  </a:cubicBezTo>
                  <a:cubicBezTo>
                    <a:pt x="61" y="71"/>
                    <a:pt x="59" y="78"/>
                    <a:pt x="59" y="84"/>
                  </a:cubicBezTo>
                  <a:cubicBezTo>
                    <a:pt x="47" y="84"/>
                    <a:pt x="47" y="84"/>
                    <a:pt x="47" y="84"/>
                  </a:cubicBezTo>
                  <a:cubicBezTo>
                    <a:pt x="47" y="75"/>
                    <a:pt x="50" y="66"/>
                    <a:pt x="57" y="59"/>
                  </a:cubicBezTo>
                  <a:close/>
                  <a:moveTo>
                    <a:pt x="24" y="85"/>
                  </a:moveTo>
                  <a:cubicBezTo>
                    <a:pt x="23" y="69"/>
                    <a:pt x="29" y="54"/>
                    <a:pt x="39" y="42"/>
                  </a:cubicBezTo>
                  <a:cubicBezTo>
                    <a:pt x="50" y="31"/>
                    <a:pt x="65" y="24"/>
                    <a:pt x="81" y="23"/>
                  </a:cubicBezTo>
                  <a:cubicBezTo>
                    <a:pt x="81" y="35"/>
                    <a:pt x="81" y="35"/>
                    <a:pt x="81" y="35"/>
                  </a:cubicBezTo>
                  <a:cubicBezTo>
                    <a:pt x="81" y="35"/>
                    <a:pt x="81" y="35"/>
                    <a:pt x="81" y="35"/>
                  </a:cubicBezTo>
                  <a:cubicBezTo>
                    <a:pt x="69" y="36"/>
                    <a:pt x="57" y="41"/>
                    <a:pt x="48" y="51"/>
                  </a:cubicBezTo>
                  <a:cubicBezTo>
                    <a:pt x="40" y="60"/>
                    <a:pt x="35" y="72"/>
                    <a:pt x="36" y="85"/>
                  </a:cubicBezTo>
                  <a:lnTo>
                    <a:pt x="24" y="85"/>
                  </a:lnTo>
                  <a:close/>
                  <a:moveTo>
                    <a:pt x="49" y="7"/>
                  </a:moveTo>
                  <a:cubicBezTo>
                    <a:pt x="59" y="3"/>
                    <a:pt x="69" y="0"/>
                    <a:pt x="80" y="0"/>
                  </a:cubicBezTo>
                  <a:cubicBezTo>
                    <a:pt x="80" y="0"/>
                    <a:pt x="80" y="0"/>
                    <a:pt x="80" y="0"/>
                  </a:cubicBezTo>
                  <a:cubicBezTo>
                    <a:pt x="80" y="12"/>
                    <a:pt x="80" y="12"/>
                    <a:pt x="80" y="12"/>
                  </a:cubicBezTo>
                  <a:cubicBezTo>
                    <a:pt x="61" y="12"/>
                    <a:pt x="44" y="20"/>
                    <a:pt x="31" y="34"/>
                  </a:cubicBezTo>
                  <a:cubicBezTo>
                    <a:pt x="18" y="48"/>
                    <a:pt x="11" y="67"/>
                    <a:pt x="12" y="86"/>
                  </a:cubicBezTo>
                  <a:cubicBezTo>
                    <a:pt x="0" y="86"/>
                    <a:pt x="0" y="86"/>
                    <a:pt x="0" y="86"/>
                  </a:cubicBezTo>
                  <a:cubicBezTo>
                    <a:pt x="0" y="75"/>
                    <a:pt x="1" y="65"/>
                    <a:pt x="5" y="55"/>
                  </a:cubicBezTo>
                  <a:cubicBezTo>
                    <a:pt x="9" y="44"/>
                    <a:pt x="14" y="35"/>
                    <a:pt x="22" y="26"/>
                  </a:cubicBezTo>
                  <a:cubicBezTo>
                    <a:pt x="30" y="18"/>
                    <a:pt x="39" y="12"/>
                    <a:pt x="49" y="7"/>
                  </a:cubicBezTo>
                  <a:close/>
                  <a:moveTo>
                    <a:pt x="75" y="83"/>
                  </a:moveTo>
                  <a:cubicBezTo>
                    <a:pt x="77" y="85"/>
                    <a:pt x="81" y="85"/>
                    <a:pt x="83" y="83"/>
                  </a:cubicBezTo>
                  <a:cubicBezTo>
                    <a:pt x="85" y="80"/>
                    <a:pt x="85" y="77"/>
                    <a:pt x="83" y="74"/>
                  </a:cubicBezTo>
                  <a:cubicBezTo>
                    <a:pt x="80" y="72"/>
                    <a:pt x="77" y="72"/>
                    <a:pt x="74" y="75"/>
                  </a:cubicBezTo>
                  <a:cubicBezTo>
                    <a:pt x="72" y="77"/>
                    <a:pt x="72" y="81"/>
                    <a:pt x="7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1" name="Freeform 227"/>
            <p:cNvSpPr>
              <a:spLocks noEditPoints="1"/>
            </p:cNvSpPr>
            <p:nvPr/>
          </p:nvSpPr>
          <p:spPr bwMode="auto">
            <a:xfrm>
              <a:off x="8036359" y="3018418"/>
              <a:ext cx="173230" cy="170294"/>
            </a:xfrm>
            <a:custGeom>
              <a:avLst/>
              <a:gdLst>
                <a:gd name="T0" fmla="*/ 14 w 72"/>
                <a:gd name="T1" fmla="*/ 35 h 71"/>
                <a:gd name="T2" fmla="*/ 14 w 72"/>
                <a:gd name="T3" fmla="*/ 33 h 71"/>
                <a:gd name="T4" fmla="*/ 1 w 72"/>
                <a:gd name="T5" fmla="*/ 29 h 71"/>
                <a:gd name="T6" fmla="*/ 0 w 72"/>
                <a:gd name="T7" fmla="*/ 35 h 71"/>
                <a:gd name="T8" fmla="*/ 11 w 72"/>
                <a:gd name="T9" fmla="*/ 62 h 71"/>
                <a:gd name="T10" fmla="*/ 19 w 72"/>
                <a:gd name="T11" fmla="*/ 51 h 71"/>
                <a:gd name="T12" fmla="*/ 14 w 72"/>
                <a:gd name="T13" fmla="*/ 35 h 71"/>
                <a:gd name="T14" fmla="*/ 58 w 72"/>
                <a:gd name="T15" fmla="*/ 35 h 71"/>
                <a:gd name="T16" fmla="*/ 53 w 72"/>
                <a:gd name="T17" fmla="*/ 51 h 71"/>
                <a:gd name="T18" fmla="*/ 61 w 72"/>
                <a:gd name="T19" fmla="*/ 62 h 71"/>
                <a:gd name="T20" fmla="*/ 72 w 72"/>
                <a:gd name="T21" fmla="*/ 35 h 71"/>
                <a:gd name="T22" fmla="*/ 71 w 72"/>
                <a:gd name="T23" fmla="*/ 29 h 71"/>
                <a:gd name="T24" fmla="*/ 58 w 72"/>
                <a:gd name="T25" fmla="*/ 33 h 71"/>
                <a:gd name="T26" fmla="*/ 58 w 72"/>
                <a:gd name="T27" fmla="*/ 35 h 71"/>
                <a:gd name="T28" fmla="*/ 40 w 72"/>
                <a:gd name="T29" fmla="*/ 13 h 71"/>
                <a:gd name="T30" fmla="*/ 56 w 72"/>
                <a:gd name="T31" fmla="*/ 24 h 71"/>
                <a:gd name="T32" fmla="*/ 68 w 72"/>
                <a:gd name="T33" fmla="*/ 20 h 71"/>
                <a:gd name="T34" fmla="*/ 40 w 72"/>
                <a:gd name="T35" fmla="*/ 0 h 71"/>
                <a:gd name="T36" fmla="*/ 40 w 72"/>
                <a:gd name="T37" fmla="*/ 13 h 71"/>
                <a:gd name="T38" fmla="*/ 16 w 72"/>
                <a:gd name="T39" fmla="*/ 24 h 71"/>
                <a:gd name="T40" fmla="*/ 31 w 72"/>
                <a:gd name="T41" fmla="*/ 13 h 71"/>
                <a:gd name="T42" fmla="*/ 31 w 72"/>
                <a:gd name="T43" fmla="*/ 0 h 71"/>
                <a:gd name="T44" fmla="*/ 3 w 72"/>
                <a:gd name="T45" fmla="*/ 20 h 71"/>
                <a:gd name="T46" fmla="*/ 16 w 72"/>
                <a:gd name="T47" fmla="*/ 24 h 71"/>
                <a:gd name="T48" fmla="*/ 45 w 72"/>
                <a:gd name="T49" fmla="*/ 56 h 71"/>
                <a:gd name="T50" fmla="*/ 36 w 72"/>
                <a:gd name="T51" fmla="*/ 58 h 71"/>
                <a:gd name="T52" fmla="*/ 27 w 72"/>
                <a:gd name="T53" fmla="*/ 56 h 71"/>
                <a:gd name="T54" fmla="*/ 19 w 72"/>
                <a:gd name="T55" fmla="*/ 67 h 71"/>
                <a:gd name="T56" fmla="*/ 36 w 72"/>
                <a:gd name="T57" fmla="*/ 71 h 71"/>
                <a:gd name="T58" fmla="*/ 53 w 72"/>
                <a:gd name="T59" fmla="*/ 67 h 71"/>
                <a:gd name="T60" fmla="*/ 45 w 72"/>
                <a:gd name="T61"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71">
                  <a:moveTo>
                    <a:pt x="14" y="35"/>
                  </a:moveTo>
                  <a:cubicBezTo>
                    <a:pt x="14" y="35"/>
                    <a:pt x="14" y="34"/>
                    <a:pt x="14" y="33"/>
                  </a:cubicBezTo>
                  <a:cubicBezTo>
                    <a:pt x="1" y="29"/>
                    <a:pt x="1" y="29"/>
                    <a:pt x="1" y="29"/>
                  </a:cubicBezTo>
                  <a:cubicBezTo>
                    <a:pt x="0" y="31"/>
                    <a:pt x="0" y="33"/>
                    <a:pt x="0" y="35"/>
                  </a:cubicBezTo>
                  <a:cubicBezTo>
                    <a:pt x="0" y="46"/>
                    <a:pt x="4" y="55"/>
                    <a:pt x="11" y="62"/>
                  </a:cubicBezTo>
                  <a:cubicBezTo>
                    <a:pt x="19" y="51"/>
                    <a:pt x="19" y="51"/>
                    <a:pt x="19" y="51"/>
                  </a:cubicBezTo>
                  <a:cubicBezTo>
                    <a:pt x="16" y="47"/>
                    <a:pt x="14" y="41"/>
                    <a:pt x="14" y="35"/>
                  </a:cubicBezTo>
                  <a:close/>
                  <a:moveTo>
                    <a:pt x="58" y="35"/>
                  </a:moveTo>
                  <a:cubicBezTo>
                    <a:pt x="58" y="41"/>
                    <a:pt x="56" y="47"/>
                    <a:pt x="53" y="51"/>
                  </a:cubicBezTo>
                  <a:cubicBezTo>
                    <a:pt x="61" y="62"/>
                    <a:pt x="61" y="62"/>
                    <a:pt x="61" y="62"/>
                  </a:cubicBezTo>
                  <a:cubicBezTo>
                    <a:pt x="68" y="55"/>
                    <a:pt x="72" y="46"/>
                    <a:pt x="72" y="35"/>
                  </a:cubicBezTo>
                  <a:cubicBezTo>
                    <a:pt x="72" y="33"/>
                    <a:pt x="72" y="31"/>
                    <a:pt x="71" y="29"/>
                  </a:cubicBezTo>
                  <a:cubicBezTo>
                    <a:pt x="58" y="33"/>
                    <a:pt x="58" y="33"/>
                    <a:pt x="58" y="33"/>
                  </a:cubicBezTo>
                  <a:cubicBezTo>
                    <a:pt x="58" y="34"/>
                    <a:pt x="58" y="35"/>
                    <a:pt x="58" y="35"/>
                  </a:cubicBezTo>
                  <a:close/>
                  <a:moveTo>
                    <a:pt x="40" y="13"/>
                  </a:moveTo>
                  <a:cubicBezTo>
                    <a:pt x="47" y="15"/>
                    <a:pt x="52" y="19"/>
                    <a:pt x="56" y="24"/>
                  </a:cubicBezTo>
                  <a:cubicBezTo>
                    <a:pt x="68" y="20"/>
                    <a:pt x="68" y="20"/>
                    <a:pt x="68" y="20"/>
                  </a:cubicBezTo>
                  <a:cubicBezTo>
                    <a:pt x="63" y="9"/>
                    <a:pt x="53" y="1"/>
                    <a:pt x="40" y="0"/>
                  </a:cubicBezTo>
                  <a:lnTo>
                    <a:pt x="40" y="13"/>
                  </a:lnTo>
                  <a:close/>
                  <a:moveTo>
                    <a:pt x="16" y="24"/>
                  </a:moveTo>
                  <a:cubicBezTo>
                    <a:pt x="20" y="19"/>
                    <a:pt x="25" y="15"/>
                    <a:pt x="31" y="13"/>
                  </a:cubicBezTo>
                  <a:cubicBezTo>
                    <a:pt x="31" y="0"/>
                    <a:pt x="31" y="0"/>
                    <a:pt x="31" y="0"/>
                  </a:cubicBezTo>
                  <a:cubicBezTo>
                    <a:pt x="19" y="1"/>
                    <a:pt x="9" y="9"/>
                    <a:pt x="3" y="20"/>
                  </a:cubicBezTo>
                  <a:lnTo>
                    <a:pt x="16" y="24"/>
                  </a:lnTo>
                  <a:close/>
                  <a:moveTo>
                    <a:pt x="45" y="56"/>
                  </a:moveTo>
                  <a:cubicBezTo>
                    <a:pt x="42" y="57"/>
                    <a:pt x="39" y="58"/>
                    <a:pt x="36" y="58"/>
                  </a:cubicBezTo>
                  <a:cubicBezTo>
                    <a:pt x="33" y="58"/>
                    <a:pt x="30" y="57"/>
                    <a:pt x="27" y="56"/>
                  </a:cubicBezTo>
                  <a:cubicBezTo>
                    <a:pt x="19" y="67"/>
                    <a:pt x="19" y="67"/>
                    <a:pt x="19" y="67"/>
                  </a:cubicBezTo>
                  <a:cubicBezTo>
                    <a:pt x="24" y="70"/>
                    <a:pt x="30" y="71"/>
                    <a:pt x="36" y="71"/>
                  </a:cubicBezTo>
                  <a:cubicBezTo>
                    <a:pt x="42" y="71"/>
                    <a:pt x="48" y="70"/>
                    <a:pt x="53" y="67"/>
                  </a:cubicBezTo>
                  <a:lnTo>
                    <a:pt x="4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229"/>
            <p:cNvSpPr>
              <a:spLocks noEditPoints="1"/>
            </p:cNvSpPr>
            <p:nvPr/>
          </p:nvSpPr>
          <p:spPr bwMode="auto">
            <a:xfrm>
              <a:off x="8506527" y="1289058"/>
              <a:ext cx="142401" cy="140933"/>
            </a:xfrm>
            <a:custGeom>
              <a:avLst/>
              <a:gdLst>
                <a:gd name="T0" fmla="*/ 30 w 59"/>
                <a:gd name="T1" fmla="*/ 0 h 59"/>
                <a:gd name="T2" fmla="*/ 0 w 59"/>
                <a:gd name="T3" fmla="*/ 29 h 59"/>
                <a:gd name="T4" fmla="*/ 30 w 59"/>
                <a:gd name="T5" fmla="*/ 59 h 59"/>
                <a:gd name="T6" fmla="*/ 59 w 59"/>
                <a:gd name="T7" fmla="*/ 29 h 59"/>
                <a:gd name="T8" fmla="*/ 30 w 59"/>
                <a:gd name="T9" fmla="*/ 0 h 59"/>
                <a:gd name="T10" fmla="*/ 47 w 59"/>
                <a:gd name="T11" fmla="*/ 25 h 59"/>
                <a:gd name="T12" fmla="*/ 31 w 59"/>
                <a:gd name="T13" fmla="*/ 47 h 59"/>
                <a:gd name="T14" fmla="*/ 24 w 59"/>
                <a:gd name="T15" fmla="*/ 44 h 59"/>
                <a:gd name="T16" fmla="*/ 18 w 59"/>
                <a:gd name="T17" fmla="*/ 27 h 59"/>
                <a:gd name="T18" fmla="*/ 14 w 59"/>
                <a:gd name="T19" fmla="*/ 28 h 59"/>
                <a:gd name="T20" fmla="*/ 12 w 59"/>
                <a:gd name="T21" fmla="*/ 26 h 59"/>
                <a:gd name="T22" fmla="*/ 23 w 59"/>
                <a:gd name="T23" fmla="*/ 18 h 59"/>
                <a:gd name="T24" fmla="*/ 29 w 59"/>
                <a:gd name="T25" fmla="*/ 30 h 59"/>
                <a:gd name="T26" fmla="*/ 32 w 59"/>
                <a:gd name="T27" fmla="*/ 37 h 59"/>
                <a:gd name="T28" fmla="*/ 36 w 59"/>
                <a:gd name="T29" fmla="*/ 31 h 59"/>
                <a:gd name="T30" fmla="*/ 32 w 59"/>
                <a:gd name="T31" fmla="*/ 26 h 59"/>
                <a:gd name="T32" fmla="*/ 47 w 59"/>
                <a:gd name="T33" fmla="*/ 2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59">
                  <a:moveTo>
                    <a:pt x="30" y="0"/>
                  </a:moveTo>
                  <a:cubicBezTo>
                    <a:pt x="14" y="0"/>
                    <a:pt x="0" y="13"/>
                    <a:pt x="0" y="29"/>
                  </a:cubicBezTo>
                  <a:cubicBezTo>
                    <a:pt x="0" y="45"/>
                    <a:pt x="14" y="59"/>
                    <a:pt x="30" y="59"/>
                  </a:cubicBezTo>
                  <a:cubicBezTo>
                    <a:pt x="46" y="59"/>
                    <a:pt x="59" y="45"/>
                    <a:pt x="59" y="29"/>
                  </a:cubicBezTo>
                  <a:cubicBezTo>
                    <a:pt x="59" y="13"/>
                    <a:pt x="46" y="0"/>
                    <a:pt x="30" y="0"/>
                  </a:cubicBezTo>
                  <a:close/>
                  <a:moveTo>
                    <a:pt x="47" y="25"/>
                  </a:moveTo>
                  <a:cubicBezTo>
                    <a:pt x="45" y="36"/>
                    <a:pt x="34" y="45"/>
                    <a:pt x="31" y="47"/>
                  </a:cubicBezTo>
                  <a:cubicBezTo>
                    <a:pt x="28" y="49"/>
                    <a:pt x="25" y="46"/>
                    <a:pt x="24" y="44"/>
                  </a:cubicBezTo>
                  <a:cubicBezTo>
                    <a:pt x="22" y="42"/>
                    <a:pt x="19" y="28"/>
                    <a:pt x="18" y="27"/>
                  </a:cubicBezTo>
                  <a:cubicBezTo>
                    <a:pt x="17" y="25"/>
                    <a:pt x="14" y="28"/>
                    <a:pt x="14" y="28"/>
                  </a:cubicBezTo>
                  <a:cubicBezTo>
                    <a:pt x="12" y="26"/>
                    <a:pt x="12" y="26"/>
                    <a:pt x="12" y="26"/>
                  </a:cubicBezTo>
                  <a:cubicBezTo>
                    <a:pt x="12" y="26"/>
                    <a:pt x="18" y="19"/>
                    <a:pt x="23" y="18"/>
                  </a:cubicBezTo>
                  <a:cubicBezTo>
                    <a:pt x="28" y="17"/>
                    <a:pt x="28" y="25"/>
                    <a:pt x="29" y="30"/>
                  </a:cubicBezTo>
                  <a:cubicBezTo>
                    <a:pt x="30" y="34"/>
                    <a:pt x="31" y="37"/>
                    <a:pt x="32" y="37"/>
                  </a:cubicBezTo>
                  <a:cubicBezTo>
                    <a:pt x="33" y="37"/>
                    <a:pt x="34" y="34"/>
                    <a:pt x="36" y="31"/>
                  </a:cubicBezTo>
                  <a:cubicBezTo>
                    <a:pt x="39" y="27"/>
                    <a:pt x="36" y="23"/>
                    <a:pt x="32" y="26"/>
                  </a:cubicBezTo>
                  <a:cubicBezTo>
                    <a:pt x="34" y="16"/>
                    <a:pt x="49" y="14"/>
                    <a:pt x="4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id-ID" sz="135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03" name="Isosceles Triangle 336"/>
          <p:cNvSpPr/>
          <p:nvPr/>
        </p:nvSpPr>
        <p:spPr>
          <a:xfrm rot="5400000">
            <a:off x="1849897" y="2287090"/>
            <a:ext cx="152399" cy="131362"/>
          </a:xfrm>
          <a:prstGeom prst="triangle">
            <a:avLst/>
          </a:prstGeom>
          <a:solidFill>
            <a:schemeClr val="tx2"/>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4" name="Isosceles Triangle 340"/>
          <p:cNvSpPr/>
          <p:nvPr/>
        </p:nvSpPr>
        <p:spPr>
          <a:xfrm rot="5400000">
            <a:off x="1849897" y="3142359"/>
            <a:ext cx="152399" cy="131362"/>
          </a:xfrm>
          <a:prstGeom prst="triangle">
            <a:avLst/>
          </a:prstGeom>
          <a:solidFill>
            <a:schemeClr val="accent1"/>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Isosceles Triangle 344"/>
          <p:cNvSpPr/>
          <p:nvPr/>
        </p:nvSpPr>
        <p:spPr>
          <a:xfrm rot="5400000">
            <a:off x="1849897" y="3939095"/>
            <a:ext cx="152399" cy="131362"/>
          </a:xfrm>
          <a:prstGeom prst="triangle">
            <a:avLst/>
          </a:prstGeom>
          <a:solidFill>
            <a:schemeClr val="accent2"/>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Isosceles Triangle 348"/>
          <p:cNvSpPr/>
          <p:nvPr/>
        </p:nvSpPr>
        <p:spPr>
          <a:xfrm rot="5400000">
            <a:off x="1853044" y="4844368"/>
            <a:ext cx="152399" cy="131362"/>
          </a:xfrm>
          <a:prstGeom prst="triangle">
            <a:avLst/>
          </a:prstGeom>
          <a:solidFill>
            <a:schemeClr val="accent3"/>
          </a:solidFill>
          <a:ln w="12700" cap="flat" cmpd="sng" algn="ctr">
            <a:noFill/>
            <a:prstDash val="solid"/>
            <a:miter lim="800000"/>
          </a:ln>
          <a:effectLst/>
        </p:spPr>
        <p:txBody>
          <a:bodyPr rtlCol="0" anchor="ctr"/>
          <a:lstStyle/>
          <a:p>
            <a:pPr algn="ctr">
              <a:defRPr/>
            </a:pPr>
            <a:endParaRPr lang="en-US" kern="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7" name="Rectangle 350"/>
          <p:cNvSpPr/>
          <p:nvPr/>
        </p:nvSpPr>
        <p:spPr>
          <a:xfrm>
            <a:off x="795" y="5814525"/>
            <a:ext cx="12190413" cy="1040617"/>
          </a:xfrm>
          <a:prstGeom prst="rect">
            <a:avLst/>
          </a:prstGeom>
          <a:solidFill>
            <a:schemeClr val="tx2"/>
          </a:solidFill>
          <a:ln w="12700" cap="flat" cmpd="sng" algn="ctr">
            <a:noFill/>
            <a:prstDash val="solid"/>
            <a:miter lim="800000"/>
          </a:ln>
          <a:effectLst/>
        </p:spPr>
        <p:txBody>
          <a:bodyPr rtlCol="0" anchor="ctr"/>
          <a:lstStyle/>
          <a:p>
            <a:pPr algn="ctr">
              <a:defRPr/>
            </a:pPr>
            <a:endParaRPr lang="id-ID" kern="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187002" y="2105122"/>
            <a:ext cx="3044902" cy="683220"/>
            <a:chOff x="2186208" y="2105122"/>
            <a:chExt cx="3044902" cy="683220"/>
          </a:xfrm>
        </p:grpSpPr>
        <p:sp>
          <p:nvSpPr>
            <p:cNvPr id="208" name="TextBox 13"/>
            <p:cNvSpPr txBox="1"/>
            <p:nvPr/>
          </p:nvSpPr>
          <p:spPr>
            <a:xfrm>
              <a:off x="2186208" y="2105122"/>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9" name="TextBox 13"/>
            <p:cNvSpPr txBox="1"/>
            <p:nvPr/>
          </p:nvSpPr>
          <p:spPr>
            <a:xfrm>
              <a:off x="2190288" y="2419010"/>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2187002" y="2903454"/>
            <a:ext cx="3044902" cy="683220"/>
            <a:chOff x="2186208" y="2903454"/>
            <a:chExt cx="3044902" cy="683220"/>
          </a:xfrm>
        </p:grpSpPr>
        <p:sp>
          <p:nvSpPr>
            <p:cNvPr id="210" name="TextBox 13"/>
            <p:cNvSpPr txBox="1"/>
            <p:nvPr/>
          </p:nvSpPr>
          <p:spPr>
            <a:xfrm>
              <a:off x="2186208" y="2903454"/>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1" name="TextBox 13"/>
            <p:cNvSpPr txBox="1"/>
            <p:nvPr/>
          </p:nvSpPr>
          <p:spPr>
            <a:xfrm>
              <a:off x="2190288" y="3217342"/>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2187002" y="3716630"/>
            <a:ext cx="3044902" cy="683221"/>
            <a:chOff x="2186208" y="3716629"/>
            <a:chExt cx="3044902" cy="683221"/>
          </a:xfrm>
        </p:grpSpPr>
        <p:sp>
          <p:nvSpPr>
            <p:cNvPr id="212" name="TextBox 13"/>
            <p:cNvSpPr txBox="1"/>
            <p:nvPr/>
          </p:nvSpPr>
          <p:spPr>
            <a:xfrm>
              <a:off x="2186208" y="3716629"/>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3" name="TextBox 13"/>
            <p:cNvSpPr txBox="1"/>
            <p:nvPr/>
          </p:nvSpPr>
          <p:spPr>
            <a:xfrm>
              <a:off x="2190288" y="4030518"/>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2187002" y="4573574"/>
            <a:ext cx="3044902" cy="683220"/>
            <a:chOff x="2186208" y="4573574"/>
            <a:chExt cx="3044902" cy="683220"/>
          </a:xfrm>
        </p:grpSpPr>
        <p:sp>
          <p:nvSpPr>
            <p:cNvPr id="214" name="TextBox 13"/>
            <p:cNvSpPr txBox="1"/>
            <p:nvPr/>
          </p:nvSpPr>
          <p:spPr>
            <a:xfrm>
              <a:off x="2186208" y="4573574"/>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 name="TextBox 13"/>
            <p:cNvSpPr txBox="1"/>
            <p:nvPr/>
          </p:nvSpPr>
          <p:spPr>
            <a:xfrm>
              <a:off x="2190288" y="4887462"/>
              <a:ext cx="3040822"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16" name="矩形 215"/>
          <p:cNvSpPr/>
          <p:nvPr/>
        </p:nvSpPr>
        <p:spPr>
          <a:xfrm>
            <a:off x="1165017" y="6079553"/>
            <a:ext cx="9529042" cy="517065"/>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标题 5"/>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barn(inVertical)">
                                      <p:cBhvr>
                                        <p:cTn id="7" dur="500"/>
                                        <p:tgtEl>
                                          <p:spTgt spid="20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6"/>
                                        </p:tgtEl>
                                        <p:attrNameLst>
                                          <p:attrName>style.visibility</p:attrName>
                                        </p:attrNameLst>
                                      </p:cBhvr>
                                      <p:to>
                                        <p:strVal val="visible"/>
                                      </p:to>
                                    </p:set>
                                    <p:animEffect transition="in" filter="randombar(horizontal)">
                                      <p:cBhvr>
                                        <p:cTn id="12" dur="500"/>
                                        <p:tgtEl>
                                          <p:spTgt spid="21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3"/>
                                        </p:tgtEl>
                                        <p:attrNameLst>
                                          <p:attrName>style.visibility</p:attrName>
                                        </p:attrNameLst>
                                      </p:cBhvr>
                                      <p:to>
                                        <p:strVal val="visible"/>
                                      </p:to>
                                    </p:set>
                                    <p:anim calcmode="lin" valueType="num">
                                      <p:cBhvr additive="base">
                                        <p:cTn id="24" dur="500" fill="hold"/>
                                        <p:tgtEl>
                                          <p:spTgt spid="203"/>
                                        </p:tgtEl>
                                        <p:attrNameLst>
                                          <p:attrName>ppt_x</p:attrName>
                                        </p:attrNameLst>
                                      </p:cBhvr>
                                      <p:tavLst>
                                        <p:tav tm="0">
                                          <p:val>
                                            <p:strVal val="0-#ppt_w/2"/>
                                          </p:val>
                                        </p:tav>
                                        <p:tav tm="100000">
                                          <p:val>
                                            <p:strVal val="#ppt_x"/>
                                          </p:val>
                                        </p:tav>
                                      </p:tavLst>
                                    </p:anim>
                                    <p:anim calcmode="lin" valueType="num">
                                      <p:cBhvr additive="base">
                                        <p:cTn id="25" dur="500" fill="hold"/>
                                        <p:tgtEl>
                                          <p:spTgt spid="20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00"/>
                                  </p:stCondLst>
                                  <p:childTnLst>
                                    <p:set>
                                      <p:cBhvr>
                                        <p:cTn id="27" dur="1" fill="hold">
                                          <p:stCondLst>
                                            <p:cond delay="0"/>
                                          </p:stCondLst>
                                        </p:cTn>
                                        <p:tgtEl>
                                          <p:spTgt spid="204"/>
                                        </p:tgtEl>
                                        <p:attrNameLst>
                                          <p:attrName>style.visibility</p:attrName>
                                        </p:attrNameLst>
                                      </p:cBhvr>
                                      <p:to>
                                        <p:strVal val="visible"/>
                                      </p:to>
                                    </p:set>
                                    <p:anim calcmode="lin" valueType="num">
                                      <p:cBhvr additive="base">
                                        <p:cTn id="28" dur="500" fill="hold"/>
                                        <p:tgtEl>
                                          <p:spTgt spid="204"/>
                                        </p:tgtEl>
                                        <p:attrNameLst>
                                          <p:attrName>ppt_x</p:attrName>
                                        </p:attrNameLst>
                                      </p:cBhvr>
                                      <p:tavLst>
                                        <p:tav tm="0">
                                          <p:val>
                                            <p:strVal val="0-#ppt_w/2"/>
                                          </p:val>
                                        </p:tav>
                                        <p:tav tm="100000">
                                          <p:val>
                                            <p:strVal val="#ppt_x"/>
                                          </p:val>
                                        </p:tav>
                                      </p:tavLst>
                                    </p:anim>
                                    <p:anim calcmode="lin" valueType="num">
                                      <p:cBhvr additive="base">
                                        <p:cTn id="29" dur="500" fill="hold"/>
                                        <p:tgtEl>
                                          <p:spTgt spid="20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400"/>
                                  </p:stCondLst>
                                  <p:childTnLst>
                                    <p:set>
                                      <p:cBhvr>
                                        <p:cTn id="31" dur="1" fill="hold">
                                          <p:stCondLst>
                                            <p:cond delay="0"/>
                                          </p:stCondLst>
                                        </p:cTn>
                                        <p:tgtEl>
                                          <p:spTgt spid="205"/>
                                        </p:tgtEl>
                                        <p:attrNameLst>
                                          <p:attrName>style.visibility</p:attrName>
                                        </p:attrNameLst>
                                      </p:cBhvr>
                                      <p:to>
                                        <p:strVal val="visible"/>
                                      </p:to>
                                    </p:set>
                                    <p:anim calcmode="lin" valueType="num">
                                      <p:cBhvr additive="base">
                                        <p:cTn id="32" dur="500" fill="hold"/>
                                        <p:tgtEl>
                                          <p:spTgt spid="205"/>
                                        </p:tgtEl>
                                        <p:attrNameLst>
                                          <p:attrName>ppt_x</p:attrName>
                                        </p:attrNameLst>
                                      </p:cBhvr>
                                      <p:tavLst>
                                        <p:tav tm="0">
                                          <p:val>
                                            <p:strVal val="0-#ppt_w/2"/>
                                          </p:val>
                                        </p:tav>
                                        <p:tav tm="100000">
                                          <p:val>
                                            <p:strVal val="#ppt_x"/>
                                          </p:val>
                                        </p:tav>
                                      </p:tavLst>
                                    </p:anim>
                                    <p:anim calcmode="lin" valueType="num">
                                      <p:cBhvr additive="base">
                                        <p:cTn id="33" dur="500" fill="hold"/>
                                        <p:tgtEl>
                                          <p:spTgt spid="20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600"/>
                                  </p:stCondLst>
                                  <p:childTnLst>
                                    <p:set>
                                      <p:cBhvr>
                                        <p:cTn id="35" dur="1" fill="hold">
                                          <p:stCondLst>
                                            <p:cond delay="0"/>
                                          </p:stCondLst>
                                        </p:cTn>
                                        <p:tgtEl>
                                          <p:spTgt spid="206"/>
                                        </p:tgtEl>
                                        <p:attrNameLst>
                                          <p:attrName>style.visibility</p:attrName>
                                        </p:attrNameLst>
                                      </p:cBhvr>
                                      <p:to>
                                        <p:strVal val="visible"/>
                                      </p:to>
                                    </p:set>
                                    <p:anim calcmode="lin" valueType="num">
                                      <p:cBhvr additive="base">
                                        <p:cTn id="36" dur="500" fill="hold"/>
                                        <p:tgtEl>
                                          <p:spTgt spid="206"/>
                                        </p:tgtEl>
                                        <p:attrNameLst>
                                          <p:attrName>ppt_x</p:attrName>
                                        </p:attrNameLst>
                                      </p:cBhvr>
                                      <p:tavLst>
                                        <p:tav tm="0">
                                          <p:val>
                                            <p:strVal val="0-#ppt_w/2"/>
                                          </p:val>
                                        </p:tav>
                                        <p:tav tm="100000">
                                          <p:val>
                                            <p:strVal val="#ppt_x"/>
                                          </p:val>
                                        </p:tav>
                                      </p:tavLst>
                                    </p:anim>
                                    <p:anim calcmode="lin" valueType="num">
                                      <p:cBhvr additive="base">
                                        <p:cTn id="37" dur="500" fill="hold"/>
                                        <p:tgtEl>
                                          <p:spTgt spid="206"/>
                                        </p:tgtEl>
                                        <p:attrNameLst>
                                          <p:attrName>ppt_y</p:attrName>
                                        </p:attrNameLst>
                                      </p:cBhvr>
                                      <p:tavLst>
                                        <p:tav tm="0">
                                          <p:val>
                                            <p:strVal val="#ppt_y"/>
                                          </p:val>
                                        </p:tav>
                                        <p:tav tm="100000">
                                          <p:val>
                                            <p:strVal val="#ppt_y"/>
                                          </p:val>
                                        </p:tav>
                                      </p:tavLst>
                                    </p:anim>
                                  </p:childTnLst>
                                </p:cTn>
                              </p:par>
                              <p:par>
                                <p:cTn id="38" presetID="22" presetClass="entr" presetSubtype="8" fill="hold" nodeType="withEffect">
                                  <p:stCondLst>
                                    <p:cond delay="80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par>
                                <p:cTn id="41" presetID="22" presetClass="entr" presetSubtype="8" fill="hold" nodeType="withEffect">
                                  <p:stCondLst>
                                    <p:cond delay="100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par>
                                <p:cTn id="44" presetID="22" presetClass="entr" presetSubtype="8" fill="hold" nodeType="withEffect">
                                  <p:stCondLst>
                                    <p:cond delay="120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nodeType="withEffect">
                                  <p:stCondLst>
                                    <p:cond delay="140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animBg="1"/>
      <p:bldP spid="204" grpId="0" animBg="1"/>
      <p:bldP spid="205" grpId="0" animBg="1"/>
      <p:bldP spid="206" grpId="0" animBg="1"/>
      <p:bldP spid="207" grpId="0" animBg="1"/>
      <p:bldP spid="2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9266" y="2150664"/>
            <a:ext cx="2453054" cy="1525772"/>
            <a:chOff x="1098472" y="2150664"/>
            <a:chExt cx="2453054" cy="1525772"/>
          </a:xfrm>
        </p:grpSpPr>
        <p:sp>
          <p:nvSpPr>
            <p:cNvPr id="12" name="Flowchart: Manual Input 10"/>
            <p:cNvSpPr/>
            <p:nvPr/>
          </p:nvSpPr>
          <p:spPr>
            <a:xfrm>
              <a:off x="1098472" y="2150664"/>
              <a:ext cx="2453054" cy="1525772"/>
            </a:xfrm>
            <a:prstGeom prst="flowChartManualInput">
              <a:avLst/>
            </a:prstGeom>
            <a:solidFill>
              <a:schemeClr val="tx2"/>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组合 22"/>
            <p:cNvGrpSpPr/>
            <p:nvPr/>
          </p:nvGrpSpPr>
          <p:grpSpPr>
            <a:xfrm>
              <a:off x="2176736" y="2406557"/>
              <a:ext cx="273364" cy="347229"/>
              <a:chOff x="2889250" y="1241425"/>
              <a:chExt cx="376238" cy="477838"/>
            </a:xfrm>
            <a:solidFill>
              <a:schemeClr val="bg1"/>
            </a:solidFill>
          </p:grpSpPr>
          <p:sp>
            <p:nvSpPr>
              <p:cNvPr id="24" name="Freeform 25"/>
              <p:cNvSpPr/>
              <p:nvPr/>
            </p:nvSpPr>
            <p:spPr bwMode="auto">
              <a:xfrm>
                <a:off x="2889250" y="1241425"/>
                <a:ext cx="376238" cy="477838"/>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6"/>
              <p:cNvSpPr>
                <a:spLocks noEditPoints="1"/>
              </p:cNvSpPr>
              <p:nvPr/>
            </p:nvSpPr>
            <p:spPr bwMode="auto">
              <a:xfrm>
                <a:off x="2889250" y="1244600"/>
                <a:ext cx="315913" cy="314325"/>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1135795" y="2864239"/>
              <a:ext cx="2337776" cy="709573"/>
              <a:chOff x="1733640" y="4500244"/>
              <a:chExt cx="2338080" cy="709573"/>
            </a:xfrm>
          </p:grpSpPr>
          <p:sp>
            <p:nvSpPr>
              <p:cNvPr id="54"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 name="组合 2"/>
          <p:cNvGrpSpPr/>
          <p:nvPr/>
        </p:nvGrpSpPr>
        <p:grpSpPr>
          <a:xfrm>
            <a:off x="3612738" y="2150664"/>
            <a:ext cx="2453054" cy="1525772"/>
            <a:chOff x="3611944" y="2150664"/>
            <a:chExt cx="2453054" cy="1525772"/>
          </a:xfrm>
        </p:grpSpPr>
        <p:sp>
          <p:nvSpPr>
            <p:cNvPr id="13" name="Flowchart: Manual Input 11"/>
            <p:cNvSpPr/>
            <p:nvPr/>
          </p:nvSpPr>
          <p:spPr>
            <a:xfrm flipH="1">
              <a:off x="3611944" y="2150664"/>
              <a:ext cx="2453054" cy="1525772"/>
            </a:xfrm>
            <a:prstGeom prst="flowChartManualInput">
              <a:avLst/>
            </a:prstGeom>
            <a:solidFill>
              <a:schemeClr val="accent1"/>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1" name="组合 30"/>
            <p:cNvGrpSpPr/>
            <p:nvPr/>
          </p:nvGrpSpPr>
          <p:grpSpPr>
            <a:xfrm>
              <a:off x="4689188" y="2418612"/>
              <a:ext cx="317195" cy="344922"/>
              <a:chOff x="5130800" y="1241425"/>
              <a:chExt cx="436563" cy="474663"/>
            </a:xfrm>
            <a:solidFill>
              <a:schemeClr val="bg1"/>
            </a:solidFill>
          </p:grpSpPr>
          <p:sp>
            <p:nvSpPr>
              <p:cNvPr id="32" name="Freeform 70"/>
              <p:cNvSpPr>
                <a:spLocks noEditPoints="1"/>
              </p:cNvSpPr>
              <p:nvPr/>
            </p:nvSpPr>
            <p:spPr bwMode="auto">
              <a:xfrm>
                <a:off x="5130800" y="1241425"/>
                <a:ext cx="338138" cy="455613"/>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71"/>
              <p:cNvSpPr>
                <a:spLocks noEditPoints="1"/>
              </p:cNvSpPr>
              <p:nvPr/>
            </p:nvSpPr>
            <p:spPr bwMode="auto">
              <a:xfrm>
                <a:off x="5348288" y="1360488"/>
                <a:ext cx="219075" cy="355600"/>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组合 55"/>
            <p:cNvGrpSpPr/>
            <p:nvPr/>
          </p:nvGrpSpPr>
          <p:grpSpPr>
            <a:xfrm>
              <a:off x="3656406" y="2864239"/>
              <a:ext cx="2337776" cy="709573"/>
              <a:chOff x="1733640" y="4500244"/>
              <a:chExt cx="2338080" cy="709573"/>
            </a:xfrm>
          </p:grpSpPr>
          <p:sp>
            <p:nvSpPr>
              <p:cNvPr id="57"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 name="组合 3"/>
          <p:cNvGrpSpPr/>
          <p:nvPr/>
        </p:nvGrpSpPr>
        <p:grpSpPr>
          <a:xfrm>
            <a:off x="6126210" y="2150664"/>
            <a:ext cx="2453054" cy="1525772"/>
            <a:chOff x="6125416" y="2150664"/>
            <a:chExt cx="2453054" cy="1525772"/>
          </a:xfrm>
        </p:grpSpPr>
        <p:sp>
          <p:nvSpPr>
            <p:cNvPr id="14" name="Flowchart: Manual Input 12"/>
            <p:cNvSpPr/>
            <p:nvPr/>
          </p:nvSpPr>
          <p:spPr>
            <a:xfrm>
              <a:off x="6125416" y="2150664"/>
              <a:ext cx="2453054" cy="1525772"/>
            </a:xfrm>
            <a:prstGeom prst="flowChartManualInput">
              <a:avLst/>
            </a:prstGeom>
            <a:solidFill>
              <a:schemeClr val="tx2"/>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72"/>
            <p:cNvSpPr>
              <a:spLocks noEditPoints="1"/>
            </p:cNvSpPr>
            <p:nvPr/>
          </p:nvSpPr>
          <p:spPr bwMode="auto">
            <a:xfrm>
              <a:off x="7151749" y="2464628"/>
              <a:ext cx="346030" cy="258403"/>
            </a:xfrm>
            <a:custGeom>
              <a:avLst/>
              <a:gdLst>
                <a:gd name="T0" fmla="*/ 144 w 192"/>
                <a:gd name="T1" fmla="*/ 0 h 144"/>
                <a:gd name="T2" fmla="*/ 80 w 192"/>
                <a:gd name="T3" fmla="*/ 16 h 144"/>
                <a:gd name="T4" fmla="*/ 8 w 192"/>
                <a:gd name="T5" fmla="*/ 39 h 144"/>
                <a:gd name="T6" fmla="*/ 24 w 192"/>
                <a:gd name="T7" fmla="*/ 144 h 144"/>
                <a:gd name="T8" fmla="*/ 44 w 192"/>
                <a:gd name="T9" fmla="*/ 133 h 144"/>
                <a:gd name="T10" fmla="*/ 125 w 192"/>
                <a:gd name="T11" fmla="*/ 80 h 144"/>
                <a:gd name="T12" fmla="*/ 149 w 192"/>
                <a:gd name="T13" fmla="*/ 134 h 144"/>
                <a:gd name="T14" fmla="*/ 192 w 192"/>
                <a:gd name="T15" fmla="*/ 119 h 144"/>
                <a:gd name="T16" fmla="*/ 60 w 192"/>
                <a:gd name="T17" fmla="*/ 48 h 144"/>
                <a:gd name="T18" fmla="*/ 48 w 192"/>
                <a:gd name="T19" fmla="*/ 60 h 144"/>
                <a:gd name="T20" fmla="*/ 40 w 192"/>
                <a:gd name="T21" fmla="*/ 60 h 144"/>
                <a:gd name="T22" fmla="*/ 28 w 192"/>
                <a:gd name="T23" fmla="*/ 48 h 144"/>
                <a:gd name="T24" fmla="*/ 28 w 192"/>
                <a:gd name="T25" fmla="*/ 40 h 144"/>
                <a:gd name="T26" fmla="*/ 40 w 192"/>
                <a:gd name="T27" fmla="*/ 28 h 144"/>
                <a:gd name="T28" fmla="*/ 48 w 192"/>
                <a:gd name="T29" fmla="*/ 28 h 144"/>
                <a:gd name="T30" fmla="*/ 60 w 192"/>
                <a:gd name="T31" fmla="*/ 40 h 144"/>
                <a:gd name="T32" fmla="*/ 60 w 192"/>
                <a:gd name="T33" fmla="*/ 48 h 144"/>
                <a:gd name="T34" fmla="*/ 84 w 192"/>
                <a:gd name="T35" fmla="*/ 56 h 144"/>
                <a:gd name="T36" fmla="*/ 84 w 192"/>
                <a:gd name="T37" fmla="*/ 48 h 144"/>
                <a:gd name="T38" fmla="*/ 112 w 192"/>
                <a:gd name="T39" fmla="*/ 52 h 144"/>
                <a:gd name="T40" fmla="*/ 124 w 192"/>
                <a:gd name="T41" fmla="*/ 40 h 144"/>
                <a:gd name="T42" fmla="*/ 124 w 192"/>
                <a:gd name="T43" fmla="*/ 32 h 144"/>
                <a:gd name="T44" fmla="*/ 136 w 192"/>
                <a:gd name="T45" fmla="*/ 36 h 144"/>
                <a:gd name="T46" fmla="*/ 124 w 192"/>
                <a:gd name="T47" fmla="*/ 40 h 144"/>
                <a:gd name="T48" fmla="*/ 132 w 192"/>
                <a:gd name="T49" fmla="*/ 64 h 144"/>
                <a:gd name="T50" fmla="*/ 132 w 192"/>
                <a:gd name="T51" fmla="*/ 56 h 144"/>
                <a:gd name="T52" fmla="*/ 144 w 192"/>
                <a:gd name="T53" fmla="*/ 60 h 144"/>
                <a:gd name="T54" fmla="*/ 148 w 192"/>
                <a:gd name="T55" fmla="*/ 32 h 144"/>
                <a:gd name="T56" fmla="*/ 148 w 192"/>
                <a:gd name="T57" fmla="*/ 24 h 144"/>
                <a:gd name="T58" fmla="*/ 160 w 192"/>
                <a:gd name="T59" fmla="*/ 28 h 144"/>
                <a:gd name="T60" fmla="*/ 148 w 192"/>
                <a:gd name="T61" fmla="*/ 32 h 144"/>
                <a:gd name="T62" fmla="*/ 156 w 192"/>
                <a:gd name="T63" fmla="*/ 56 h 144"/>
                <a:gd name="T64" fmla="*/ 156 w 192"/>
                <a:gd name="T65" fmla="*/ 48 h 144"/>
                <a:gd name="T66" fmla="*/ 168 w 192"/>
                <a:gd name="T67"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44">
                  <a:moveTo>
                    <a:pt x="184" y="40"/>
                  </a:moveTo>
                  <a:cubicBezTo>
                    <a:pt x="184" y="18"/>
                    <a:pt x="166" y="0"/>
                    <a:pt x="144" y="0"/>
                  </a:cubicBezTo>
                  <a:cubicBezTo>
                    <a:pt x="132" y="0"/>
                    <a:pt x="120" y="6"/>
                    <a:pt x="112" y="16"/>
                  </a:cubicBezTo>
                  <a:cubicBezTo>
                    <a:pt x="80" y="16"/>
                    <a:pt x="80" y="16"/>
                    <a:pt x="80" y="16"/>
                  </a:cubicBezTo>
                  <a:cubicBezTo>
                    <a:pt x="73" y="6"/>
                    <a:pt x="61" y="0"/>
                    <a:pt x="48" y="0"/>
                  </a:cubicBezTo>
                  <a:cubicBezTo>
                    <a:pt x="26" y="0"/>
                    <a:pt x="8" y="18"/>
                    <a:pt x="8" y="39"/>
                  </a:cubicBezTo>
                  <a:cubicBezTo>
                    <a:pt x="0" y="120"/>
                    <a:pt x="0" y="120"/>
                    <a:pt x="0" y="120"/>
                  </a:cubicBezTo>
                  <a:cubicBezTo>
                    <a:pt x="0" y="133"/>
                    <a:pt x="11" y="144"/>
                    <a:pt x="24" y="144"/>
                  </a:cubicBezTo>
                  <a:cubicBezTo>
                    <a:pt x="32" y="144"/>
                    <a:pt x="39" y="140"/>
                    <a:pt x="43" y="134"/>
                  </a:cubicBezTo>
                  <a:cubicBezTo>
                    <a:pt x="44" y="134"/>
                    <a:pt x="44" y="134"/>
                    <a:pt x="44" y="133"/>
                  </a:cubicBezTo>
                  <a:cubicBezTo>
                    <a:pt x="67" y="80"/>
                    <a:pt x="67" y="80"/>
                    <a:pt x="67" y="80"/>
                  </a:cubicBezTo>
                  <a:cubicBezTo>
                    <a:pt x="125" y="80"/>
                    <a:pt x="125" y="80"/>
                    <a:pt x="125" y="80"/>
                  </a:cubicBezTo>
                  <a:cubicBezTo>
                    <a:pt x="148" y="133"/>
                    <a:pt x="148" y="133"/>
                    <a:pt x="148" y="133"/>
                  </a:cubicBezTo>
                  <a:cubicBezTo>
                    <a:pt x="149" y="134"/>
                    <a:pt x="149" y="134"/>
                    <a:pt x="149" y="134"/>
                  </a:cubicBezTo>
                  <a:cubicBezTo>
                    <a:pt x="154" y="140"/>
                    <a:pt x="161" y="144"/>
                    <a:pt x="168" y="144"/>
                  </a:cubicBezTo>
                  <a:cubicBezTo>
                    <a:pt x="181" y="144"/>
                    <a:pt x="192" y="133"/>
                    <a:pt x="192" y="119"/>
                  </a:cubicBezTo>
                  <a:lnTo>
                    <a:pt x="184" y="40"/>
                  </a:lnTo>
                  <a:close/>
                  <a:moveTo>
                    <a:pt x="60" y="48"/>
                  </a:moveTo>
                  <a:cubicBezTo>
                    <a:pt x="48" y="48"/>
                    <a:pt x="48" y="48"/>
                    <a:pt x="48" y="48"/>
                  </a:cubicBezTo>
                  <a:cubicBezTo>
                    <a:pt x="48" y="60"/>
                    <a:pt x="48" y="60"/>
                    <a:pt x="48" y="60"/>
                  </a:cubicBezTo>
                  <a:cubicBezTo>
                    <a:pt x="48" y="62"/>
                    <a:pt x="46" y="64"/>
                    <a:pt x="44" y="64"/>
                  </a:cubicBezTo>
                  <a:cubicBezTo>
                    <a:pt x="42" y="64"/>
                    <a:pt x="40" y="62"/>
                    <a:pt x="40" y="60"/>
                  </a:cubicBezTo>
                  <a:cubicBezTo>
                    <a:pt x="40" y="48"/>
                    <a:pt x="40" y="48"/>
                    <a:pt x="40" y="48"/>
                  </a:cubicBezTo>
                  <a:cubicBezTo>
                    <a:pt x="28" y="48"/>
                    <a:pt x="28" y="48"/>
                    <a:pt x="28" y="48"/>
                  </a:cubicBezTo>
                  <a:cubicBezTo>
                    <a:pt x="26" y="48"/>
                    <a:pt x="24" y="46"/>
                    <a:pt x="24" y="44"/>
                  </a:cubicBezTo>
                  <a:cubicBezTo>
                    <a:pt x="24" y="42"/>
                    <a:pt x="26" y="40"/>
                    <a:pt x="28" y="40"/>
                  </a:cubicBezTo>
                  <a:cubicBezTo>
                    <a:pt x="40" y="40"/>
                    <a:pt x="40" y="40"/>
                    <a:pt x="40" y="40"/>
                  </a:cubicBezTo>
                  <a:cubicBezTo>
                    <a:pt x="40" y="28"/>
                    <a:pt x="40" y="28"/>
                    <a:pt x="40" y="28"/>
                  </a:cubicBezTo>
                  <a:cubicBezTo>
                    <a:pt x="40" y="26"/>
                    <a:pt x="42" y="24"/>
                    <a:pt x="44" y="24"/>
                  </a:cubicBezTo>
                  <a:cubicBezTo>
                    <a:pt x="46" y="24"/>
                    <a:pt x="48" y="26"/>
                    <a:pt x="48" y="28"/>
                  </a:cubicBezTo>
                  <a:cubicBezTo>
                    <a:pt x="48" y="40"/>
                    <a:pt x="48" y="40"/>
                    <a:pt x="48" y="40"/>
                  </a:cubicBezTo>
                  <a:cubicBezTo>
                    <a:pt x="60" y="40"/>
                    <a:pt x="60" y="40"/>
                    <a:pt x="60" y="40"/>
                  </a:cubicBezTo>
                  <a:cubicBezTo>
                    <a:pt x="62" y="40"/>
                    <a:pt x="64" y="42"/>
                    <a:pt x="64" y="44"/>
                  </a:cubicBezTo>
                  <a:cubicBezTo>
                    <a:pt x="64" y="46"/>
                    <a:pt x="62" y="48"/>
                    <a:pt x="60" y="48"/>
                  </a:cubicBezTo>
                  <a:close/>
                  <a:moveTo>
                    <a:pt x="108" y="56"/>
                  </a:moveTo>
                  <a:cubicBezTo>
                    <a:pt x="84" y="56"/>
                    <a:pt x="84" y="56"/>
                    <a:pt x="84" y="56"/>
                  </a:cubicBezTo>
                  <a:cubicBezTo>
                    <a:pt x="82" y="56"/>
                    <a:pt x="80" y="54"/>
                    <a:pt x="80" y="52"/>
                  </a:cubicBezTo>
                  <a:cubicBezTo>
                    <a:pt x="80" y="50"/>
                    <a:pt x="82" y="48"/>
                    <a:pt x="84" y="48"/>
                  </a:cubicBezTo>
                  <a:cubicBezTo>
                    <a:pt x="108" y="48"/>
                    <a:pt x="108" y="48"/>
                    <a:pt x="108" y="48"/>
                  </a:cubicBezTo>
                  <a:cubicBezTo>
                    <a:pt x="110" y="48"/>
                    <a:pt x="112" y="50"/>
                    <a:pt x="112" y="52"/>
                  </a:cubicBezTo>
                  <a:cubicBezTo>
                    <a:pt x="112" y="54"/>
                    <a:pt x="110" y="56"/>
                    <a:pt x="108" y="56"/>
                  </a:cubicBezTo>
                  <a:close/>
                  <a:moveTo>
                    <a:pt x="124" y="40"/>
                  </a:moveTo>
                  <a:cubicBezTo>
                    <a:pt x="122" y="40"/>
                    <a:pt x="120" y="38"/>
                    <a:pt x="120" y="36"/>
                  </a:cubicBezTo>
                  <a:cubicBezTo>
                    <a:pt x="120" y="34"/>
                    <a:pt x="122" y="32"/>
                    <a:pt x="124" y="32"/>
                  </a:cubicBezTo>
                  <a:cubicBezTo>
                    <a:pt x="132" y="32"/>
                    <a:pt x="132" y="32"/>
                    <a:pt x="132" y="32"/>
                  </a:cubicBezTo>
                  <a:cubicBezTo>
                    <a:pt x="134" y="32"/>
                    <a:pt x="136" y="34"/>
                    <a:pt x="136" y="36"/>
                  </a:cubicBezTo>
                  <a:cubicBezTo>
                    <a:pt x="136" y="38"/>
                    <a:pt x="134" y="40"/>
                    <a:pt x="132" y="40"/>
                  </a:cubicBezTo>
                  <a:lnTo>
                    <a:pt x="124" y="40"/>
                  </a:lnTo>
                  <a:close/>
                  <a:moveTo>
                    <a:pt x="140" y="64"/>
                  </a:moveTo>
                  <a:cubicBezTo>
                    <a:pt x="132" y="64"/>
                    <a:pt x="132" y="64"/>
                    <a:pt x="132" y="64"/>
                  </a:cubicBezTo>
                  <a:cubicBezTo>
                    <a:pt x="130" y="64"/>
                    <a:pt x="128" y="62"/>
                    <a:pt x="128" y="60"/>
                  </a:cubicBezTo>
                  <a:cubicBezTo>
                    <a:pt x="128" y="58"/>
                    <a:pt x="130" y="56"/>
                    <a:pt x="132" y="56"/>
                  </a:cubicBezTo>
                  <a:cubicBezTo>
                    <a:pt x="140" y="56"/>
                    <a:pt x="140" y="56"/>
                    <a:pt x="140" y="56"/>
                  </a:cubicBezTo>
                  <a:cubicBezTo>
                    <a:pt x="142" y="56"/>
                    <a:pt x="144" y="58"/>
                    <a:pt x="144" y="60"/>
                  </a:cubicBezTo>
                  <a:cubicBezTo>
                    <a:pt x="144" y="62"/>
                    <a:pt x="142" y="64"/>
                    <a:pt x="140" y="64"/>
                  </a:cubicBezTo>
                  <a:close/>
                  <a:moveTo>
                    <a:pt x="148" y="32"/>
                  </a:moveTo>
                  <a:cubicBezTo>
                    <a:pt x="146" y="32"/>
                    <a:pt x="144" y="30"/>
                    <a:pt x="144" y="28"/>
                  </a:cubicBezTo>
                  <a:cubicBezTo>
                    <a:pt x="144" y="26"/>
                    <a:pt x="146" y="24"/>
                    <a:pt x="148" y="24"/>
                  </a:cubicBezTo>
                  <a:cubicBezTo>
                    <a:pt x="156" y="24"/>
                    <a:pt x="156" y="24"/>
                    <a:pt x="156" y="24"/>
                  </a:cubicBezTo>
                  <a:cubicBezTo>
                    <a:pt x="158" y="24"/>
                    <a:pt x="160" y="26"/>
                    <a:pt x="160" y="28"/>
                  </a:cubicBezTo>
                  <a:cubicBezTo>
                    <a:pt x="160" y="30"/>
                    <a:pt x="158" y="32"/>
                    <a:pt x="156" y="32"/>
                  </a:cubicBezTo>
                  <a:lnTo>
                    <a:pt x="148" y="32"/>
                  </a:lnTo>
                  <a:close/>
                  <a:moveTo>
                    <a:pt x="164" y="56"/>
                  </a:moveTo>
                  <a:cubicBezTo>
                    <a:pt x="156" y="56"/>
                    <a:pt x="156" y="56"/>
                    <a:pt x="156" y="56"/>
                  </a:cubicBezTo>
                  <a:cubicBezTo>
                    <a:pt x="154" y="56"/>
                    <a:pt x="152" y="54"/>
                    <a:pt x="152" y="52"/>
                  </a:cubicBezTo>
                  <a:cubicBezTo>
                    <a:pt x="152" y="50"/>
                    <a:pt x="154" y="48"/>
                    <a:pt x="156" y="48"/>
                  </a:cubicBezTo>
                  <a:cubicBezTo>
                    <a:pt x="164" y="48"/>
                    <a:pt x="164" y="48"/>
                    <a:pt x="164" y="48"/>
                  </a:cubicBezTo>
                  <a:cubicBezTo>
                    <a:pt x="166" y="48"/>
                    <a:pt x="168" y="50"/>
                    <a:pt x="168" y="52"/>
                  </a:cubicBezTo>
                  <a:cubicBezTo>
                    <a:pt x="168" y="54"/>
                    <a:pt x="166" y="56"/>
                    <a:pt x="164" y="56"/>
                  </a:cubicBezTo>
                  <a:close/>
                </a:path>
              </a:pathLst>
            </a:custGeom>
            <a:solidFill>
              <a:schemeClr val="bg1"/>
            </a:solid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9" name="组合 58"/>
            <p:cNvGrpSpPr/>
            <p:nvPr/>
          </p:nvGrpSpPr>
          <p:grpSpPr>
            <a:xfrm>
              <a:off x="6183054" y="2864239"/>
              <a:ext cx="2337776" cy="709573"/>
              <a:chOff x="1733640" y="4500244"/>
              <a:chExt cx="2338080" cy="709573"/>
            </a:xfrm>
          </p:grpSpPr>
          <p:sp>
            <p:nvSpPr>
              <p:cNvPr id="60"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 name="组合 4"/>
          <p:cNvGrpSpPr/>
          <p:nvPr/>
        </p:nvGrpSpPr>
        <p:grpSpPr>
          <a:xfrm>
            <a:off x="8639682" y="2150664"/>
            <a:ext cx="2453054" cy="1525772"/>
            <a:chOff x="8638888" y="2150664"/>
            <a:chExt cx="2453054" cy="1525772"/>
          </a:xfrm>
        </p:grpSpPr>
        <p:sp>
          <p:nvSpPr>
            <p:cNvPr id="15" name="Flowchart: Manual Input 13"/>
            <p:cNvSpPr/>
            <p:nvPr/>
          </p:nvSpPr>
          <p:spPr>
            <a:xfrm flipH="1">
              <a:off x="8638888" y="2150664"/>
              <a:ext cx="2453054" cy="1525772"/>
            </a:xfrm>
            <a:prstGeom prst="flowChartManualInput">
              <a:avLst/>
            </a:prstGeom>
            <a:solidFill>
              <a:schemeClr val="accent1"/>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组合 38"/>
            <p:cNvGrpSpPr/>
            <p:nvPr/>
          </p:nvGrpSpPr>
          <p:grpSpPr>
            <a:xfrm>
              <a:off x="9700073" y="2417460"/>
              <a:ext cx="321808" cy="346075"/>
              <a:chOff x="9807575" y="1241425"/>
              <a:chExt cx="442913" cy="476250"/>
            </a:xfrm>
            <a:solidFill>
              <a:schemeClr val="bg1"/>
            </a:solidFill>
          </p:grpSpPr>
          <p:sp>
            <p:nvSpPr>
              <p:cNvPr id="40" name="Freeform 102"/>
              <p:cNvSpPr/>
              <p:nvPr/>
            </p:nvSpPr>
            <p:spPr bwMode="auto">
              <a:xfrm>
                <a:off x="9807575" y="1241425"/>
                <a:ext cx="361950" cy="476250"/>
              </a:xfrm>
              <a:custGeom>
                <a:avLst/>
                <a:gdLst>
                  <a:gd name="T0" fmla="*/ 88 w 144"/>
                  <a:gd name="T1" fmla="*/ 152 h 192"/>
                  <a:gd name="T2" fmla="*/ 136 w 144"/>
                  <a:gd name="T3" fmla="*/ 104 h 192"/>
                  <a:gd name="T4" fmla="*/ 144 w 144"/>
                  <a:gd name="T5" fmla="*/ 105 h 192"/>
                  <a:gd name="T6" fmla="*/ 144 w 144"/>
                  <a:gd name="T7" fmla="*/ 48 h 192"/>
                  <a:gd name="T8" fmla="*/ 100 w 144"/>
                  <a:gd name="T9" fmla="*/ 48 h 192"/>
                  <a:gd name="T10" fmla="*/ 96 w 144"/>
                  <a:gd name="T11" fmla="*/ 44 h 192"/>
                  <a:gd name="T12" fmla="*/ 96 w 144"/>
                  <a:gd name="T13" fmla="*/ 0 h 192"/>
                  <a:gd name="T14" fmla="*/ 4 w 144"/>
                  <a:gd name="T15" fmla="*/ 0 h 192"/>
                  <a:gd name="T16" fmla="*/ 0 w 144"/>
                  <a:gd name="T17" fmla="*/ 4 h 192"/>
                  <a:gd name="T18" fmla="*/ 0 w 144"/>
                  <a:gd name="T19" fmla="*/ 188 h 192"/>
                  <a:gd name="T20" fmla="*/ 4 w 144"/>
                  <a:gd name="T21" fmla="*/ 192 h 192"/>
                  <a:gd name="T22" fmla="*/ 110 w 144"/>
                  <a:gd name="T23" fmla="*/ 192 h 192"/>
                  <a:gd name="T24" fmla="*/ 88 w 144"/>
                  <a:gd name="T25"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92">
                    <a:moveTo>
                      <a:pt x="88" y="152"/>
                    </a:moveTo>
                    <a:cubicBezTo>
                      <a:pt x="88" y="125"/>
                      <a:pt x="110" y="104"/>
                      <a:pt x="136" y="104"/>
                    </a:cubicBezTo>
                    <a:cubicBezTo>
                      <a:pt x="139" y="104"/>
                      <a:pt x="142" y="104"/>
                      <a:pt x="144" y="105"/>
                    </a:cubicBezTo>
                    <a:cubicBezTo>
                      <a:pt x="144" y="48"/>
                      <a:pt x="144" y="48"/>
                      <a:pt x="144" y="48"/>
                    </a:cubicBezTo>
                    <a:cubicBezTo>
                      <a:pt x="100" y="48"/>
                      <a:pt x="100" y="48"/>
                      <a:pt x="100" y="48"/>
                    </a:cubicBezTo>
                    <a:cubicBezTo>
                      <a:pt x="98" y="48"/>
                      <a:pt x="96" y="46"/>
                      <a:pt x="96" y="44"/>
                    </a:cubicBezTo>
                    <a:cubicBezTo>
                      <a:pt x="96" y="0"/>
                      <a:pt x="96" y="0"/>
                      <a:pt x="96" y="0"/>
                    </a:cubicBezTo>
                    <a:cubicBezTo>
                      <a:pt x="4" y="0"/>
                      <a:pt x="4" y="0"/>
                      <a:pt x="4" y="0"/>
                    </a:cubicBezTo>
                    <a:cubicBezTo>
                      <a:pt x="2" y="0"/>
                      <a:pt x="0" y="2"/>
                      <a:pt x="0" y="4"/>
                    </a:cubicBezTo>
                    <a:cubicBezTo>
                      <a:pt x="0" y="188"/>
                      <a:pt x="0" y="188"/>
                      <a:pt x="0" y="188"/>
                    </a:cubicBezTo>
                    <a:cubicBezTo>
                      <a:pt x="0" y="190"/>
                      <a:pt x="2" y="192"/>
                      <a:pt x="4" y="192"/>
                    </a:cubicBezTo>
                    <a:cubicBezTo>
                      <a:pt x="110" y="192"/>
                      <a:pt x="110" y="192"/>
                      <a:pt x="110" y="192"/>
                    </a:cubicBezTo>
                    <a:cubicBezTo>
                      <a:pt x="97" y="183"/>
                      <a:pt x="88" y="169"/>
                      <a:pt x="88" y="152"/>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03"/>
              <p:cNvSpPr/>
              <p:nvPr/>
            </p:nvSpPr>
            <p:spPr bwMode="auto">
              <a:xfrm>
                <a:off x="10069513" y="1247775"/>
                <a:ext cx="93662" cy="93663"/>
              </a:xfrm>
              <a:custGeom>
                <a:avLst/>
                <a:gdLst>
                  <a:gd name="T0" fmla="*/ 0 w 68"/>
                  <a:gd name="T1" fmla="*/ 0 h 67"/>
                  <a:gd name="T2" fmla="*/ 0 w 68"/>
                  <a:gd name="T3" fmla="*/ 67 h 67"/>
                  <a:gd name="T4" fmla="*/ 68 w 68"/>
                  <a:gd name="T5" fmla="*/ 67 h 67"/>
                  <a:gd name="T6" fmla="*/ 0 w 68"/>
                  <a:gd name="T7" fmla="*/ 0 h 67"/>
                </a:gdLst>
                <a:ahLst/>
                <a:cxnLst>
                  <a:cxn ang="0">
                    <a:pos x="T0" y="T1"/>
                  </a:cxn>
                  <a:cxn ang="0">
                    <a:pos x="T2" y="T3"/>
                  </a:cxn>
                  <a:cxn ang="0">
                    <a:pos x="T4" y="T5"/>
                  </a:cxn>
                  <a:cxn ang="0">
                    <a:pos x="T6" y="T7"/>
                  </a:cxn>
                </a:cxnLst>
                <a:rect l="0" t="0" r="r" b="b"/>
                <a:pathLst>
                  <a:path w="68" h="67">
                    <a:moveTo>
                      <a:pt x="0" y="0"/>
                    </a:moveTo>
                    <a:lnTo>
                      <a:pt x="0" y="67"/>
                    </a:lnTo>
                    <a:lnTo>
                      <a:pt x="68" y="67"/>
                    </a:lnTo>
                    <a:lnTo>
                      <a:pt x="0" y="0"/>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04"/>
              <p:cNvSpPr>
                <a:spLocks noEditPoints="1"/>
              </p:cNvSpPr>
              <p:nvPr/>
            </p:nvSpPr>
            <p:spPr bwMode="auto">
              <a:xfrm>
                <a:off x="10048875" y="1519238"/>
                <a:ext cx="201613" cy="198437"/>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9 h 80"/>
                  <a:gd name="T12" fmla="*/ 55 w 80"/>
                  <a:gd name="T13" fmla="*/ 55 h 80"/>
                  <a:gd name="T14" fmla="*/ 52 w 80"/>
                  <a:gd name="T15" fmla="*/ 56 h 80"/>
                  <a:gd name="T16" fmla="*/ 49 w 80"/>
                  <a:gd name="T17" fmla="*/ 55 h 80"/>
                  <a:gd name="T18" fmla="*/ 40 w 80"/>
                  <a:gd name="T19" fmla="*/ 46 h 80"/>
                  <a:gd name="T20" fmla="*/ 31 w 80"/>
                  <a:gd name="T21" fmla="*/ 55 h 80"/>
                  <a:gd name="T22" fmla="*/ 28 w 80"/>
                  <a:gd name="T23" fmla="*/ 56 h 80"/>
                  <a:gd name="T24" fmla="*/ 25 w 80"/>
                  <a:gd name="T25" fmla="*/ 55 h 80"/>
                  <a:gd name="T26" fmla="*/ 25 w 80"/>
                  <a:gd name="T27" fmla="*/ 49 h 80"/>
                  <a:gd name="T28" fmla="*/ 34 w 80"/>
                  <a:gd name="T29" fmla="*/ 40 h 80"/>
                  <a:gd name="T30" fmla="*/ 25 w 80"/>
                  <a:gd name="T31" fmla="*/ 31 h 80"/>
                  <a:gd name="T32" fmla="*/ 25 w 80"/>
                  <a:gd name="T33" fmla="*/ 25 h 80"/>
                  <a:gd name="T34" fmla="*/ 31 w 80"/>
                  <a:gd name="T35" fmla="*/ 25 h 80"/>
                  <a:gd name="T36" fmla="*/ 40 w 80"/>
                  <a:gd name="T37" fmla="*/ 34 h 80"/>
                  <a:gd name="T38" fmla="*/ 49 w 80"/>
                  <a:gd name="T39" fmla="*/ 25 h 80"/>
                  <a:gd name="T40" fmla="*/ 55 w 80"/>
                  <a:gd name="T41" fmla="*/ 25 h 80"/>
                  <a:gd name="T42" fmla="*/ 55 w 80"/>
                  <a:gd name="T43" fmla="*/ 31 h 80"/>
                  <a:gd name="T44" fmla="*/ 46 w 80"/>
                  <a:gd name="T45" fmla="*/ 40 h 80"/>
                  <a:gd name="T46" fmla="*/ 55 w 80"/>
                  <a:gd name="T47"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9"/>
                    </a:moveTo>
                    <a:cubicBezTo>
                      <a:pt x="57" y="51"/>
                      <a:pt x="57" y="53"/>
                      <a:pt x="55" y="55"/>
                    </a:cubicBezTo>
                    <a:cubicBezTo>
                      <a:pt x="54" y="55"/>
                      <a:pt x="53" y="56"/>
                      <a:pt x="52" y="56"/>
                    </a:cubicBezTo>
                    <a:cubicBezTo>
                      <a:pt x="51" y="56"/>
                      <a:pt x="50" y="55"/>
                      <a:pt x="49" y="55"/>
                    </a:cubicBezTo>
                    <a:cubicBezTo>
                      <a:pt x="40" y="46"/>
                      <a:pt x="40" y="46"/>
                      <a:pt x="40" y="46"/>
                    </a:cubicBezTo>
                    <a:cubicBezTo>
                      <a:pt x="31" y="55"/>
                      <a:pt x="31" y="55"/>
                      <a:pt x="31" y="55"/>
                    </a:cubicBezTo>
                    <a:cubicBezTo>
                      <a:pt x="30" y="55"/>
                      <a:pt x="29" y="56"/>
                      <a:pt x="28" y="56"/>
                    </a:cubicBezTo>
                    <a:cubicBezTo>
                      <a:pt x="27" y="56"/>
                      <a:pt x="26" y="55"/>
                      <a:pt x="25" y="55"/>
                    </a:cubicBezTo>
                    <a:cubicBezTo>
                      <a:pt x="24" y="53"/>
                      <a:pt x="24" y="51"/>
                      <a:pt x="25" y="49"/>
                    </a:cubicBezTo>
                    <a:cubicBezTo>
                      <a:pt x="34" y="40"/>
                      <a:pt x="34" y="40"/>
                      <a:pt x="34" y="40"/>
                    </a:cubicBezTo>
                    <a:cubicBezTo>
                      <a:pt x="25" y="31"/>
                      <a:pt x="25" y="31"/>
                      <a:pt x="25" y="31"/>
                    </a:cubicBezTo>
                    <a:cubicBezTo>
                      <a:pt x="24" y="29"/>
                      <a:pt x="24" y="27"/>
                      <a:pt x="25" y="25"/>
                    </a:cubicBezTo>
                    <a:cubicBezTo>
                      <a:pt x="27" y="23"/>
                      <a:pt x="29" y="23"/>
                      <a:pt x="31" y="25"/>
                    </a:cubicBezTo>
                    <a:cubicBezTo>
                      <a:pt x="40" y="34"/>
                      <a:pt x="40" y="34"/>
                      <a:pt x="40" y="34"/>
                    </a:cubicBezTo>
                    <a:cubicBezTo>
                      <a:pt x="49" y="25"/>
                      <a:pt x="49" y="25"/>
                      <a:pt x="49" y="25"/>
                    </a:cubicBezTo>
                    <a:cubicBezTo>
                      <a:pt x="51" y="23"/>
                      <a:pt x="53" y="23"/>
                      <a:pt x="55" y="25"/>
                    </a:cubicBezTo>
                    <a:cubicBezTo>
                      <a:pt x="57" y="27"/>
                      <a:pt x="57" y="29"/>
                      <a:pt x="55" y="31"/>
                    </a:cubicBezTo>
                    <a:cubicBezTo>
                      <a:pt x="46" y="40"/>
                      <a:pt x="46" y="40"/>
                      <a:pt x="46" y="40"/>
                    </a:cubicBezTo>
                    <a:lnTo>
                      <a:pt x="55" y="49"/>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8695949" y="2864239"/>
              <a:ext cx="2337776" cy="709573"/>
              <a:chOff x="1733640" y="4500244"/>
              <a:chExt cx="2338080" cy="709573"/>
            </a:xfrm>
          </p:grpSpPr>
          <p:sp>
            <p:nvSpPr>
              <p:cNvPr id="63"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 name="组合 8"/>
          <p:cNvGrpSpPr/>
          <p:nvPr/>
        </p:nvGrpSpPr>
        <p:grpSpPr>
          <a:xfrm>
            <a:off x="1099267" y="3728196"/>
            <a:ext cx="2453054" cy="1525772"/>
            <a:chOff x="1098473" y="3728196"/>
            <a:chExt cx="2453054" cy="1525772"/>
          </a:xfrm>
        </p:grpSpPr>
        <p:sp>
          <p:nvSpPr>
            <p:cNvPr id="16" name="Flowchart: Manual Input 14"/>
            <p:cNvSpPr/>
            <p:nvPr/>
          </p:nvSpPr>
          <p:spPr>
            <a:xfrm flipV="1">
              <a:off x="1098473" y="3728196"/>
              <a:ext cx="2453054" cy="1525772"/>
            </a:xfrm>
            <a:prstGeom prst="flowChartManualInput">
              <a:avLst/>
            </a:prstGeom>
            <a:solidFill>
              <a:schemeClr val="accent1"/>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p:nvPr/>
          </p:nvGrpSpPr>
          <p:grpSpPr>
            <a:xfrm>
              <a:off x="2167946" y="3851453"/>
              <a:ext cx="316041" cy="348382"/>
              <a:chOff x="1684338" y="1239838"/>
              <a:chExt cx="434975" cy="479425"/>
            </a:xfrm>
            <a:solidFill>
              <a:schemeClr val="bg1"/>
            </a:solidFill>
          </p:grpSpPr>
          <p:sp>
            <p:nvSpPr>
              <p:cNvPr id="21" name="Freeform 23"/>
              <p:cNvSpPr>
                <a:spLocks noEditPoints="1"/>
              </p:cNvSpPr>
              <p:nvPr/>
            </p:nvSpPr>
            <p:spPr bwMode="auto">
              <a:xfrm>
                <a:off x="1684338" y="1239838"/>
                <a:ext cx="434975" cy="479425"/>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4"/>
              <p:cNvSpPr/>
              <p:nvPr/>
            </p:nvSpPr>
            <p:spPr bwMode="auto">
              <a:xfrm>
                <a:off x="1698625" y="1379538"/>
                <a:ext cx="87313" cy="82550"/>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组合 64"/>
            <p:cNvGrpSpPr/>
            <p:nvPr/>
          </p:nvGrpSpPr>
          <p:grpSpPr>
            <a:xfrm>
              <a:off x="1135795" y="4247866"/>
              <a:ext cx="2337776" cy="709573"/>
              <a:chOff x="1733640" y="4500244"/>
              <a:chExt cx="2338080" cy="709573"/>
            </a:xfrm>
          </p:grpSpPr>
          <p:sp>
            <p:nvSpPr>
              <p:cNvPr id="66"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 name="组合 7"/>
          <p:cNvGrpSpPr/>
          <p:nvPr/>
        </p:nvGrpSpPr>
        <p:grpSpPr>
          <a:xfrm>
            <a:off x="3612739" y="3728196"/>
            <a:ext cx="2453054" cy="1525772"/>
            <a:chOff x="3611945" y="3728196"/>
            <a:chExt cx="2453054" cy="1525772"/>
          </a:xfrm>
        </p:grpSpPr>
        <p:sp>
          <p:nvSpPr>
            <p:cNvPr id="17" name="Flowchart: Manual Input 15"/>
            <p:cNvSpPr/>
            <p:nvPr/>
          </p:nvSpPr>
          <p:spPr>
            <a:xfrm flipH="1" flipV="1">
              <a:off x="3611945" y="3728196"/>
              <a:ext cx="2453054" cy="1525772"/>
            </a:xfrm>
            <a:prstGeom prst="flowChartManualInput">
              <a:avLst/>
            </a:prstGeom>
            <a:solidFill>
              <a:schemeClr val="tx2"/>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p:cNvGrpSpPr/>
            <p:nvPr/>
          </p:nvGrpSpPr>
          <p:grpSpPr>
            <a:xfrm>
              <a:off x="4675347" y="3838079"/>
              <a:ext cx="343723" cy="344922"/>
              <a:chOff x="3995738" y="1244600"/>
              <a:chExt cx="473075" cy="474663"/>
            </a:xfrm>
            <a:solidFill>
              <a:schemeClr val="bg1"/>
            </a:solidFill>
          </p:grpSpPr>
          <p:sp>
            <p:nvSpPr>
              <p:cNvPr id="27" name="Freeform 53"/>
              <p:cNvSpPr/>
              <p:nvPr/>
            </p:nvSpPr>
            <p:spPr bwMode="auto">
              <a:xfrm>
                <a:off x="4156075" y="1244600"/>
                <a:ext cx="117475" cy="115888"/>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54"/>
              <p:cNvSpPr/>
              <p:nvPr/>
            </p:nvSpPr>
            <p:spPr bwMode="auto">
              <a:xfrm>
                <a:off x="3995738" y="1306513"/>
                <a:ext cx="412750" cy="41275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55"/>
              <p:cNvSpPr/>
              <p:nvPr/>
            </p:nvSpPr>
            <p:spPr bwMode="auto">
              <a:xfrm>
                <a:off x="4352925" y="1439863"/>
                <a:ext cx="115888" cy="119062"/>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3656406" y="4247866"/>
              <a:ext cx="2337776" cy="709573"/>
              <a:chOff x="1733640" y="4500244"/>
              <a:chExt cx="2338080" cy="709573"/>
            </a:xfrm>
          </p:grpSpPr>
          <p:sp>
            <p:nvSpPr>
              <p:cNvPr id="69"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 name="组合 6"/>
          <p:cNvGrpSpPr/>
          <p:nvPr/>
        </p:nvGrpSpPr>
        <p:grpSpPr>
          <a:xfrm>
            <a:off x="6126211" y="3728196"/>
            <a:ext cx="2453054" cy="1525772"/>
            <a:chOff x="6125417" y="3728196"/>
            <a:chExt cx="2453054" cy="1525772"/>
          </a:xfrm>
        </p:grpSpPr>
        <p:sp>
          <p:nvSpPr>
            <p:cNvPr id="18" name="Flowchart: Manual Input 16"/>
            <p:cNvSpPr/>
            <p:nvPr/>
          </p:nvSpPr>
          <p:spPr>
            <a:xfrm flipV="1">
              <a:off x="6125417" y="3728196"/>
              <a:ext cx="2453054" cy="1525772"/>
            </a:xfrm>
            <a:prstGeom prst="flowChartManualInput">
              <a:avLst/>
            </a:prstGeom>
            <a:solidFill>
              <a:schemeClr val="accent1"/>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69"/>
            <p:cNvSpPr>
              <a:spLocks noEditPoints="1"/>
            </p:cNvSpPr>
            <p:nvPr/>
          </p:nvSpPr>
          <p:spPr bwMode="auto">
            <a:xfrm>
              <a:off x="7217946" y="3858249"/>
              <a:ext cx="201851" cy="344922"/>
            </a:xfrm>
            <a:custGeom>
              <a:avLst/>
              <a:gdLst>
                <a:gd name="T0" fmla="*/ 100 w 112"/>
                <a:gd name="T1" fmla="*/ 0 h 192"/>
                <a:gd name="T2" fmla="*/ 12 w 112"/>
                <a:gd name="T3" fmla="*/ 0 h 192"/>
                <a:gd name="T4" fmla="*/ 0 w 112"/>
                <a:gd name="T5" fmla="*/ 12 h 192"/>
                <a:gd name="T6" fmla="*/ 0 w 112"/>
                <a:gd name="T7" fmla="*/ 180 h 192"/>
                <a:gd name="T8" fmla="*/ 12 w 112"/>
                <a:gd name="T9" fmla="*/ 192 h 192"/>
                <a:gd name="T10" fmla="*/ 100 w 112"/>
                <a:gd name="T11" fmla="*/ 192 h 192"/>
                <a:gd name="T12" fmla="*/ 112 w 112"/>
                <a:gd name="T13" fmla="*/ 180 h 192"/>
                <a:gd name="T14" fmla="*/ 112 w 112"/>
                <a:gd name="T15" fmla="*/ 12 h 192"/>
                <a:gd name="T16" fmla="*/ 100 w 112"/>
                <a:gd name="T17" fmla="*/ 0 h 192"/>
                <a:gd name="T18" fmla="*/ 16 w 112"/>
                <a:gd name="T19" fmla="*/ 20 h 192"/>
                <a:gd name="T20" fmla="*/ 20 w 112"/>
                <a:gd name="T21" fmla="*/ 16 h 192"/>
                <a:gd name="T22" fmla="*/ 92 w 112"/>
                <a:gd name="T23" fmla="*/ 16 h 192"/>
                <a:gd name="T24" fmla="*/ 96 w 112"/>
                <a:gd name="T25" fmla="*/ 20 h 192"/>
                <a:gd name="T26" fmla="*/ 96 w 112"/>
                <a:gd name="T27" fmla="*/ 84 h 192"/>
                <a:gd name="T28" fmla="*/ 92 w 112"/>
                <a:gd name="T29" fmla="*/ 88 h 192"/>
                <a:gd name="T30" fmla="*/ 20 w 112"/>
                <a:gd name="T31" fmla="*/ 88 h 192"/>
                <a:gd name="T32" fmla="*/ 16 w 112"/>
                <a:gd name="T33" fmla="*/ 84 h 192"/>
                <a:gd name="T34" fmla="*/ 16 w 112"/>
                <a:gd name="T35" fmla="*/ 20 h 192"/>
                <a:gd name="T36" fmla="*/ 56 w 112"/>
                <a:gd name="T37" fmla="*/ 176 h 192"/>
                <a:gd name="T38" fmla="*/ 24 w 112"/>
                <a:gd name="T39" fmla="*/ 144 h 192"/>
                <a:gd name="T40" fmla="*/ 56 w 112"/>
                <a:gd name="T41" fmla="*/ 112 h 192"/>
                <a:gd name="T42" fmla="*/ 88 w 112"/>
                <a:gd name="T43" fmla="*/ 144 h 192"/>
                <a:gd name="T44" fmla="*/ 56 w 112"/>
                <a:gd name="T4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16" y="20"/>
                  </a:moveTo>
                  <a:cubicBezTo>
                    <a:pt x="16" y="18"/>
                    <a:pt x="18" y="16"/>
                    <a:pt x="20" y="16"/>
                  </a:cubicBezTo>
                  <a:cubicBezTo>
                    <a:pt x="92" y="16"/>
                    <a:pt x="92" y="16"/>
                    <a:pt x="92" y="16"/>
                  </a:cubicBezTo>
                  <a:cubicBezTo>
                    <a:pt x="94" y="16"/>
                    <a:pt x="96" y="18"/>
                    <a:pt x="96" y="20"/>
                  </a:cubicBezTo>
                  <a:cubicBezTo>
                    <a:pt x="96" y="84"/>
                    <a:pt x="96" y="84"/>
                    <a:pt x="96" y="84"/>
                  </a:cubicBezTo>
                  <a:cubicBezTo>
                    <a:pt x="96" y="86"/>
                    <a:pt x="94" y="88"/>
                    <a:pt x="92" y="88"/>
                  </a:cubicBezTo>
                  <a:cubicBezTo>
                    <a:pt x="20" y="88"/>
                    <a:pt x="20" y="88"/>
                    <a:pt x="20" y="88"/>
                  </a:cubicBezTo>
                  <a:cubicBezTo>
                    <a:pt x="18" y="88"/>
                    <a:pt x="16" y="86"/>
                    <a:pt x="16" y="84"/>
                  </a:cubicBezTo>
                  <a:lnTo>
                    <a:pt x="16" y="20"/>
                  </a:lnTo>
                  <a:close/>
                  <a:moveTo>
                    <a:pt x="56" y="176"/>
                  </a:moveTo>
                  <a:cubicBezTo>
                    <a:pt x="39" y="176"/>
                    <a:pt x="24" y="162"/>
                    <a:pt x="24" y="144"/>
                  </a:cubicBezTo>
                  <a:cubicBezTo>
                    <a:pt x="24" y="126"/>
                    <a:pt x="39" y="112"/>
                    <a:pt x="56" y="112"/>
                  </a:cubicBezTo>
                  <a:cubicBezTo>
                    <a:pt x="74" y="112"/>
                    <a:pt x="88" y="126"/>
                    <a:pt x="88" y="144"/>
                  </a:cubicBezTo>
                  <a:cubicBezTo>
                    <a:pt x="88" y="162"/>
                    <a:pt x="74" y="176"/>
                    <a:pt x="56" y="176"/>
                  </a:cubicBezTo>
                  <a:close/>
                </a:path>
              </a:pathLst>
            </a:custGeom>
            <a:solidFill>
              <a:schemeClr val="bg1"/>
            </a:solid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1" name="组合 70"/>
            <p:cNvGrpSpPr/>
            <p:nvPr/>
          </p:nvGrpSpPr>
          <p:grpSpPr>
            <a:xfrm>
              <a:off x="6183054" y="4247866"/>
              <a:ext cx="2337776" cy="709573"/>
              <a:chOff x="1733640" y="4500244"/>
              <a:chExt cx="2338080" cy="709573"/>
            </a:xfrm>
          </p:grpSpPr>
          <p:sp>
            <p:nvSpPr>
              <p:cNvPr id="72"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 name="组合 5"/>
          <p:cNvGrpSpPr/>
          <p:nvPr/>
        </p:nvGrpSpPr>
        <p:grpSpPr>
          <a:xfrm>
            <a:off x="8639683" y="3728196"/>
            <a:ext cx="2453054" cy="1525772"/>
            <a:chOff x="8638889" y="3728196"/>
            <a:chExt cx="2453054" cy="1525772"/>
          </a:xfrm>
        </p:grpSpPr>
        <p:sp>
          <p:nvSpPr>
            <p:cNvPr id="19" name="Flowchart: Manual Input 17"/>
            <p:cNvSpPr/>
            <p:nvPr/>
          </p:nvSpPr>
          <p:spPr>
            <a:xfrm flipH="1" flipV="1">
              <a:off x="8638889" y="3728196"/>
              <a:ext cx="2453054" cy="1525772"/>
            </a:xfrm>
            <a:prstGeom prst="flowChartManualInput">
              <a:avLst/>
            </a:prstGeom>
            <a:solidFill>
              <a:schemeClr val="tx2"/>
            </a:solidFill>
            <a:ln w="381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组合 34"/>
            <p:cNvGrpSpPr/>
            <p:nvPr/>
          </p:nvGrpSpPr>
          <p:grpSpPr>
            <a:xfrm>
              <a:off x="9735653" y="3840073"/>
              <a:ext cx="259522" cy="344922"/>
              <a:chOff x="8672513" y="1241425"/>
              <a:chExt cx="357187" cy="474663"/>
            </a:xfrm>
            <a:solidFill>
              <a:schemeClr val="bg1"/>
            </a:solidFill>
          </p:grpSpPr>
          <p:sp>
            <p:nvSpPr>
              <p:cNvPr id="36" name="Freeform 73"/>
              <p:cNvSpPr/>
              <p:nvPr/>
            </p:nvSpPr>
            <p:spPr bwMode="auto">
              <a:xfrm>
                <a:off x="8742363" y="1641475"/>
                <a:ext cx="217487" cy="74613"/>
              </a:xfrm>
              <a:custGeom>
                <a:avLst/>
                <a:gdLst>
                  <a:gd name="T0" fmla="*/ 73 w 88"/>
                  <a:gd name="T1" fmla="*/ 0 h 30"/>
                  <a:gd name="T2" fmla="*/ 64 w 88"/>
                  <a:gd name="T3" fmla="*/ 3 h 30"/>
                  <a:gd name="T4" fmla="*/ 64 w 88"/>
                  <a:gd name="T5" fmla="*/ 3 h 30"/>
                  <a:gd name="T6" fmla="*/ 44 w 88"/>
                  <a:gd name="T7" fmla="*/ 6 h 30"/>
                  <a:gd name="T8" fmla="*/ 24 w 88"/>
                  <a:gd name="T9" fmla="*/ 3 h 30"/>
                  <a:gd name="T10" fmla="*/ 24 w 88"/>
                  <a:gd name="T11" fmla="*/ 3 h 30"/>
                  <a:gd name="T12" fmla="*/ 16 w 88"/>
                  <a:gd name="T13" fmla="*/ 0 h 30"/>
                  <a:gd name="T14" fmla="*/ 1 w 88"/>
                  <a:gd name="T15" fmla="*/ 15 h 30"/>
                  <a:gd name="T16" fmla="*/ 0 w 88"/>
                  <a:gd name="T17" fmla="*/ 18 h 30"/>
                  <a:gd name="T18" fmla="*/ 0 w 88"/>
                  <a:gd name="T19" fmla="*/ 18 h 30"/>
                  <a:gd name="T20" fmla="*/ 44 w 88"/>
                  <a:gd name="T21" fmla="*/ 30 h 30"/>
                  <a:gd name="T22" fmla="*/ 88 w 88"/>
                  <a:gd name="T23" fmla="*/ 19 h 30"/>
                  <a:gd name="T24" fmla="*/ 88 w 88"/>
                  <a:gd name="T25" fmla="*/ 18 h 30"/>
                  <a:gd name="T26" fmla="*/ 87 w 88"/>
                  <a:gd name="T27" fmla="*/ 15 h 30"/>
                  <a:gd name="T28" fmla="*/ 73 w 88"/>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0">
                    <a:moveTo>
                      <a:pt x="73" y="0"/>
                    </a:moveTo>
                    <a:cubicBezTo>
                      <a:pt x="70" y="1"/>
                      <a:pt x="67" y="2"/>
                      <a:pt x="64" y="3"/>
                    </a:cubicBezTo>
                    <a:cubicBezTo>
                      <a:pt x="64" y="3"/>
                      <a:pt x="64" y="3"/>
                      <a:pt x="64" y="3"/>
                    </a:cubicBezTo>
                    <a:cubicBezTo>
                      <a:pt x="58" y="5"/>
                      <a:pt x="51" y="6"/>
                      <a:pt x="44" y="6"/>
                    </a:cubicBezTo>
                    <a:cubicBezTo>
                      <a:pt x="37" y="6"/>
                      <a:pt x="31" y="5"/>
                      <a:pt x="24" y="3"/>
                    </a:cubicBezTo>
                    <a:cubicBezTo>
                      <a:pt x="24" y="3"/>
                      <a:pt x="24" y="3"/>
                      <a:pt x="24" y="3"/>
                    </a:cubicBezTo>
                    <a:cubicBezTo>
                      <a:pt x="21" y="2"/>
                      <a:pt x="19" y="1"/>
                      <a:pt x="16" y="0"/>
                    </a:cubicBezTo>
                    <a:cubicBezTo>
                      <a:pt x="1" y="15"/>
                      <a:pt x="1" y="15"/>
                      <a:pt x="1" y="15"/>
                    </a:cubicBezTo>
                    <a:cubicBezTo>
                      <a:pt x="1" y="16"/>
                      <a:pt x="0" y="17"/>
                      <a:pt x="0" y="18"/>
                    </a:cubicBezTo>
                    <a:cubicBezTo>
                      <a:pt x="0" y="18"/>
                      <a:pt x="0" y="18"/>
                      <a:pt x="0" y="18"/>
                    </a:cubicBezTo>
                    <a:cubicBezTo>
                      <a:pt x="0" y="29"/>
                      <a:pt x="34" y="30"/>
                      <a:pt x="44" y="30"/>
                    </a:cubicBezTo>
                    <a:cubicBezTo>
                      <a:pt x="54" y="30"/>
                      <a:pt x="87" y="29"/>
                      <a:pt x="88" y="19"/>
                    </a:cubicBezTo>
                    <a:cubicBezTo>
                      <a:pt x="88" y="18"/>
                      <a:pt x="88" y="18"/>
                      <a:pt x="88" y="18"/>
                    </a:cubicBezTo>
                    <a:cubicBezTo>
                      <a:pt x="88" y="17"/>
                      <a:pt x="88" y="16"/>
                      <a:pt x="87" y="15"/>
                    </a:cubicBezTo>
                    <a:lnTo>
                      <a:pt x="73" y="0"/>
                    </a:ln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74"/>
              <p:cNvSpPr>
                <a:spLocks noEditPoints="1"/>
              </p:cNvSpPr>
              <p:nvPr/>
            </p:nvSpPr>
            <p:spPr bwMode="auto">
              <a:xfrm>
                <a:off x="8672513" y="1241425"/>
                <a:ext cx="357187" cy="396875"/>
              </a:xfrm>
              <a:custGeom>
                <a:avLst/>
                <a:gdLst>
                  <a:gd name="T0" fmla="*/ 88 w 144"/>
                  <a:gd name="T1" fmla="*/ 17 h 160"/>
                  <a:gd name="T2" fmla="*/ 88 w 144"/>
                  <a:gd name="T3" fmla="*/ 16 h 160"/>
                  <a:gd name="T4" fmla="*/ 72 w 144"/>
                  <a:gd name="T5" fmla="*/ 0 h 160"/>
                  <a:gd name="T6" fmla="*/ 56 w 144"/>
                  <a:gd name="T7" fmla="*/ 16 h 160"/>
                  <a:gd name="T8" fmla="*/ 57 w 144"/>
                  <a:gd name="T9" fmla="*/ 17 h 160"/>
                  <a:gd name="T10" fmla="*/ 0 w 144"/>
                  <a:gd name="T11" fmla="*/ 88 h 160"/>
                  <a:gd name="T12" fmla="*/ 72 w 144"/>
                  <a:gd name="T13" fmla="*/ 160 h 160"/>
                  <a:gd name="T14" fmla="*/ 144 w 144"/>
                  <a:gd name="T15" fmla="*/ 88 h 160"/>
                  <a:gd name="T16" fmla="*/ 88 w 144"/>
                  <a:gd name="T17" fmla="*/ 17 h 160"/>
                  <a:gd name="T18" fmla="*/ 64 w 144"/>
                  <a:gd name="T19" fmla="*/ 16 h 160"/>
                  <a:gd name="T20" fmla="*/ 72 w 144"/>
                  <a:gd name="T21" fmla="*/ 8 h 160"/>
                  <a:gd name="T22" fmla="*/ 80 w 144"/>
                  <a:gd name="T23" fmla="*/ 16 h 160"/>
                  <a:gd name="T24" fmla="*/ 80 w 144"/>
                  <a:gd name="T25" fmla="*/ 16 h 160"/>
                  <a:gd name="T26" fmla="*/ 72 w 144"/>
                  <a:gd name="T27" fmla="*/ 16 h 160"/>
                  <a:gd name="T28" fmla="*/ 64 w 144"/>
                  <a:gd name="T29" fmla="*/ 16 h 160"/>
                  <a:gd name="T30" fmla="*/ 64 w 144"/>
                  <a:gd name="T31" fmla="*/ 16 h 160"/>
                  <a:gd name="T32" fmla="*/ 72 w 144"/>
                  <a:gd name="T33" fmla="*/ 128 h 160"/>
                  <a:gd name="T34" fmla="*/ 32 w 144"/>
                  <a:gd name="T35" fmla="*/ 88 h 160"/>
                  <a:gd name="T36" fmla="*/ 72 w 144"/>
                  <a:gd name="T37" fmla="*/ 48 h 160"/>
                  <a:gd name="T38" fmla="*/ 112 w 144"/>
                  <a:gd name="T39" fmla="*/ 88 h 160"/>
                  <a:gd name="T40" fmla="*/ 72 w 144"/>
                  <a:gd name="T41" fmla="*/ 1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60">
                    <a:moveTo>
                      <a:pt x="88" y="17"/>
                    </a:moveTo>
                    <a:cubicBezTo>
                      <a:pt x="88" y="17"/>
                      <a:pt x="88" y="16"/>
                      <a:pt x="88" y="16"/>
                    </a:cubicBezTo>
                    <a:cubicBezTo>
                      <a:pt x="88" y="7"/>
                      <a:pt x="81" y="0"/>
                      <a:pt x="72" y="0"/>
                    </a:cubicBezTo>
                    <a:cubicBezTo>
                      <a:pt x="63" y="0"/>
                      <a:pt x="56" y="7"/>
                      <a:pt x="56" y="16"/>
                    </a:cubicBezTo>
                    <a:cubicBezTo>
                      <a:pt x="56" y="16"/>
                      <a:pt x="56" y="17"/>
                      <a:pt x="57" y="17"/>
                    </a:cubicBezTo>
                    <a:cubicBezTo>
                      <a:pt x="24" y="25"/>
                      <a:pt x="0" y="53"/>
                      <a:pt x="0" y="88"/>
                    </a:cubicBezTo>
                    <a:cubicBezTo>
                      <a:pt x="0" y="127"/>
                      <a:pt x="32" y="160"/>
                      <a:pt x="72" y="160"/>
                    </a:cubicBezTo>
                    <a:cubicBezTo>
                      <a:pt x="112" y="160"/>
                      <a:pt x="144" y="127"/>
                      <a:pt x="144" y="88"/>
                    </a:cubicBezTo>
                    <a:cubicBezTo>
                      <a:pt x="144" y="53"/>
                      <a:pt x="120" y="25"/>
                      <a:pt x="88" y="17"/>
                    </a:cubicBezTo>
                    <a:close/>
                    <a:moveTo>
                      <a:pt x="64" y="16"/>
                    </a:moveTo>
                    <a:cubicBezTo>
                      <a:pt x="64" y="11"/>
                      <a:pt x="68" y="8"/>
                      <a:pt x="72" y="8"/>
                    </a:cubicBezTo>
                    <a:cubicBezTo>
                      <a:pt x="77" y="8"/>
                      <a:pt x="80" y="11"/>
                      <a:pt x="80" y="16"/>
                    </a:cubicBezTo>
                    <a:cubicBezTo>
                      <a:pt x="80" y="16"/>
                      <a:pt x="80" y="16"/>
                      <a:pt x="80" y="16"/>
                    </a:cubicBezTo>
                    <a:cubicBezTo>
                      <a:pt x="78" y="16"/>
                      <a:pt x="75" y="16"/>
                      <a:pt x="72" y="16"/>
                    </a:cubicBezTo>
                    <a:cubicBezTo>
                      <a:pt x="69" y="16"/>
                      <a:pt x="67" y="16"/>
                      <a:pt x="64" y="16"/>
                    </a:cubicBezTo>
                    <a:cubicBezTo>
                      <a:pt x="64" y="16"/>
                      <a:pt x="64" y="16"/>
                      <a:pt x="64" y="16"/>
                    </a:cubicBezTo>
                    <a:close/>
                    <a:moveTo>
                      <a:pt x="72" y="128"/>
                    </a:moveTo>
                    <a:cubicBezTo>
                      <a:pt x="50" y="128"/>
                      <a:pt x="32" y="110"/>
                      <a:pt x="32" y="88"/>
                    </a:cubicBezTo>
                    <a:cubicBezTo>
                      <a:pt x="32" y="66"/>
                      <a:pt x="50" y="48"/>
                      <a:pt x="72" y="48"/>
                    </a:cubicBezTo>
                    <a:cubicBezTo>
                      <a:pt x="94" y="48"/>
                      <a:pt x="112" y="66"/>
                      <a:pt x="112" y="88"/>
                    </a:cubicBezTo>
                    <a:cubicBezTo>
                      <a:pt x="112" y="110"/>
                      <a:pt x="94" y="128"/>
                      <a:pt x="72" y="128"/>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75"/>
              <p:cNvSpPr>
                <a:spLocks noEditPoints="1"/>
              </p:cNvSpPr>
              <p:nvPr/>
            </p:nvSpPr>
            <p:spPr bwMode="auto">
              <a:xfrm>
                <a:off x="8770938" y="1379538"/>
                <a:ext cx="158750" cy="15875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32 w 64"/>
                  <a:gd name="T11" fmla="*/ 24 h 64"/>
                  <a:gd name="T12" fmla="*/ 24 w 64"/>
                  <a:gd name="T13" fmla="*/ 32 h 64"/>
                  <a:gd name="T14" fmla="*/ 20 w 64"/>
                  <a:gd name="T15" fmla="*/ 36 h 64"/>
                  <a:gd name="T16" fmla="*/ 16 w 64"/>
                  <a:gd name="T17" fmla="*/ 32 h 64"/>
                  <a:gd name="T18" fmla="*/ 32 w 64"/>
                  <a:gd name="T19" fmla="*/ 16 h 64"/>
                  <a:gd name="T20" fmla="*/ 36 w 64"/>
                  <a:gd name="T21" fmla="*/ 20 h 64"/>
                  <a:gd name="T22" fmla="*/ 32 w 64"/>
                  <a:gd name="T23"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32" y="24"/>
                    </a:moveTo>
                    <a:cubicBezTo>
                      <a:pt x="28" y="24"/>
                      <a:pt x="24" y="27"/>
                      <a:pt x="24" y="32"/>
                    </a:cubicBezTo>
                    <a:cubicBezTo>
                      <a:pt x="24" y="34"/>
                      <a:pt x="22" y="36"/>
                      <a:pt x="20" y="36"/>
                    </a:cubicBezTo>
                    <a:cubicBezTo>
                      <a:pt x="18" y="36"/>
                      <a:pt x="16" y="34"/>
                      <a:pt x="16" y="32"/>
                    </a:cubicBezTo>
                    <a:cubicBezTo>
                      <a:pt x="16" y="23"/>
                      <a:pt x="23" y="16"/>
                      <a:pt x="32" y="16"/>
                    </a:cubicBezTo>
                    <a:cubicBezTo>
                      <a:pt x="34" y="16"/>
                      <a:pt x="36" y="17"/>
                      <a:pt x="36" y="20"/>
                    </a:cubicBezTo>
                    <a:cubicBezTo>
                      <a:pt x="36" y="22"/>
                      <a:pt x="34" y="24"/>
                      <a:pt x="32" y="24"/>
                    </a:cubicBezTo>
                    <a:close/>
                  </a:path>
                </a:pathLst>
              </a:custGeom>
              <a:grpFill/>
              <a:ln>
                <a:noFill/>
              </a:ln>
            </p:spPr>
            <p:txBody>
              <a:bodyPr lIns="80296" tIns="40148" rIns="80296" bIns="40148"/>
              <a:lstStyle/>
              <a:p>
                <a:pPr>
                  <a:defRPr/>
                </a:pPr>
                <a:endParaRPr lang="zh-CN" altLang="en-US" sz="158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8695949" y="4247866"/>
              <a:ext cx="2337776" cy="709573"/>
              <a:chOff x="1733640" y="4500244"/>
              <a:chExt cx="2338080" cy="709573"/>
            </a:xfrm>
          </p:grpSpPr>
          <p:sp>
            <p:nvSpPr>
              <p:cNvPr id="75" name="TextBox 13"/>
              <p:cNvSpPr txBox="1"/>
              <p:nvPr/>
            </p:nvSpPr>
            <p:spPr>
              <a:xfrm>
                <a:off x="1733640" y="4500244"/>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3"/>
              <p:cNvSpPr txBox="1"/>
              <p:nvPr/>
            </p:nvSpPr>
            <p:spPr>
              <a:xfrm>
                <a:off x="1834239" y="4840485"/>
                <a:ext cx="2014658"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0" name="标题 9"/>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4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6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8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12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14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5"/>
          <p:cNvCxnSpPr/>
          <p:nvPr/>
        </p:nvCxnSpPr>
        <p:spPr>
          <a:xfrm>
            <a:off x="5054820" y="1877919"/>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22"/>
          <p:cNvCxnSpPr/>
          <p:nvPr/>
        </p:nvCxnSpPr>
        <p:spPr>
          <a:xfrm>
            <a:off x="5558755" y="2804763"/>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23"/>
          <p:cNvCxnSpPr/>
          <p:nvPr/>
        </p:nvCxnSpPr>
        <p:spPr>
          <a:xfrm>
            <a:off x="6029431" y="3612963"/>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24"/>
          <p:cNvCxnSpPr/>
          <p:nvPr/>
        </p:nvCxnSpPr>
        <p:spPr>
          <a:xfrm>
            <a:off x="6542180" y="4546105"/>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7046114" y="5429679"/>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94992" y="2537827"/>
            <a:ext cx="1942374" cy="849788"/>
            <a:chOff x="3394198" y="2537827"/>
            <a:chExt cx="1942374" cy="849788"/>
          </a:xfrm>
        </p:grpSpPr>
        <p:sp>
          <p:nvSpPr>
            <p:cNvPr id="13" name="任意多边形 12"/>
            <p:cNvSpPr/>
            <p:nvPr/>
          </p:nvSpPr>
          <p:spPr>
            <a:xfrm>
              <a:off x="3394198" y="2537827"/>
              <a:ext cx="1942374" cy="849788"/>
            </a:xfrm>
            <a:custGeom>
              <a:avLst/>
              <a:gdLst>
                <a:gd name="connsiteX0" fmla="*/ 0 w 1942627"/>
                <a:gd name="connsiteY0" fmla="*/ 884769 h 884769"/>
                <a:gd name="connsiteX1" fmla="*/ 485659 w 1942627"/>
                <a:gd name="connsiteY1" fmla="*/ 0 h 884769"/>
                <a:gd name="connsiteX2" fmla="*/ 1456968 w 1942627"/>
                <a:gd name="connsiteY2" fmla="*/ 0 h 884769"/>
                <a:gd name="connsiteX3" fmla="*/ 1942627 w 1942627"/>
                <a:gd name="connsiteY3" fmla="*/ 884769 h 884769"/>
                <a:gd name="connsiteX4" fmla="*/ 0 w 1942627"/>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2627" h="884769">
                  <a:moveTo>
                    <a:pt x="0" y="884769"/>
                  </a:moveTo>
                  <a:lnTo>
                    <a:pt x="485659" y="0"/>
                  </a:lnTo>
                  <a:lnTo>
                    <a:pt x="1456968" y="0"/>
                  </a:lnTo>
                  <a:lnTo>
                    <a:pt x="1942627" y="884769"/>
                  </a:lnTo>
                  <a:lnTo>
                    <a:pt x="0" y="88476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0280" tIns="20320" rIns="36028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3734930" y="2885485"/>
              <a:ext cx="1260908" cy="307777"/>
            </a:xfrm>
            <a:prstGeom prst="rect">
              <a:avLst/>
            </a:prstGeom>
            <a:noFill/>
          </p:spPr>
          <p:txBody>
            <a:bodyPr wrap="square" rtlCol="0">
              <a:spAutoFit/>
            </a:bodyPr>
            <a:lstStyle/>
            <a:p>
              <a:pPr algn="ctr"/>
              <a:r>
                <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2909398" y="3387616"/>
            <a:ext cx="2913562" cy="849788"/>
            <a:chOff x="2908604" y="3387616"/>
            <a:chExt cx="2913562" cy="849788"/>
          </a:xfrm>
        </p:grpSpPr>
        <p:sp>
          <p:nvSpPr>
            <p:cNvPr id="14" name="任意多边形 13"/>
            <p:cNvSpPr/>
            <p:nvPr/>
          </p:nvSpPr>
          <p:spPr>
            <a:xfrm>
              <a:off x="2908604" y="3387616"/>
              <a:ext cx="2913562" cy="849788"/>
            </a:xfrm>
            <a:custGeom>
              <a:avLst/>
              <a:gdLst>
                <a:gd name="connsiteX0" fmla="*/ 0 w 2913941"/>
                <a:gd name="connsiteY0" fmla="*/ 884769 h 884769"/>
                <a:gd name="connsiteX1" fmla="*/ 485659 w 2913941"/>
                <a:gd name="connsiteY1" fmla="*/ 0 h 884769"/>
                <a:gd name="connsiteX2" fmla="*/ 2428282 w 2913941"/>
                <a:gd name="connsiteY2" fmla="*/ 0 h 884769"/>
                <a:gd name="connsiteX3" fmla="*/ 2913941 w 2913941"/>
                <a:gd name="connsiteY3" fmla="*/ 884769 h 884769"/>
                <a:gd name="connsiteX4" fmla="*/ 0 w 2913941"/>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3941" h="884769">
                  <a:moveTo>
                    <a:pt x="0" y="884769"/>
                  </a:moveTo>
                  <a:lnTo>
                    <a:pt x="485659" y="0"/>
                  </a:lnTo>
                  <a:lnTo>
                    <a:pt x="2428282" y="0"/>
                  </a:lnTo>
                  <a:lnTo>
                    <a:pt x="2913941" y="884769"/>
                  </a:lnTo>
                  <a:lnTo>
                    <a:pt x="0" y="884769"/>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30260" tIns="20320" rIns="53026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3555244" y="3719592"/>
              <a:ext cx="1620279" cy="338554"/>
            </a:xfrm>
            <a:prstGeom prst="rect">
              <a:avLst/>
            </a:prstGeom>
            <a:noFill/>
          </p:spPr>
          <p:txBody>
            <a:bodyPr wrap="square" rtlCol="0">
              <a:spAutoFit/>
            </a:bodyPr>
            <a:lstStyle/>
            <a:p>
              <a:pPr algn="ct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2423805" y="4237405"/>
            <a:ext cx="3884749" cy="849788"/>
            <a:chOff x="2423010" y="4237405"/>
            <a:chExt cx="3884749" cy="849788"/>
          </a:xfrm>
        </p:grpSpPr>
        <p:sp>
          <p:nvSpPr>
            <p:cNvPr id="15" name="任意多边形 14"/>
            <p:cNvSpPr/>
            <p:nvPr/>
          </p:nvSpPr>
          <p:spPr>
            <a:xfrm>
              <a:off x="2423010" y="4237405"/>
              <a:ext cx="3884749" cy="849788"/>
            </a:xfrm>
            <a:custGeom>
              <a:avLst/>
              <a:gdLst>
                <a:gd name="connsiteX0" fmla="*/ 0 w 3885255"/>
                <a:gd name="connsiteY0" fmla="*/ 884769 h 884769"/>
                <a:gd name="connsiteX1" fmla="*/ 485659 w 3885255"/>
                <a:gd name="connsiteY1" fmla="*/ 0 h 884769"/>
                <a:gd name="connsiteX2" fmla="*/ 3399596 w 3885255"/>
                <a:gd name="connsiteY2" fmla="*/ 0 h 884769"/>
                <a:gd name="connsiteX3" fmla="*/ 3885255 w 3885255"/>
                <a:gd name="connsiteY3" fmla="*/ 884769 h 884769"/>
                <a:gd name="connsiteX4" fmla="*/ 0 w 3885255"/>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5255" h="884769">
                  <a:moveTo>
                    <a:pt x="0" y="884769"/>
                  </a:moveTo>
                  <a:lnTo>
                    <a:pt x="485659" y="0"/>
                  </a:lnTo>
                  <a:lnTo>
                    <a:pt x="3399596" y="0"/>
                  </a:lnTo>
                  <a:lnTo>
                    <a:pt x="3885255" y="884769"/>
                  </a:lnTo>
                  <a:lnTo>
                    <a:pt x="0" y="884769"/>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00240" tIns="20320" rIns="70024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3394198" y="4612625"/>
              <a:ext cx="1942373" cy="369332"/>
            </a:xfrm>
            <a:prstGeom prst="rect">
              <a:avLst/>
            </a:prstGeom>
            <a:noFill/>
          </p:spPr>
          <p:txBody>
            <a:bodyPr wrap="square" rtlCol="0">
              <a:spAutoFit/>
            </a:bodyPr>
            <a:lstStyle/>
            <a:p>
              <a:pPr algn="ctr"/>
              <a:r>
                <a:rPr lang="zh-CN" altLang="en-US"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zh-CN" altLang="en-US"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938211" y="5087194"/>
            <a:ext cx="4855936" cy="849788"/>
            <a:chOff x="1937417" y="5087194"/>
            <a:chExt cx="4855936" cy="849788"/>
          </a:xfrm>
        </p:grpSpPr>
        <p:sp>
          <p:nvSpPr>
            <p:cNvPr id="16" name="任意多边形 15"/>
            <p:cNvSpPr/>
            <p:nvPr/>
          </p:nvSpPr>
          <p:spPr>
            <a:xfrm>
              <a:off x="1937417" y="5087194"/>
              <a:ext cx="4855936" cy="849788"/>
            </a:xfrm>
            <a:custGeom>
              <a:avLst/>
              <a:gdLst>
                <a:gd name="connsiteX0" fmla="*/ 0 w 4856568"/>
                <a:gd name="connsiteY0" fmla="*/ 884769 h 884769"/>
                <a:gd name="connsiteX1" fmla="*/ 485659 w 4856568"/>
                <a:gd name="connsiteY1" fmla="*/ 0 h 884769"/>
                <a:gd name="connsiteX2" fmla="*/ 4370909 w 4856568"/>
                <a:gd name="connsiteY2" fmla="*/ 0 h 884769"/>
                <a:gd name="connsiteX3" fmla="*/ 4856568 w 4856568"/>
                <a:gd name="connsiteY3" fmla="*/ 884769 h 884769"/>
                <a:gd name="connsiteX4" fmla="*/ 0 w 4856568"/>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6568" h="884769">
                  <a:moveTo>
                    <a:pt x="0" y="884769"/>
                  </a:moveTo>
                  <a:lnTo>
                    <a:pt x="485659" y="0"/>
                  </a:lnTo>
                  <a:lnTo>
                    <a:pt x="4370909" y="0"/>
                  </a:lnTo>
                  <a:lnTo>
                    <a:pt x="4856568" y="884769"/>
                  </a:lnTo>
                  <a:lnTo>
                    <a:pt x="0" y="884769"/>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70219" tIns="20320" rIns="87022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3137684" y="5316119"/>
              <a:ext cx="2455400" cy="461665"/>
            </a:xfrm>
            <a:prstGeom prst="rect">
              <a:avLst/>
            </a:prstGeom>
            <a:noFill/>
          </p:spPr>
          <p:txBody>
            <a:bodyPr wrap="square" rtlCol="0">
              <a:spAutoFit/>
            </a:bodyPr>
            <a:lstStyle/>
            <a:p>
              <a:pPr algn="ctr"/>
              <a:r>
                <a:rPr lang="zh-CN" alt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zh-CN" alt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3735724" y="1688039"/>
            <a:ext cx="1260908" cy="849788"/>
            <a:chOff x="3734930" y="1688039"/>
            <a:chExt cx="1260908" cy="849788"/>
          </a:xfrm>
        </p:grpSpPr>
        <p:sp>
          <p:nvSpPr>
            <p:cNvPr id="12" name="任意多边形 11"/>
            <p:cNvSpPr/>
            <p:nvPr/>
          </p:nvSpPr>
          <p:spPr>
            <a:xfrm>
              <a:off x="3879791" y="1688039"/>
              <a:ext cx="971187" cy="849788"/>
            </a:xfrm>
            <a:custGeom>
              <a:avLst/>
              <a:gdLst>
                <a:gd name="connsiteX0" fmla="*/ 0 w 971313"/>
                <a:gd name="connsiteY0" fmla="*/ 884769 h 884769"/>
                <a:gd name="connsiteX1" fmla="*/ 485657 w 971313"/>
                <a:gd name="connsiteY1" fmla="*/ 0 h 884769"/>
                <a:gd name="connsiteX2" fmla="*/ 485657 w 971313"/>
                <a:gd name="connsiteY2" fmla="*/ 0 h 884769"/>
                <a:gd name="connsiteX3" fmla="*/ 971313 w 971313"/>
                <a:gd name="connsiteY3" fmla="*/ 884769 h 884769"/>
                <a:gd name="connsiteX4" fmla="*/ 0 w 971313"/>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313" h="884769">
                  <a:moveTo>
                    <a:pt x="0" y="884769"/>
                  </a:moveTo>
                  <a:lnTo>
                    <a:pt x="485657" y="0"/>
                  </a:lnTo>
                  <a:lnTo>
                    <a:pt x="485657" y="0"/>
                  </a:lnTo>
                  <a:lnTo>
                    <a:pt x="971313" y="884769"/>
                  </a:lnTo>
                  <a:lnTo>
                    <a:pt x="0" y="884769"/>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320" tIns="20320" rIns="2032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3734930" y="2118959"/>
              <a:ext cx="1260908" cy="307777"/>
            </a:xfrm>
            <a:prstGeom prst="rect">
              <a:avLst/>
            </a:prstGeom>
            <a:noFill/>
          </p:spPr>
          <p:txBody>
            <a:bodyPr wrap="square" rtlCol="0">
              <a:spAutoFit/>
            </a:bodyPr>
            <a:lstStyle/>
            <a:p>
              <a:pPr algn="ctr"/>
              <a:r>
                <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endPar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13"/>
          <p:cNvSpPr txBox="1"/>
          <p:nvPr/>
        </p:nvSpPr>
        <p:spPr>
          <a:xfrm>
            <a:off x="5822961" y="1719111"/>
            <a:ext cx="2333695" cy="369332"/>
          </a:xfrm>
          <a:prstGeom prst="rect">
            <a:avLst/>
          </a:prstGeom>
          <a:noFill/>
          <a:ln>
            <a:noFill/>
          </a:ln>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p:nvPr/>
        </p:nvSpPr>
        <p:spPr>
          <a:xfrm>
            <a:off x="6281400" y="2602684"/>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p:nvPr/>
        </p:nvSpPr>
        <p:spPr>
          <a:xfrm>
            <a:off x="6739839" y="3428297"/>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p:nvPr/>
        </p:nvSpPr>
        <p:spPr>
          <a:xfrm>
            <a:off x="7279742" y="4361439"/>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7802017" y="5245013"/>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标题 6"/>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14:presetBounceEnd="4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2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14:presetBounceEnd="42000">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14:bounceEnd="42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14:presetBounceEnd="42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14:presetBounceEnd="42000">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14:bounceEnd="42000">
                                          <p:cBhvr additive="base">
                                            <p:cTn id="19"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14:presetBounceEnd="42000">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14:bounceEnd="42000">
                                          <p:cBhvr additive="base">
                                            <p:cTn id="23"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4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nodeType="withEffect">
                                      <p:stCondLst>
                                        <p:cond delay="6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nodeType="withEffect">
                                      <p:stCondLst>
                                        <p:cond delay="80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4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nodeType="withEffect">
                                      <p:stCondLst>
                                        <p:cond delay="6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nodeType="withEffect">
                                      <p:stCondLst>
                                        <p:cond delay="80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199519" y="1664217"/>
            <a:ext cx="9792965"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TextBox 3"/>
          <p:cNvSpPr txBox="1"/>
          <p:nvPr/>
        </p:nvSpPr>
        <p:spPr>
          <a:xfrm>
            <a:off x="1596087" y="1988840"/>
            <a:ext cx="8999828"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写内容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93"/>
          <p:cNvSpPr/>
          <p:nvPr/>
        </p:nvSpPr>
        <p:spPr>
          <a:xfrm>
            <a:off x="1149301" y="1604798"/>
            <a:ext cx="38399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 name="矩形 93"/>
          <p:cNvSpPr/>
          <p:nvPr/>
        </p:nvSpPr>
        <p:spPr>
          <a:xfrm rot="10800000">
            <a:off x="10661368" y="3200137"/>
            <a:ext cx="38399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 name="Freeform 5"/>
          <p:cNvSpPr/>
          <p:nvPr/>
        </p:nvSpPr>
        <p:spPr bwMode="auto">
          <a:xfrm>
            <a:off x="4006908"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8" name="TextBox 7"/>
          <p:cNvSpPr txBox="1"/>
          <p:nvPr/>
        </p:nvSpPr>
        <p:spPr>
          <a:xfrm>
            <a:off x="4317480"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endParaRPr lang="zh-CN" altLang="en-US" sz="2400" b="1" dirty="0"/>
          </a:p>
        </p:txBody>
      </p:sp>
      <p:sp>
        <p:nvSpPr>
          <p:cNvPr id="9" name="Freeform 5"/>
          <p:cNvSpPr/>
          <p:nvPr/>
        </p:nvSpPr>
        <p:spPr bwMode="auto">
          <a:xfrm>
            <a:off x="1881782"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10" name="Freeform 5"/>
          <p:cNvSpPr/>
          <p:nvPr/>
        </p:nvSpPr>
        <p:spPr bwMode="auto">
          <a:xfrm>
            <a:off x="6132034"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11" name="Freeform 5"/>
          <p:cNvSpPr/>
          <p:nvPr/>
        </p:nvSpPr>
        <p:spPr bwMode="auto">
          <a:xfrm>
            <a:off x="8257160"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12" name="TextBox 11"/>
          <p:cNvSpPr txBox="1"/>
          <p:nvPr/>
        </p:nvSpPr>
        <p:spPr>
          <a:xfrm>
            <a:off x="2214372"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endParaRPr lang="zh-CN" altLang="en-US" sz="2400" b="1" dirty="0"/>
          </a:p>
        </p:txBody>
      </p:sp>
      <p:sp>
        <p:nvSpPr>
          <p:cNvPr id="13" name="TextBox 12"/>
          <p:cNvSpPr txBox="1"/>
          <p:nvPr/>
        </p:nvSpPr>
        <p:spPr>
          <a:xfrm>
            <a:off x="6464624"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endParaRPr lang="zh-CN" altLang="en-US" sz="2400" b="1" dirty="0"/>
          </a:p>
        </p:txBody>
      </p:sp>
      <p:sp>
        <p:nvSpPr>
          <p:cNvPr id="14" name="TextBox 13"/>
          <p:cNvSpPr txBox="1"/>
          <p:nvPr/>
        </p:nvSpPr>
        <p:spPr>
          <a:xfrm>
            <a:off x="8589750"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endParaRPr lang="zh-CN" altLang="en-US" sz="2400" b="1" dirty="0"/>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t="22172" b="17447"/>
          <a:stretch>
            <a:fillRect/>
          </a:stretch>
        </p:blipFill>
        <p:spPr>
          <a:xfrm>
            <a:off x="795" y="2717049"/>
            <a:ext cx="12190413" cy="4140952"/>
          </a:xfrm>
          <a:prstGeom prst="rect">
            <a:avLst/>
          </a:prstGeom>
        </p:spPr>
      </p:pic>
      <p:grpSp>
        <p:nvGrpSpPr>
          <p:cNvPr id="7" name="组合 6"/>
          <p:cNvGrpSpPr/>
          <p:nvPr/>
        </p:nvGrpSpPr>
        <p:grpSpPr>
          <a:xfrm rot="1534880">
            <a:off x="600862" y="3422723"/>
            <a:ext cx="1322856" cy="1530812"/>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5" name="TextBox 4"/>
            <p:cNvSpPr txBox="1"/>
            <p:nvPr/>
          </p:nvSpPr>
          <p:spPr>
            <a:xfrm rot="20065120">
              <a:off x="533021" y="2828490"/>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2012</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205159" y="4409274"/>
            <a:ext cx="1322856" cy="1530812"/>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519628" y="3642553"/>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2013</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113110" y="1784866"/>
            <a:ext cx="1322856" cy="1530812"/>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236759" y="1671584"/>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2014</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463922" y="3438525"/>
            <a:ext cx="1322856" cy="1530812"/>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995932" y="2947465"/>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2015</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269494" y="1134478"/>
            <a:ext cx="1322856" cy="1530812"/>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413042" y="1227242"/>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2016</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9925365" y="3406721"/>
            <a:ext cx="1322856" cy="1530812"/>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628212" y="2933985"/>
              <a:ext cx="741141" cy="398621"/>
            </a:xfrm>
            <a:prstGeom prst="rect">
              <a:avLst/>
            </a:prstGeom>
            <a:noFill/>
          </p:spPr>
          <p:txBody>
            <a:bodyPr wrap="none" rtlCol="0">
              <a:spAutoFit/>
            </a:bodyPr>
            <a:lstStyle/>
            <a:p>
              <a:r>
                <a:rPr lang="en-US" altLang="zh-CN" sz="2700" dirty="0">
                  <a:solidFill>
                    <a:schemeClr val="bg1"/>
                  </a:solidFill>
                  <a:latin typeface="微软雅黑" panose="020B0503020204020204" pitchFamily="34" charset="-122"/>
                  <a:ea typeface="微软雅黑" panose="020B0503020204020204" pitchFamily="34" charset="-122"/>
                </a:rPr>
                <a:t>2017</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1245986" y="5389641"/>
            <a:ext cx="287995" cy="288032"/>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 name="椭圆 23"/>
          <p:cNvSpPr/>
          <p:nvPr/>
        </p:nvSpPr>
        <p:spPr>
          <a:xfrm>
            <a:off x="3215864" y="4091925"/>
            <a:ext cx="287995" cy="288032"/>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椭圆 24"/>
          <p:cNvSpPr/>
          <p:nvPr/>
        </p:nvSpPr>
        <p:spPr>
          <a:xfrm>
            <a:off x="4982754" y="3407113"/>
            <a:ext cx="287995" cy="288032"/>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椭圆 25"/>
          <p:cNvSpPr/>
          <p:nvPr/>
        </p:nvSpPr>
        <p:spPr>
          <a:xfrm>
            <a:off x="6671790" y="3008903"/>
            <a:ext cx="287995" cy="288032"/>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椭圆 30"/>
          <p:cNvSpPr/>
          <p:nvPr/>
        </p:nvSpPr>
        <p:spPr>
          <a:xfrm>
            <a:off x="8787847" y="2867179"/>
            <a:ext cx="287995" cy="288032"/>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2" name="椭圆 31"/>
          <p:cNvSpPr/>
          <p:nvPr/>
        </p:nvSpPr>
        <p:spPr>
          <a:xfrm>
            <a:off x="10610696" y="2948033"/>
            <a:ext cx="287995" cy="288032"/>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5" name="TextBox 34"/>
          <p:cNvSpPr txBox="1"/>
          <p:nvPr/>
        </p:nvSpPr>
        <p:spPr>
          <a:xfrm>
            <a:off x="1325323" y="5762678"/>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6" name="TextBox 35"/>
          <p:cNvSpPr txBox="1"/>
          <p:nvPr/>
        </p:nvSpPr>
        <p:spPr>
          <a:xfrm>
            <a:off x="2189307" y="3074380"/>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7" name="TextBox 36"/>
          <p:cNvSpPr txBox="1"/>
          <p:nvPr/>
        </p:nvSpPr>
        <p:spPr>
          <a:xfrm>
            <a:off x="4350379" y="3905016"/>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8" name="TextBox 37"/>
          <p:cNvSpPr txBox="1"/>
          <p:nvPr/>
        </p:nvSpPr>
        <p:spPr>
          <a:xfrm>
            <a:off x="5808209" y="2080978"/>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9" name="TextBox 38"/>
          <p:cNvSpPr txBox="1"/>
          <p:nvPr/>
        </p:nvSpPr>
        <p:spPr>
          <a:xfrm>
            <a:off x="7944204" y="3310824"/>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40" name="TextBox 39"/>
          <p:cNvSpPr txBox="1"/>
          <p:nvPr/>
        </p:nvSpPr>
        <p:spPr>
          <a:xfrm>
            <a:off x="9965158" y="1926484"/>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66"/>
          <p:cNvGrpSpPr/>
          <p:nvPr/>
        </p:nvGrpSpPr>
        <p:grpSpPr bwMode="auto">
          <a:xfrm>
            <a:off x="528247" y="1315046"/>
            <a:ext cx="5937250" cy="4994275"/>
            <a:chOff x="720" y="839"/>
            <a:chExt cx="3740" cy="3146"/>
          </a:xfrm>
          <a:solidFill>
            <a:schemeClr val="bg1">
              <a:lumMod val="75000"/>
            </a:schemeClr>
          </a:solidFill>
        </p:grpSpPr>
        <p:sp>
          <p:nvSpPr>
            <p:cNvPr id="15"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ln>
          </p:spPr>
          <p:txBody>
            <a:bodyPr/>
            <a:lstStyle/>
            <a:p>
              <a:endParaRPr lang="zh-CN" altLang="en-US"/>
            </a:p>
          </p:txBody>
        </p:sp>
        <p:sp>
          <p:nvSpPr>
            <p:cNvPr id="16"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ln>
          </p:spPr>
          <p:txBody>
            <a:bodyPr/>
            <a:lstStyle/>
            <a:p>
              <a:endParaRPr lang="zh-CN" altLang="en-US"/>
            </a:p>
          </p:txBody>
        </p:sp>
        <p:sp>
          <p:nvSpPr>
            <p:cNvPr id="17"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ln>
          </p:spPr>
          <p:txBody>
            <a:bodyPr/>
            <a:lstStyle/>
            <a:p>
              <a:endParaRPr lang="zh-CN" altLang="en-US"/>
            </a:p>
          </p:txBody>
        </p:sp>
        <p:sp>
          <p:nvSpPr>
            <p:cNvPr id="18"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ln>
          </p:spPr>
          <p:txBody>
            <a:bodyPr/>
            <a:lstStyle/>
            <a:p>
              <a:endParaRPr lang="zh-CN" altLang="en-US"/>
            </a:p>
          </p:txBody>
        </p:sp>
        <p:sp>
          <p:nvSpPr>
            <p:cNvPr id="19"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ln>
          </p:spPr>
          <p:txBody>
            <a:bodyPr/>
            <a:lstStyle/>
            <a:p>
              <a:endParaRPr lang="zh-CN" altLang="en-US"/>
            </a:p>
          </p:txBody>
        </p:sp>
        <p:sp>
          <p:nvSpPr>
            <p:cNvPr id="32"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ln>
          </p:spPr>
          <p:txBody>
            <a:bodyPr/>
            <a:lstStyle/>
            <a:p>
              <a:endParaRPr lang="zh-CN" altLang="en-US"/>
            </a:p>
          </p:txBody>
        </p:sp>
        <p:sp>
          <p:nvSpPr>
            <p:cNvPr id="33"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ln>
          </p:spPr>
          <p:txBody>
            <a:bodyPr/>
            <a:lstStyle/>
            <a:p>
              <a:endParaRPr lang="zh-CN" altLang="en-US"/>
            </a:p>
          </p:txBody>
        </p:sp>
        <p:sp>
          <p:nvSpPr>
            <p:cNvPr id="34"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ln>
          </p:spPr>
          <p:txBody>
            <a:bodyPr/>
            <a:lstStyle/>
            <a:p>
              <a:endParaRPr lang="zh-CN" altLang="en-US"/>
            </a:p>
          </p:txBody>
        </p:sp>
        <p:sp>
          <p:nvSpPr>
            <p:cNvPr id="35"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ln>
          </p:spPr>
          <p:txBody>
            <a:bodyPr/>
            <a:lstStyle/>
            <a:p>
              <a:endParaRPr lang="zh-CN" altLang="en-US"/>
            </a:p>
          </p:txBody>
        </p:sp>
        <p:sp>
          <p:nvSpPr>
            <p:cNvPr id="36"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ln>
          </p:spPr>
          <p:txBody>
            <a:bodyPr/>
            <a:lstStyle/>
            <a:p>
              <a:endParaRPr lang="zh-CN" altLang="en-US"/>
            </a:p>
          </p:txBody>
        </p:sp>
        <p:sp>
          <p:nvSpPr>
            <p:cNvPr id="37"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ln>
          </p:spPr>
          <p:txBody>
            <a:bodyPr/>
            <a:lstStyle/>
            <a:p>
              <a:endParaRPr lang="zh-CN" altLang="en-US"/>
            </a:p>
          </p:txBody>
        </p:sp>
        <p:sp>
          <p:nvSpPr>
            <p:cNvPr id="38"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ln>
          </p:spPr>
          <p:txBody>
            <a:bodyPr/>
            <a:lstStyle/>
            <a:p>
              <a:endParaRPr lang="zh-CN" altLang="en-US"/>
            </a:p>
          </p:txBody>
        </p:sp>
        <p:sp>
          <p:nvSpPr>
            <p:cNvPr id="39"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ln>
          </p:spPr>
          <p:txBody>
            <a:bodyPr/>
            <a:lstStyle/>
            <a:p>
              <a:endParaRPr lang="zh-CN" altLang="en-US"/>
            </a:p>
          </p:txBody>
        </p:sp>
        <p:sp>
          <p:nvSpPr>
            <p:cNvPr id="40"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ln>
          </p:spPr>
          <p:txBody>
            <a:bodyPr/>
            <a:lstStyle/>
            <a:p>
              <a:endParaRPr lang="zh-CN" altLang="en-US"/>
            </a:p>
          </p:txBody>
        </p:sp>
        <p:sp>
          <p:nvSpPr>
            <p:cNvPr id="41"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ln>
          </p:spPr>
          <p:txBody>
            <a:bodyPr/>
            <a:lstStyle/>
            <a:p>
              <a:endParaRPr lang="zh-CN" altLang="en-US"/>
            </a:p>
          </p:txBody>
        </p:sp>
        <p:sp>
          <p:nvSpPr>
            <p:cNvPr id="42"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ln>
          </p:spPr>
          <p:txBody>
            <a:bodyPr/>
            <a:lstStyle/>
            <a:p>
              <a:endParaRPr lang="zh-CN" altLang="en-US"/>
            </a:p>
          </p:txBody>
        </p:sp>
        <p:sp>
          <p:nvSpPr>
            <p:cNvPr id="43"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ln>
          </p:spPr>
          <p:txBody>
            <a:bodyPr/>
            <a:lstStyle/>
            <a:p>
              <a:endParaRPr lang="zh-CN" altLang="en-US"/>
            </a:p>
          </p:txBody>
        </p:sp>
        <p:sp>
          <p:nvSpPr>
            <p:cNvPr id="44"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ln>
          </p:spPr>
          <p:txBody>
            <a:bodyPr/>
            <a:lstStyle/>
            <a:p>
              <a:endParaRPr lang="zh-CN" altLang="en-US"/>
            </a:p>
          </p:txBody>
        </p:sp>
        <p:sp>
          <p:nvSpPr>
            <p:cNvPr id="45"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ln>
          </p:spPr>
          <p:txBody>
            <a:bodyPr/>
            <a:lstStyle/>
            <a:p>
              <a:endParaRPr lang="zh-CN" altLang="en-US"/>
            </a:p>
          </p:txBody>
        </p:sp>
        <p:sp>
          <p:nvSpPr>
            <p:cNvPr id="46"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ln>
          </p:spPr>
          <p:txBody>
            <a:bodyPr/>
            <a:lstStyle/>
            <a:p>
              <a:endParaRPr lang="zh-CN" altLang="en-US"/>
            </a:p>
          </p:txBody>
        </p:sp>
        <p:sp>
          <p:nvSpPr>
            <p:cNvPr id="47"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ln>
          </p:spPr>
          <p:txBody>
            <a:bodyPr/>
            <a:lstStyle/>
            <a:p>
              <a:endParaRPr lang="zh-CN" altLang="en-US"/>
            </a:p>
          </p:txBody>
        </p:sp>
        <p:sp>
          <p:nvSpPr>
            <p:cNvPr id="48"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ln>
          </p:spPr>
          <p:txBody>
            <a:bodyPr/>
            <a:lstStyle/>
            <a:p>
              <a:endParaRPr lang="zh-CN" altLang="en-US"/>
            </a:p>
          </p:txBody>
        </p:sp>
        <p:sp>
          <p:nvSpPr>
            <p:cNvPr id="49"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ln>
          </p:spPr>
          <p:txBody>
            <a:bodyPr/>
            <a:lstStyle/>
            <a:p>
              <a:endParaRPr lang="zh-CN" altLang="en-US"/>
            </a:p>
          </p:txBody>
        </p:sp>
        <p:sp>
          <p:nvSpPr>
            <p:cNvPr id="50"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ln>
          </p:spPr>
          <p:txBody>
            <a:bodyPr/>
            <a:lstStyle/>
            <a:p>
              <a:endParaRPr lang="zh-CN" altLang="en-US"/>
            </a:p>
          </p:txBody>
        </p:sp>
        <p:sp>
          <p:nvSpPr>
            <p:cNvPr id="51"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ln>
          </p:spPr>
          <p:txBody>
            <a:bodyPr/>
            <a:lstStyle/>
            <a:p>
              <a:endParaRPr lang="zh-CN" altLang="en-US"/>
            </a:p>
          </p:txBody>
        </p:sp>
        <p:sp>
          <p:nvSpPr>
            <p:cNvPr id="52"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ln>
          </p:spPr>
          <p:txBody>
            <a:bodyPr/>
            <a:lstStyle/>
            <a:p>
              <a:endParaRPr lang="zh-CN" altLang="en-US"/>
            </a:p>
          </p:txBody>
        </p:sp>
        <p:sp>
          <p:nvSpPr>
            <p:cNvPr id="53"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ln>
          </p:spPr>
          <p:txBody>
            <a:bodyPr/>
            <a:lstStyle/>
            <a:p>
              <a:endParaRPr lang="zh-CN" altLang="en-US"/>
            </a:p>
          </p:txBody>
        </p:sp>
        <p:sp>
          <p:nvSpPr>
            <p:cNvPr id="54"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ln>
          </p:spPr>
          <p:txBody>
            <a:bodyPr/>
            <a:lstStyle/>
            <a:p>
              <a:endParaRPr lang="zh-CN" altLang="en-US"/>
            </a:p>
          </p:txBody>
        </p:sp>
        <p:sp>
          <p:nvSpPr>
            <p:cNvPr id="55"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ln>
          </p:spPr>
          <p:txBody>
            <a:bodyPr/>
            <a:lstStyle/>
            <a:p>
              <a:endParaRPr lang="zh-CN" altLang="en-US"/>
            </a:p>
          </p:txBody>
        </p:sp>
        <p:sp>
          <p:nvSpPr>
            <p:cNvPr id="56"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ln>
          </p:spPr>
          <p:txBody>
            <a:bodyPr/>
            <a:lstStyle/>
            <a:p>
              <a:endParaRPr lang="zh-CN" altLang="en-US"/>
            </a:p>
          </p:txBody>
        </p:sp>
        <p:sp>
          <p:nvSpPr>
            <p:cNvPr id="57"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ln>
          </p:spPr>
          <p:txBody>
            <a:bodyPr/>
            <a:lstStyle/>
            <a:p>
              <a:endParaRPr lang="zh-CN" altLang="en-US"/>
            </a:p>
          </p:txBody>
        </p:sp>
        <p:sp>
          <p:nvSpPr>
            <p:cNvPr id="58"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ln>
          </p:spPr>
          <p:txBody>
            <a:bodyPr/>
            <a:lstStyle/>
            <a:p>
              <a:endParaRPr lang="zh-CN" altLang="en-US"/>
            </a:p>
          </p:txBody>
        </p:sp>
        <p:sp>
          <p:nvSpPr>
            <p:cNvPr id="59"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ln>
          </p:spPr>
          <p:txBody>
            <a:bodyPr/>
            <a:lstStyle/>
            <a:p>
              <a:endParaRPr lang="zh-CN" altLang="en-US"/>
            </a:p>
          </p:txBody>
        </p:sp>
        <p:sp>
          <p:nvSpPr>
            <p:cNvPr id="60"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ln>
          </p:spPr>
          <p:txBody>
            <a:bodyPr/>
            <a:lstStyle/>
            <a:p>
              <a:endParaRPr lang="zh-CN" altLang="en-US"/>
            </a:p>
          </p:txBody>
        </p:sp>
        <p:sp>
          <p:nvSpPr>
            <p:cNvPr id="61"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ln>
          </p:spPr>
          <p:txBody>
            <a:bodyPr/>
            <a:lstStyle/>
            <a:p>
              <a:endParaRPr lang="zh-CN" altLang="en-US"/>
            </a:p>
          </p:txBody>
        </p:sp>
        <p:sp>
          <p:nvSpPr>
            <p:cNvPr id="62"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ln>
          </p:spPr>
          <p:txBody>
            <a:bodyPr/>
            <a:lstStyle/>
            <a:p>
              <a:endParaRPr lang="zh-CN" altLang="en-US"/>
            </a:p>
          </p:txBody>
        </p:sp>
        <p:sp>
          <p:nvSpPr>
            <p:cNvPr id="63"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ln>
          </p:spPr>
          <p:txBody>
            <a:bodyPr/>
            <a:lstStyle/>
            <a:p>
              <a:endParaRPr lang="zh-CN" altLang="en-US"/>
            </a:p>
          </p:txBody>
        </p:sp>
        <p:sp>
          <p:nvSpPr>
            <p:cNvPr id="64"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ln>
          </p:spPr>
          <p:txBody>
            <a:bodyPr/>
            <a:lstStyle/>
            <a:p>
              <a:endParaRPr lang="zh-CN" altLang="en-US"/>
            </a:p>
          </p:txBody>
        </p:sp>
        <p:sp>
          <p:nvSpPr>
            <p:cNvPr id="65"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ln>
          </p:spPr>
          <p:txBody>
            <a:bodyPr/>
            <a:lstStyle/>
            <a:p>
              <a:endParaRPr lang="zh-CN" altLang="en-US"/>
            </a:p>
          </p:txBody>
        </p:sp>
        <p:sp>
          <p:nvSpPr>
            <p:cNvPr id="66"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ln>
          </p:spPr>
          <p:txBody>
            <a:bodyPr/>
            <a:lstStyle/>
            <a:p>
              <a:endParaRPr lang="zh-CN" altLang="en-US"/>
            </a:p>
          </p:txBody>
        </p:sp>
        <p:sp>
          <p:nvSpPr>
            <p:cNvPr id="67"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ln>
          </p:spPr>
          <p:txBody>
            <a:bodyPr/>
            <a:lstStyle/>
            <a:p>
              <a:endParaRPr lang="zh-CN" altLang="en-US"/>
            </a:p>
          </p:txBody>
        </p:sp>
        <p:sp>
          <p:nvSpPr>
            <p:cNvPr id="68"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ln>
          </p:spPr>
          <p:txBody>
            <a:bodyPr/>
            <a:lstStyle/>
            <a:p>
              <a:endParaRPr lang="zh-CN" altLang="en-US"/>
            </a:p>
          </p:txBody>
        </p:sp>
        <p:sp>
          <p:nvSpPr>
            <p:cNvPr id="69"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ln>
          </p:spPr>
          <p:txBody>
            <a:bodyPr/>
            <a:lstStyle/>
            <a:p>
              <a:endParaRPr lang="zh-CN" altLang="en-US"/>
            </a:p>
          </p:txBody>
        </p:sp>
        <p:sp>
          <p:nvSpPr>
            <p:cNvPr id="70"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ln>
          </p:spPr>
          <p:txBody>
            <a:bodyPr/>
            <a:lstStyle/>
            <a:p>
              <a:endParaRPr lang="zh-CN" altLang="en-US"/>
            </a:p>
          </p:txBody>
        </p:sp>
        <p:sp>
          <p:nvSpPr>
            <p:cNvPr id="71"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ln>
          </p:spPr>
          <p:txBody>
            <a:bodyPr/>
            <a:lstStyle/>
            <a:p>
              <a:endParaRPr lang="zh-CN" altLang="en-US"/>
            </a:p>
          </p:txBody>
        </p:sp>
        <p:sp>
          <p:nvSpPr>
            <p:cNvPr id="72"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ln>
          </p:spPr>
          <p:txBody>
            <a:bodyPr/>
            <a:lstStyle/>
            <a:p>
              <a:endParaRPr lang="zh-CN" altLang="en-US"/>
            </a:p>
          </p:txBody>
        </p:sp>
        <p:sp>
          <p:nvSpPr>
            <p:cNvPr id="73"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ln>
          </p:spPr>
          <p:txBody>
            <a:bodyPr/>
            <a:lstStyle/>
            <a:p>
              <a:endParaRPr lang="zh-CN" altLang="en-US"/>
            </a:p>
          </p:txBody>
        </p:sp>
        <p:sp>
          <p:nvSpPr>
            <p:cNvPr id="74"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ln>
          </p:spPr>
          <p:txBody>
            <a:bodyPr/>
            <a:lstStyle/>
            <a:p>
              <a:endParaRPr lang="zh-CN" altLang="en-US"/>
            </a:p>
          </p:txBody>
        </p:sp>
        <p:sp>
          <p:nvSpPr>
            <p:cNvPr id="75"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ln>
          </p:spPr>
          <p:txBody>
            <a:bodyPr/>
            <a:lstStyle/>
            <a:p>
              <a:endParaRPr lang="zh-CN" altLang="en-US"/>
            </a:p>
          </p:txBody>
        </p:sp>
        <p:sp>
          <p:nvSpPr>
            <p:cNvPr id="76"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ln>
          </p:spPr>
          <p:txBody>
            <a:bodyPr/>
            <a:lstStyle/>
            <a:p>
              <a:endParaRPr lang="zh-CN" altLang="en-US"/>
            </a:p>
          </p:txBody>
        </p:sp>
        <p:sp>
          <p:nvSpPr>
            <p:cNvPr id="77"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ln>
          </p:spPr>
          <p:txBody>
            <a:bodyPr/>
            <a:lstStyle/>
            <a:p>
              <a:endParaRPr lang="zh-CN" altLang="en-US"/>
            </a:p>
          </p:txBody>
        </p:sp>
        <p:sp>
          <p:nvSpPr>
            <p:cNvPr id="78"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ln>
          </p:spPr>
          <p:txBody>
            <a:bodyPr/>
            <a:lstStyle/>
            <a:p>
              <a:endParaRPr lang="zh-CN" altLang="en-US"/>
            </a:p>
          </p:txBody>
        </p:sp>
        <p:sp>
          <p:nvSpPr>
            <p:cNvPr id="79"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ln>
          </p:spPr>
          <p:txBody>
            <a:bodyPr/>
            <a:lstStyle/>
            <a:p>
              <a:endParaRPr lang="zh-CN" altLang="en-US"/>
            </a:p>
          </p:txBody>
        </p:sp>
        <p:sp>
          <p:nvSpPr>
            <p:cNvPr id="80"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ln>
          </p:spPr>
          <p:txBody>
            <a:bodyPr/>
            <a:lstStyle/>
            <a:p>
              <a:endParaRPr lang="zh-CN" altLang="en-US"/>
            </a:p>
          </p:txBody>
        </p:sp>
        <p:sp>
          <p:nvSpPr>
            <p:cNvPr id="81"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ln>
          </p:spPr>
          <p:txBody>
            <a:bodyPr/>
            <a:lstStyle/>
            <a:p>
              <a:endParaRPr lang="zh-CN" altLang="en-US"/>
            </a:p>
          </p:txBody>
        </p:sp>
        <p:sp>
          <p:nvSpPr>
            <p:cNvPr id="82"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ln>
          </p:spPr>
          <p:txBody>
            <a:bodyPr/>
            <a:lstStyle/>
            <a:p>
              <a:endParaRPr lang="zh-CN" altLang="en-US"/>
            </a:p>
          </p:txBody>
        </p:sp>
        <p:sp>
          <p:nvSpPr>
            <p:cNvPr id="83"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ln>
          </p:spPr>
          <p:txBody>
            <a:bodyPr/>
            <a:lstStyle/>
            <a:p>
              <a:endParaRPr lang="zh-CN" altLang="en-US"/>
            </a:p>
          </p:txBody>
        </p:sp>
        <p:sp>
          <p:nvSpPr>
            <p:cNvPr id="84"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ln>
          </p:spPr>
          <p:txBody>
            <a:bodyPr/>
            <a:lstStyle/>
            <a:p>
              <a:endParaRPr lang="zh-CN" altLang="en-US"/>
            </a:p>
          </p:txBody>
        </p:sp>
        <p:sp>
          <p:nvSpPr>
            <p:cNvPr id="85"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ln>
          </p:spPr>
          <p:txBody>
            <a:bodyPr/>
            <a:lstStyle/>
            <a:p>
              <a:endParaRPr lang="zh-CN" altLang="en-US"/>
            </a:p>
          </p:txBody>
        </p:sp>
        <p:sp>
          <p:nvSpPr>
            <p:cNvPr id="86"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ln>
          </p:spPr>
          <p:txBody>
            <a:bodyPr/>
            <a:lstStyle/>
            <a:p>
              <a:endParaRPr lang="zh-CN" altLang="en-US"/>
            </a:p>
          </p:txBody>
        </p:sp>
        <p:sp>
          <p:nvSpPr>
            <p:cNvPr id="87"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ln>
          </p:spPr>
          <p:txBody>
            <a:bodyPr/>
            <a:lstStyle/>
            <a:p>
              <a:endParaRPr lang="zh-CN" altLang="en-US"/>
            </a:p>
          </p:txBody>
        </p:sp>
        <p:sp>
          <p:nvSpPr>
            <p:cNvPr id="88"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ln>
          </p:spPr>
          <p:txBody>
            <a:bodyPr/>
            <a:lstStyle/>
            <a:p>
              <a:endParaRPr lang="zh-CN" altLang="en-US"/>
            </a:p>
          </p:txBody>
        </p:sp>
      </p:grpSp>
      <p:sp>
        <p:nvSpPr>
          <p:cNvPr id="89" name="Freeform 78"/>
          <p:cNvSpPr/>
          <p:nvPr/>
        </p:nvSpPr>
        <p:spPr bwMode="gray">
          <a:xfrm>
            <a:off x="4446197" y="5252044"/>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ln>
          <a:effectLst>
            <a:outerShdw blurRad="50800" dist="38100" dir="5400000" algn="t" rotWithShape="0">
              <a:prstClr val="black">
                <a:alpha val="40000"/>
              </a:prstClr>
            </a:outerShdw>
          </a:effectLst>
        </p:spPr>
        <p:txBody>
          <a:bodyPr lIns="91414" tIns="45707" rIns="91414" bIns="45707"/>
          <a:lstStyle/>
          <a:p>
            <a:endParaRPr lang="zh-CN" altLang="en-US"/>
          </a:p>
        </p:txBody>
      </p:sp>
      <p:sp>
        <p:nvSpPr>
          <p:cNvPr id="90" name="Freeform 92"/>
          <p:cNvSpPr/>
          <p:nvPr/>
        </p:nvSpPr>
        <p:spPr bwMode="gray">
          <a:xfrm>
            <a:off x="4863711" y="3486747"/>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ln>
          <a:effectLst>
            <a:outerShdw blurRad="50800" dist="38100" dir="5400000" algn="t" rotWithShape="0">
              <a:prstClr val="black">
                <a:alpha val="40000"/>
              </a:prstClr>
            </a:outerShdw>
          </a:effectLst>
        </p:spPr>
        <p:txBody>
          <a:bodyPr lIns="91414" tIns="45707" rIns="91414" bIns="45707"/>
          <a:lstStyle/>
          <a:p>
            <a:endParaRPr lang="zh-CN" altLang="en-US"/>
          </a:p>
        </p:txBody>
      </p:sp>
      <p:sp>
        <p:nvSpPr>
          <p:cNvPr id="91" name="Freeform 100"/>
          <p:cNvSpPr/>
          <p:nvPr/>
        </p:nvSpPr>
        <p:spPr bwMode="gray">
          <a:xfrm>
            <a:off x="5168511" y="2680296"/>
            <a:ext cx="682624"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ln>
          <a:effectLst>
            <a:outerShdw blurRad="50800" dist="38100" dir="5400000" algn="t" rotWithShape="0">
              <a:prstClr val="black">
                <a:alpha val="40000"/>
              </a:prstClr>
            </a:outerShdw>
          </a:effectLst>
        </p:spPr>
        <p:txBody>
          <a:bodyPr lIns="91414" tIns="45707" rIns="91414" bIns="45707"/>
          <a:lstStyle/>
          <a:p>
            <a:endParaRPr lang="zh-CN" altLang="en-US"/>
          </a:p>
        </p:txBody>
      </p:sp>
      <p:sp>
        <p:nvSpPr>
          <p:cNvPr id="92" name="Freeform 82"/>
          <p:cNvSpPr/>
          <p:nvPr/>
        </p:nvSpPr>
        <p:spPr bwMode="gray">
          <a:xfrm>
            <a:off x="5335324" y="439162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ln>
          <a:effectLst>
            <a:outerShdw blurRad="50800" dist="38100" dir="5400000" algn="t" rotWithShape="0">
              <a:prstClr val="black">
                <a:alpha val="40000"/>
              </a:prstClr>
            </a:outerShdw>
          </a:effectLst>
        </p:spPr>
        <p:txBody>
          <a:bodyPr lIns="91414" tIns="45707" rIns="91414" bIns="45707"/>
          <a:lstStyle/>
          <a:p>
            <a:endParaRPr lang="zh-CN" altLang="en-US"/>
          </a:p>
        </p:txBody>
      </p:sp>
      <p:cxnSp>
        <p:nvCxnSpPr>
          <p:cNvPr id="93" name="直接连接符 92"/>
          <p:cNvCxnSpPr/>
          <p:nvPr/>
        </p:nvCxnSpPr>
        <p:spPr>
          <a:xfrm>
            <a:off x="5768923" y="3108129"/>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1336" y="3356571"/>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555468" y="3617633"/>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807883" y="3866076"/>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05086" y="4529734"/>
            <a:ext cx="316249"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1336" y="4529733"/>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046273" y="5681465"/>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298684" y="5929908"/>
            <a:ext cx="286105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6703327" y="2948948"/>
            <a:ext cx="1415553" cy="338539"/>
          </a:xfrm>
          <a:prstGeom prst="rect">
            <a:avLst/>
          </a:prstGeom>
        </p:spPr>
        <p:txBody>
          <a:bodyPr wrap="none" lIns="91414" tIns="45707" rIns="91414" bIns="45707">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2" name="矩形 101"/>
          <p:cNvSpPr/>
          <p:nvPr/>
        </p:nvSpPr>
        <p:spPr>
          <a:xfrm>
            <a:off x="6703327" y="3524656"/>
            <a:ext cx="1415553" cy="338539"/>
          </a:xfrm>
          <a:prstGeom prst="rect">
            <a:avLst/>
          </a:prstGeom>
        </p:spPr>
        <p:txBody>
          <a:bodyPr wrap="none" lIns="91414" tIns="45707" rIns="91414" bIns="45707">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3" name="矩形 102"/>
          <p:cNvSpPr/>
          <p:nvPr/>
        </p:nvSpPr>
        <p:spPr>
          <a:xfrm>
            <a:off x="6703327" y="4190094"/>
            <a:ext cx="1415553" cy="338539"/>
          </a:xfrm>
          <a:prstGeom prst="rect">
            <a:avLst/>
          </a:prstGeom>
        </p:spPr>
        <p:txBody>
          <a:bodyPr wrap="none" lIns="91414" tIns="45707" rIns="91414" bIns="45707">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 name="矩形 103"/>
          <p:cNvSpPr/>
          <p:nvPr/>
        </p:nvSpPr>
        <p:spPr>
          <a:xfrm>
            <a:off x="6658062" y="5520064"/>
            <a:ext cx="1415553" cy="338539"/>
          </a:xfrm>
          <a:prstGeom prst="rect">
            <a:avLst/>
          </a:prstGeom>
        </p:spPr>
        <p:txBody>
          <a:bodyPr wrap="none" lIns="91414" tIns="45707" rIns="91414" bIns="45707">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5" name="矩形标注 104"/>
          <p:cNvSpPr/>
          <p:nvPr/>
        </p:nvSpPr>
        <p:spPr>
          <a:xfrm>
            <a:off x="8809168" y="1997859"/>
            <a:ext cx="2609338" cy="4023431"/>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106" name="TextBox 105"/>
          <p:cNvSpPr txBox="1"/>
          <p:nvPr/>
        </p:nvSpPr>
        <p:spPr>
          <a:xfrm>
            <a:off x="9041212" y="2214360"/>
            <a:ext cx="2207958" cy="3518896"/>
          </a:xfrm>
          <a:prstGeom prst="rect">
            <a:avLst/>
          </a:prstGeom>
          <a:noFill/>
        </p:spPr>
        <p:txBody>
          <a:bodyPr wrap="square" lIns="91414" tIns="45707" rIns="91414" bIns="45707" rtlCol="0">
            <a:spAutoFit/>
          </a:bodyPr>
          <a:lstStyle/>
          <a:p>
            <a:pPr algn="just">
              <a:lnSpc>
                <a:spcPct val="200000"/>
              </a:lnSpc>
            </a:pPr>
            <a:r>
              <a:rPr lang="zh-CN" altLang="en-US" sz="1600" b="1" dirty="0">
                <a:solidFill>
                  <a:schemeClr val="bg1"/>
                </a:solidFill>
                <a:latin typeface="微软雅黑" panose="020B0503020204020204" pitchFamily="34" charset="-122"/>
                <a:ea typeface="微软雅黑" panose="020B0503020204020204" pitchFamily="34" charset="-122"/>
              </a:rPr>
              <a:t>所有省份可任意编辑</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just">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845048" y="1164313"/>
            <a:ext cx="4213220" cy="1354995"/>
            <a:chOff x="3714756" y="405385"/>
            <a:chExt cx="4213220" cy="1354995"/>
          </a:xfrm>
        </p:grpSpPr>
        <p:sp>
          <p:nvSpPr>
            <p:cNvPr id="4" name="文本框 3"/>
            <p:cNvSpPr txBox="1"/>
            <p:nvPr/>
          </p:nvSpPr>
          <p:spPr>
            <a:xfrm>
              <a:off x="4244147" y="940027"/>
              <a:ext cx="3683829"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a:t>
              </a:r>
              <a:r>
                <a:rPr lang="en-US" altLang="zh-CN" sz="4000" b="1" dirty="0" smtClean="0">
                  <a:solidFill>
                    <a:schemeClr val="tx2"/>
                  </a:solidFill>
                  <a:latin typeface="微软雅黑" panose="020B0503020204020204" pitchFamily="34" charset="-122"/>
                  <a:ea typeface="微软雅黑" panose="020B0503020204020204" pitchFamily="34" charset="-122"/>
                </a:rPr>
                <a:t>THREE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p:nvPr/>
        </p:nvSpPr>
        <p:spPr bwMode="auto">
          <a:xfrm>
            <a:off x="2431646" y="1914124"/>
            <a:ext cx="2937918" cy="670437"/>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p:nvPr/>
        </p:nvSpPr>
        <p:spPr bwMode="auto">
          <a:xfrm flipH="1">
            <a:off x="6763071" y="1914124"/>
            <a:ext cx="2937918" cy="670437"/>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p:nvPr/>
        </p:nvSpPr>
        <p:spPr bwMode="auto">
          <a:xfrm flipV="1">
            <a:off x="2431646" y="4933968"/>
            <a:ext cx="2937918" cy="66899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p:nvPr/>
        </p:nvSpPr>
        <p:spPr bwMode="auto">
          <a:xfrm flipH="1" flipV="1">
            <a:off x="6763071" y="4933968"/>
            <a:ext cx="2937918" cy="66899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2770" tIns="41385" rIns="82770" bIns="41385"/>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795" y="3302475"/>
            <a:ext cx="12190413" cy="1043060"/>
          </a:xfrm>
          <a:prstGeom prst="rect">
            <a:avLst/>
          </a:prstGeom>
          <a:solidFill>
            <a:schemeClr val="bg1">
              <a:lumMod val="85000"/>
            </a:schemeClr>
          </a:solidFill>
          <a:ln>
            <a:noFill/>
          </a:ln>
        </p:spPr>
        <p:txBody>
          <a:bodyPr lIns="82770" tIns="41385" rIns="82770" bIns="41385"/>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4655841" y="3598848"/>
            <a:ext cx="2731961" cy="391355"/>
          </a:xfrm>
          <a:prstGeom prst="rect">
            <a:avLst/>
          </a:prstGeom>
          <a:noFill/>
          <a:ln>
            <a:noFill/>
          </a:ln>
        </p:spPr>
        <p:txBody>
          <a:bodyPr wrap="non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lumMod val="50000"/>
                    <a:lumOff val="50000"/>
                  </a:schemeClr>
                </a:solidFill>
                <a:latin typeface="微软雅黑" panose="020B0503020204020204" pitchFamily="34" charset="-122"/>
              </a:rPr>
              <a:t>点击添加表述内容标题</a:t>
            </a:r>
            <a:endParaRPr lang="zh-CN" altLang="en-US" b="1" dirty="0">
              <a:solidFill>
                <a:schemeClr val="tx1">
                  <a:lumMod val="50000"/>
                  <a:lumOff val="50000"/>
                </a:schemeClr>
              </a:solidFill>
              <a:latin typeface="微软雅黑" panose="020B0503020204020204" pitchFamily="34" charset="-122"/>
            </a:endParaRPr>
          </a:p>
        </p:txBody>
      </p:sp>
      <p:grpSp>
        <p:nvGrpSpPr>
          <p:cNvPr id="36" name="组合 34"/>
          <p:cNvGrpSpPr/>
          <p:nvPr/>
        </p:nvGrpSpPr>
        <p:grpSpPr bwMode="auto">
          <a:xfrm>
            <a:off x="1924515" y="2519821"/>
            <a:ext cx="1044433" cy="1047377"/>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p:nvPr/>
        </p:nvGrpSpPr>
        <p:grpSpPr bwMode="auto">
          <a:xfrm>
            <a:off x="1947501" y="3947017"/>
            <a:ext cx="1044433" cy="1047377"/>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p:nvPr/>
        </p:nvGrpSpPr>
        <p:grpSpPr bwMode="auto">
          <a:xfrm>
            <a:off x="9136390" y="2548594"/>
            <a:ext cx="1045871" cy="1047377"/>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p:nvPr/>
        </p:nvGrpSpPr>
        <p:grpSpPr bwMode="auto">
          <a:xfrm>
            <a:off x="9179490" y="3974353"/>
            <a:ext cx="1044433" cy="1047377"/>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ln>
            <a:effectLst>
              <a:outerShdw blurRad="101600" dist="38100" dir="8100000" algn="t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6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3055144" y="1504091"/>
            <a:ext cx="1936270"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900" b="1" dirty="0">
                <a:latin typeface="微软雅黑" panose="020B0503020204020204" pitchFamily="34" charset="-122"/>
              </a:rPr>
              <a:t>添加标题内容</a:t>
            </a:r>
            <a:endParaRPr lang="en-US" altLang="zh-CN" sz="1900" b="1" dirty="0">
              <a:latin typeface="微软雅黑" panose="020B0503020204020204" pitchFamily="34" charset="-122"/>
            </a:endParaRPr>
          </a:p>
        </p:txBody>
      </p:sp>
      <p:sp>
        <p:nvSpPr>
          <p:cNvPr id="49" name="TextBox 47"/>
          <p:cNvSpPr txBox="1">
            <a:spLocks noChangeArrowheads="1"/>
          </p:cNvSpPr>
          <p:nvPr/>
        </p:nvSpPr>
        <p:spPr bwMode="auto">
          <a:xfrm>
            <a:off x="2986187" y="2026162"/>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dirty="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endParaRPr lang="zh-CN" altLang="en-US" sz="1400" dirty="0">
              <a:solidFill>
                <a:schemeClr val="tx1">
                  <a:lumMod val="50000"/>
                  <a:lumOff val="50000"/>
                </a:schemeClr>
              </a:solidFill>
              <a:latin typeface="微软雅黑" panose="020B0503020204020204" pitchFamily="34" charset="-122"/>
            </a:endParaRPr>
          </a:p>
        </p:txBody>
      </p:sp>
      <p:sp>
        <p:nvSpPr>
          <p:cNvPr id="50" name="TextBox 48"/>
          <p:cNvSpPr txBox="1">
            <a:spLocks noChangeArrowheads="1"/>
          </p:cNvSpPr>
          <p:nvPr/>
        </p:nvSpPr>
        <p:spPr bwMode="auto">
          <a:xfrm>
            <a:off x="7435417" y="1504091"/>
            <a:ext cx="1938017"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900" b="1" dirty="0">
                <a:solidFill>
                  <a:schemeClr val="accent3"/>
                </a:solidFill>
                <a:latin typeface="微软雅黑" panose="020B0503020204020204" pitchFamily="34" charset="-122"/>
              </a:rPr>
              <a:t>添加标题内容</a:t>
            </a:r>
            <a:endParaRPr lang="en-US" altLang="zh-CN" sz="1900" b="1" dirty="0">
              <a:solidFill>
                <a:schemeClr val="accent3"/>
              </a:solidFill>
              <a:latin typeface="微软雅黑" panose="020B0503020204020204" pitchFamily="34" charset="-122"/>
            </a:endParaRPr>
          </a:p>
        </p:txBody>
      </p:sp>
      <p:sp>
        <p:nvSpPr>
          <p:cNvPr id="51" name="TextBox 49"/>
          <p:cNvSpPr txBox="1">
            <a:spLocks noChangeArrowheads="1"/>
          </p:cNvSpPr>
          <p:nvPr/>
        </p:nvSpPr>
        <p:spPr bwMode="auto">
          <a:xfrm>
            <a:off x="6768818" y="2026162"/>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endParaRPr lang="zh-CN" altLang="en-US" sz="1400">
              <a:solidFill>
                <a:schemeClr val="tx1">
                  <a:lumMod val="50000"/>
                  <a:lumOff val="50000"/>
                </a:schemeClr>
              </a:solidFill>
              <a:latin typeface="微软雅黑" panose="020B0503020204020204" pitchFamily="34" charset="-122"/>
            </a:endParaRPr>
          </a:p>
        </p:txBody>
      </p:sp>
      <p:sp>
        <p:nvSpPr>
          <p:cNvPr id="52" name="TextBox 50"/>
          <p:cNvSpPr txBox="1">
            <a:spLocks noChangeArrowheads="1"/>
          </p:cNvSpPr>
          <p:nvPr/>
        </p:nvSpPr>
        <p:spPr bwMode="auto">
          <a:xfrm>
            <a:off x="3055144" y="5650443"/>
            <a:ext cx="1936270"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None/>
            </a:pPr>
            <a:r>
              <a:rPr lang="zh-CN" altLang="en-US" sz="1900" b="1" dirty="0">
                <a:solidFill>
                  <a:schemeClr val="accent2"/>
                </a:solidFill>
                <a:latin typeface="微软雅黑" panose="020B0503020204020204" pitchFamily="34" charset="-122"/>
              </a:rPr>
              <a:t>添加标题内容</a:t>
            </a:r>
            <a:endParaRPr lang="en-US" altLang="zh-CN" sz="1900" b="1" dirty="0">
              <a:solidFill>
                <a:schemeClr val="accent2"/>
              </a:solidFill>
              <a:latin typeface="微软雅黑" panose="020B0503020204020204" pitchFamily="34" charset="-122"/>
            </a:endParaRPr>
          </a:p>
        </p:txBody>
      </p:sp>
      <p:sp>
        <p:nvSpPr>
          <p:cNvPr id="53" name="TextBox 51"/>
          <p:cNvSpPr txBox="1">
            <a:spLocks noChangeArrowheads="1"/>
          </p:cNvSpPr>
          <p:nvPr/>
        </p:nvSpPr>
        <p:spPr bwMode="auto">
          <a:xfrm>
            <a:off x="2986187" y="4552531"/>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40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endParaRPr lang="zh-CN" altLang="en-US" sz="1400">
              <a:solidFill>
                <a:schemeClr val="tx1">
                  <a:lumMod val="50000"/>
                  <a:lumOff val="50000"/>
                </a:schemeClr>
              </a:solidFill>
              <a:latin typeface="微软雅黑" panose="020B0503020204020204" pitchFamily="34" charset="-122"/>
            </a:endParaRPr>
          </a:p>
        </p:txBody>
      </p:sp>
      <p:sp>
        <p:nvSpPr>
          <p:cNvPr id="54" name="TextBox 52"/>
          <p:cNvSpPr txBox="1">
            <a:spLocks noChangeArrowheads="1"/>
          </p:cNvSpPr>
          <p:nvPr/>
        </p:nvSpPr>
        <p:spPr bwMode="auto">
          <a:xfrm>
            <a:off x="7435417" y="5650443"/>
            <a:ext cx="1938017" cy="37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None/>
            </a:pPr>
            <a:r>
              <a:rPr lang="zh-CN" altLang="en-US" sz="1900" b="1" dirty="0">
                <a:solidFill>
                  <a:schemeClr val="accent4"/>
                </a:solidFill>
                <a:latin typeface="微软雅黑" panose="020B0503020204020204" pitchFamily="34" charset="-122"/>
              </a:rPr>
              <a:t>添加标题内容</a:t>
            </a:r>
            <a:endParaRPr lang="en-US" altLang="zh-CN" sz="1900" b="1" dirty="0">
              <a:solidFill>
                <a:schemeClr val="accent4"/>
              </a:solidFill>
              <a:latin typeface="微软雅黑" panose="020B0503020204020204" pitchFamily="34" charset="-122"/>
            </a:endParaRPr>
          </a:p>
        </p:txBody>
      </p:sp>
      <p:sp>
        <p:nvSpPr>
          <p:cNvPr id="55" name="TextBox 53"/>
          <p:cNvSpPr txBox="1">
            <a:spLocks noChangeArrowheads="1"/>
          </p:cNvSpPr>
          <p:nvPr/>
        </p:nvSpPr>
        <p:spPr bwMode="auto">
          <a:xfrm>
            <a:off x="6768818" y="4552531"/>
            <a:ext cx="2346024" cy="945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770" tIns="41385" rIns="82770" bIns="4138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400">
                <a:solidFill>
                  <a:schemeClr val="tx1">
                    <a:lumMod val="50000"/>
                    <a:lumOff val="50000"/>
                  </a:schemeClr>
                </a:solidFill>
                <a:latin typeface="微软雅黑" panose="020B0503020204020204" pitchFamily="34" charset="-122"/>
              </a:rPr>
              <a:t>这里可以添加主要内容这里可以添加主要内容这里可以添加主要内容这里可以添加主要内容</a:t>
            </a:r>
            <a:endParaRPr lang="zh-CN" altLang="en-US" sz="1400">
              <a:solidFill>
                <a:schemeClr val="tx1">
                  <a:lumMod val="50000"/>
                  <a:lumOff val="50000"/>
                </a:schemeClr>
              </a:solidFill>
              <a:latin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attrName>
                                          <p:attrName>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attrName>
                                          <p:attrName>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attrName>
                                          <p:attrName>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attrName>
                                          <p:attrName>ppt_y</p:attrName>
                                        </p:attrNameLst>
                                      </p:cBhvr>
                                      <p:rCtr x="-15400" y="6000"/>
                                    </p:animMotion>
                                  </p:childTnLst>
                                </p:cTn>
                              </p:par>
                            </p:childTnLst>
                          </p:cTn>
                        </p:par>
                        <p:par>
                          <p:cTn id="33" fill="hold">
                            <p:stCondLst>
                              <p:cond delay="1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1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2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3" name="矩形 10"/>
          <p:cNvSpPr>
            <a:spLocks noChangeArrowheads="1"/>
          </p:cNvSpPr>
          <p:nvPr/>
        </p:nvSpPr>
        <p:spPr bwMode="auto">
          <a:xfrm>
            <a:off x="4696180" y="1860450"/>
            <a:ext cx="609520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19464" name="矩形 11"/>
          <p:cNvSpPr>
            <a:spLocks noChangeArrowheads="1"/>
          </p:cNvSpPr>
          <p:nvPr/>
        </p:nvSpPr>
        <p:spPr bwMode="auto">
          <a:xfrm>
            <a:off x="4753322" y="4122637"/>
            <a:ext cx="609520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19465" name="矩形 12"/>
          <p:cNvSpPr>
            <a:spLocks noChangeArrowheads="1"/>
          </p:cNvSpPr>
          <p:nvPr/>
        </p:nvSpPr>
        <p:spPr bwMode="auto">
          <a:xfrm>
            <a:off x="4753322" y="2960587"/>
            <a:ext cx="609520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19466" name="矩形 13"/>
          <p:cNvSpPr>
            <a:spLocks noChangeArrowheads="1"/>
          </p:cNvSpPr>
          <p:nvPr/>
        </p:nvSpPr>
        <p:spPr bwMode="auto">
          <a:xfrm>
            <a:off x="4688244" y="5157687"/>
            <a:ext cx="609520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19467" name="文本框 14"/>
          <p:cNvSpPr txBox="1">
            <a:spLocks noChangeArrowheads="1"/>
          </p:cNvSpPr>
          <p:nvPr/>
        </p:nvSpPr>
        <p:spPr bwMode="auto">
          <a:xfrm>
            <a:off x="1662863" y="2030312"/>
            <a:ext cx="118412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800" b="1" dirty="0"/>
              <a:t>你的标题</a:t>
            </a:r>
            <a:endParaRPr lang="en-US" altLang="zh-CN" sz="1800" b="1" dirty="0"/>
          </a:p>
        </p:txBody>
      </p:sp>
      <p:sp>
        <p:nvSpPr>
          <p:cNvPr id="19468" name="文本框 15"/>
          <p:cNvSpPr txBox="1">
            <a:spLocks noChangeArrowheads="1"/>
          </p:cNvSpPr>
          <p:nvPr/>
        </p:nvSpPr>
        <p:spPr bwMode="auto">
          <a:xfrm>
            <a:off x="1643816" y="5481537"/>
            <a:ext cx="118412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800" b="1"/>
              <a:t>你的标题</a:t>
            </a:r>
            <a:endParaRPr lang="en-US" altLang="zh-CN" sz="1800" b="1"/>
          </a:p>
        </p:txBody>
      </p:sp>
      <p:sp>
        <p:nvSpPr>
          <p:cNvPr id="19469" name="文本框 16"/>
          <p:cNvSpPr txBox="1">
            <a:spLocks noChangeArrowheads="1"/>
          </p:cNvSpPr>
          <p:nvPr/>
        </p:nvSpPr>
        <p:spPr bwMode="auto">
          <a:xfrm>
            <a:off x="1634291" y="3173312"/>
            <a:ext cx="118570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800" b="1"/>
              <a:t>你的标题</a:t>
            </a:r>
            <a:endParaRPr lang="en-US" altLang="zh-CN" sz="1800" b="1"/>
          </a:p>
        </p:txBody>
      </p:sp>
      <p:sp>
        <p:nvSpPr>
          <p:cNvPr id="19470" name="文本框 17"/>
          <p:cNvSpPr txBox="1">
            <a:spLocks noChangeArrowheads="1"/>
          </p:cNvSpPr>
          <p:nvPr/>
        </p:nvSpPr>
        <p:spPr bwMode="auto">
          <a:xfrm>
            <a:off x="1651752" y="4336951"/>
            <a:ext cx="1185709"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1800" b="1"/>
              <a:t>你的标题</a:t>
            </a:r>
            <a:endParaRPr lang="en-US" altLang="zh-CN" sz="1800" b="1"/>
          </a:p>
        </p:txBody>
      </p:sp>
      <p:grpSp>
        <p:nvGrpSpPr>
          <p:cNvPr id="3" name="组合 2"/>
          <p:cNvGrpSpPr/>
          <p:nvPr/>
        </p:nvGrpSpPr>
        <p:grpSpPr>
          <a:xfrm>
            <a:off x="3532695" y="1866802"/>
            <a:ext cx="817455" cy="4154487"/>
            <a:chOff x="3531900" y="1866801"/>
            <a:chExt cx="817455" cy="4154487"/>
          </a:xfrm>
        </p:grpSpPr>
        <p:grpSp>
          <p:nvGrpSpPr>
            <p:cNvPr id="19471" name="组合 18"/>
            <p:cNvGrpSpPr/>
            <p:nvPr/>
          </p:nvGrpSpPr>
          <p:grpSpPr bwMode="auto">
            <a:xfrm>
              <a:off x="3531900" y="1866801"/>
              <a:ext cx="703170" cy="4154487"/>
              <a:chOff x="3575935" y="1476938"/>
              <a:chExt cx="702066" cy="4154412"/>
            </a:xfrm>
          </p:grpSpPr>
          <p:sp>
            <p:nvSpPr>
              <p:cNvPr id="20" name="矩形 19"/>
              <p:cNvSpPr/>
              <p:nvPr/>
            </p:nvSpPr>
            <p:spPr>
              <a:xfrm>
                <a:off x="3884971" y="1730933"/>
                <a:ext cx="83995" cy="368452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19477" name="组合 20"/>
              <p:cNvGrpSpPr/>
              <p:nvPr/>
            </p:nvGrpSpPr>
            <p:grpSpPr bwMode="auto">
              <a:xfrm>
                <a:off x="3575935" y="1476938"/>
                <a:ext cx="702066" cy="4154412"/>
                <a:chOff x="3575935" y="2082245"/>
                <a:chExt cx="702066" cy="4154412"/>
              </a:xfrm>
            </p:grpSpPr>
            <p:sp>
              <p:nvSpPr>
                <p:cNvPr id="22" name="椭圆 21"/>
                <p:cNvSpPr/>
                <p:nvPr/>
              </p:nvSpPr>
              <p:spPr>
                <a:xfrm>
                  <a:off x="3575935" y="2082245"/>
                  <a:ext cx="702066" cy="70166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3" name="椭圆 22"/>
                <p:cNvSpPr/>
                <p:nvPr/>
              </p:nvSpPr>
              <p:spPr>
                <a:xfrm>
                  <a:off x="3575935" y="3269674"/>
                  <a:ext cx="702066" cy="7032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4" name="椭圆 23"/>
                <p:cNvSpPr/>
                <p:nvPr/>
              </p:nvSpPr>
              <p:spPr>
                <a:xfrm>
                  <a:off x="3575935" y="4403128"/>
                  <a:ext cx="702066" cy="7016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5" name="椭圆 24"/>
                <p:cNvSpPr/>
                <p:nvPr/>
              </p:nvSpPr>
              <p:spPr>
                <a:xfrm>
                  <a:off x="3575935" y="5534995"/>
                  <a:ext cx="702066" cy="701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sp>
          <p:nvSpPr>
            <p:cNvPr id="19472" name="文本框 25"/>
            <p:cNvSpPr txBox="1">
              <a:spLocks noChangeArrowheads="1"/>
            </p:cNvSpPr>
            <p:nvPr/>
          </p:nvSpPr>
          <p:spPr bwMode="auto">
            <a:xfrm>
              <a:off x="3581105" y="2025551"/>
              <a:ext cx="768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chemeClr val="bg1"/>
                  </a:solidFill>
                  <a:latin typeface="+mn-ea"/>
                  <a:ea typeface="+mn-ea"/>
                  <a:cs typeface="+mn-ea"/>
                </a:rPr>
                <a:t>2014</a:t>
              </a:r>
              <a:endParaRPr lang="en-US" altLang="zh-CN" sz="1600" dirty="0">
                <a:solidFill>
                  <a:schemeClr val="bg1"/>
                </a:solidFill>
                <a:latin typeface="+mn-ea"/>
                <a:ea typeface="+mn-ea"/>
                <a:cs typeface="+mn-ea"/>
              </a:endParaRPr>
            </a:p>
          </p:txBody>
        </p:sp>
        <p:sp>
          <p:nvSpPr>
            <p:cNvPr id="19473" name="文本框 26"/>
            <p:cNvSpPr txBox="1">
              <a:spLocks noChangeArrowheads="1"/>
            </p:cNvSpPr>
            <p:nvPr/>
          </p:nvSpPr>
          <p:spPr bwMode="auto">
            <a:xfrm>
              <a:off x="3565232" y="3251100"/>
              <a:ext cx="76825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chemeClr val="bg1"/>
                  </a:solidFill>
                  <a:latin typeface="+mn-ea"/>
                  <a:ea typeface="+mn-ea"/>
                  <a:cs typeface="+mn-ea"/>
                </a:rPr>
                <a:t>2015</a:t>
              </a:r>
              <a:endParaRPr lang="en-US" altLang="zh-CN" sz="1600" dirty="0">
                <a:solidFill>
                  <a:schemeClr val="bg1"/>
                </a:solidFill>
                <a:latin typeface="+mn-ea"/>
                <a:ea typeface="+mn-ea"/>
                <a:cs typeface="+mn-ea"/>
              </a:endParaRPr>
            </a:p>
            <a:p>
              <a:pPr eaLnBrk="1" hangingPunct="1"/>
              <a:endParaRPr lang="zh-CN" altLang="en-US" dirty="0">
                <a:ea typeface="+mn-ea"/>
                <a:cs typeface="+mn-ea"/>
              </a:endParaRPr>
            </a:p>
          </p:txBody>
        </p:sp>
        <p:sp>
          <p:nvSpPr>
            <p:cNvPr id="19474" name="文本框 27"/>
            <p:cNvSpPr txBox="1">
              <a:spLocks noChangeArrowheads="1"/>
            </p:cNvSpPr>
            <p:nvPr/>
          </p:nvSpPr>
          <p:spPr bwMode="auto">
            <a:xfrm>
              <a:off x="3562058" y="5481538"/>
              <a:ext cx="7682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chemeClr val="bg1"/>
                  </a:solidFill>
                  <a:latin typeface="+mn-ea"/>
                  <a:ea typeface="+mn-ea"/>
                  <a:cs typeface="+mn-ea"/>
                </a:rPr>
                <a:t>2017</a:t>
              </a:r>
              <a:endParaRPr lang="en-US" altLang="zh-CN" sz="1600" dirty="0">
                <a:solidFill>
                  <a:schemeClr val="bg1"/>
                </a:solidFill>
                <a:latin typeface="+mn-ea"/>
                <a:ea typeface="+mn-ea"/>
                <a:cs typeface="+mn-ea"/>
              </a:endParaRPr>
            </a:p>
          </p:txBody>
        </p:sp>
        <p:sp>
          <p:nvSpPr>
            <p:cNvPr id="19475" name="文本框 28"/>
            <p:cNvSpPr txBox="1">
              <a:spLocks noChangeArrowheads="1"/>
            </p:cNvSpPr>
            <p:nvPr/>
          </p:nvSpPr>
          <p:spPr bwMode="auto">
            <a:xfrm>
              <a:off x="3563645" y="4365526"/>
              <a:ext cx="7682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chemeClr val="bg1"/>
                  </a:solidFill>
                  <a:latin typeface="+mn-ea"/>
                  <a:ea typeface="+mn-ea"/>
                  <a:cs typeface="+mn-ea"/>
                </a:rPr>
                <a:t>2016</a:t>
              </a:r>
              <a:endParaRPr lang="en-US" altLang="zh-CN" sz="1600" dirty="0">
                <a:solidFill>
                  <a:schemeClr val="bg1"/>
                </a:solidFill>
                <a:latin typeface="+mn-ea"/>
                <a:ea typeface="+mn-ea"/>
                <a:cs typeface="+mn-ea"/>
              </a:endParaRP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100"/>
                                            <p:tgtEl>
                                              <p:spTgt spid="3"/>
                                            </p:tgtEl>
                                          </p:cBhvr>
                                        </p:animEffect>
                                      </p:childTnLst>
                                    </p:cTn>
                                  </p:par>
                                </p:childTnLst>
                              </p:cTn>
                            </p:par>
                            <p:par>
                              <p:cTn id="8" fill="hold">
                                <p:stCondLst>
                                  <p:cond delay="1500"/>
                                </p:stCondLst>
                                <p:childTnLst>
                                  <p:par>
                                    <p:cTn id="9" presetID="2" presetClass="entr" presetSubtype="8" fill="hold" grpId="0" nodeType="afterEffect" p14:presetBounceEnd="36000">
                                      <p:stCondLst>
                                        <p:cond delay="0"/>
                                      </p:stCondLst>
                                      <p:childTnLst>
                                        <p:set>
                                          <p:cBhvr>
                                            <p:cTn id="10" dur="1" fill="hold">
                                              <p:stCondLst>
                                                <p:cond delay="0"/>
                                              </p:stCondLst>
                                            </p:cTn>
                                            <p:tgtEl>
                                              <p:spTgt spid="19467"/>
                                            </p:tgtEl>
                                            <p:attrNameLst>
                                              <p:attrName>style.visibility</p:attrName>
                                            </p:attrNameLst>
                                          </p:cBhvr>
                                          <p:to>
                                            <p:strVal val="visible"/>
                                          </p:to>
                                        </p:set>
                                        <p:anim calcmode="lin" valueType="num" p14:bounceEnd="36000">
                                          <p:cBhvr additive="base">
                                            <p:cTn id="11" dur="800" fill="hold"/>
                                            <p:tgtEl>
                                              <p:spTgt spid="19467"/>
                                            </p:tgtEl>
                                            <p:attrNameLst>
                                              <p:attrName>ppt_x</p:attrName>
                                            </p:attrNameLst>
                                          </p:cBhvr>
                                          <p:tavLst>
                                            <p:tav tm="0">
                                              <p:val>
                                                <p:strVal val="0-#ppt_w/2"/>
                                              </p:val>
                                            </p:tav>
                                            <p:tav tm="100000">
                                              <p:val>
                                                <p:strVal val="#ppt_x"/>
                                              </p:val>
                                            </p:tav>
                                          </p:tavLst>
                                        </p:anim>
                                        <p:anim calcmode="lin" valueType="num" p14:bounceEnd="36000">
                                          <p:cBhvr additive="base">
                                            <p:cTn id="12" dur="800" fill="hold"/>
                                            <p:tgtEl>
                                              <p:spTgt spid="1946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36000">
                                      <p:stCondLst>
                                        <p:cond delay="200"/>
                                      </p:stCondLst>
                                      <p:childTnLst>
                                        <p:set>
                                          <p:cBhvr>
                                            <p:cTn id="14" dur="1" fill="hold">
                                              <p:stCondLst>
                                                <p:cond delay="0"/>
                                              </p:stCondLst>
                                            </p:cTn>
                                            <p:tgtEl>
                                              <p:spTgt spid="19463"/>
                                            </p:tgtEl>
                                            <p:attrNameLst>
                                              <p:attrName>style.visibility</p:attrName>
                                            </p:attrNameLst>
                                          </p:cBhvr>
                                          <p:to>
                                            <p:strVal val="visible"/>
                                          </p:to>
                                        </p:set>
                                        <p:anim calcmode="lin" valueType="num" p14:bounceEnd="36000">
                                          <p:cBhvr additive="base">
                                            <p:cTn id="15" dur="800" fill="hold"/>
                                            <p:tgtEl>
                                              <p:spTgt spid="19463"/>
                                            </p:tgtEl>
                                            <p:attrNameLst>
                                              <p:attrName>ppt_x</p:attrName>
                                            </p:attrNameLst>
                                          </p:cBhvr>
                                          <p:tavLst>
                                            <p:tav tm="0">
                                              <p:val>
                                                <p:strVal val="1+#ppt_w/2"/>
                                              </p:val>
                                            </p:tav>
                                            <p:tav tm="100000">
                                              <p:val>
                                                <p:strVal val="#ppt_x"/>
                                              </p:val>
                                            </p:tav>
                                          </p:tavLst>
                                        </p:anim>
                                        <p:anim calcmode="lin" valueType="num" p14:bounceEnd="36000">
                                          <p:cBhvr additive="base">
                                            <p:cTn id="16" dur="800" fill="hold"/>
                                            <p:tgtEl>
                                              <p:spTgt spid="194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36000">
                                      <p:stCondLst>
                                        <p:cond delay="400"/>
                                      </p:stCondLst>
                                      <p:childTnLst>
                                        <p:set>
                                          <p:cBhvr>
                                            <p:cTn id="18" dur="1" fill="hold">
                                              <p:stCondLst>
                                                <p:cond delay="0"/>
                                              </p:stCondLst>
                                            </p:cTn>
                                            <p:tgtEl>
                                              <p:spTgt spid="19469"/>
                                            </p:tgtEl>
                                            <p:attrNameLst>
                                              <p:attrName>style.visibility</p:attrName>
                                            </p:attrNameLst>
                                          </p:cBhvr>
                                          <p:to>
                                            <p:strVal val="visible"/>
                                          </p:to>
                                        </p:set>
                                        <p:anim calcmode="lin" valueType="num" p14:bounceEnd="36000">
                                          <p:cBhvr additive="base">
                                            <p:cTn id="19" dur="800" fill="hold"/>
                                            <p:tgtEl>
                                              <p:spTgt spid="19469"/>
                                            </p:tgtEl>
                                            <p:attrNameLst>
                                              <p:attrName>ppt_x</p:attrName>
                                            </p:attrNameLst>
                                          </p:cBhvr>
                                          <p:tavLst>
                                            <p:tav tm="0">
                                              <p:val>
                                                <p:strVal val="0-#ppt_w/2"/>
                                              </p:val>
                                            </p:tav>
                                            <p:tav tm="100000">
                                              <p:val>
                                                <p:strVal val="#ppt_x"/>
                                              </p:val>
                                            </p:tav>
                                          </p:tavLst>
                                        </p:anim>
                                        <p:anim calcmode="lin" valueType="num" p14:bounceEnd="36000">
                                          <p:cBhvr additive="base">
                                            <p:cTn id="20" dur="800" fill="hold"/>
                                            <p:tgtEl>
                                              <p:spTgt spid="1946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14:presetBounceEnd="36000">
                                      <p:stCondLst>
                                        <p:cond delay="600"/>
                                      </p:stCondLst>
                                      <p:childTnLst>
                                        <p:set>
                                          <p:cBhvr>
                                            <p:cTn id="22" dur="1" fill="hold">
                                              <p:stCondLst>
                                                <p:cond delay="0"/>
                                              </p:stCondLst>
                                            </p:cTn>
                                            <p:tgtEl>
                                              <p:spTgt spid="19465"/>
                                            </p:tgtEl>
                                            <p:attrNameLst>
                                              <p:attrName>style.visibility</p:attrName>
                                            </p:attrNameLst>
                                          </p:cBhvr>
                                          <p:to>
                                            <p:strVal val="visible"/>
                                          </p:to>
                                        </p:set>
                                        <p:anim calcmode="lin" valueType="num" p14:bounceEnd="36000">
                                          <p:cBhvr additive="base">
                                            <p:cTn id="23" dur="800" fill="hold"/>
                                            <p:tgtEl>
                                              <p:spTgt spid="19465"/>
                                            </p:tgtEl>
                                            <p:attrNameLst>
                                              <p:attrName>ppt_x</p:attrName>
                                            </p:attrNameLst>
                                          </p:cBhvr>
                                          <p:tavLst>
                                            <p:tav tm="0">
                                              <p:val>
                                                <p:strVal val="1+#ppt_w/2"/>
                                              </p:val>
                                            </p:tav>
                                            <p:tav tm="100000">
                                              <p:val>
                                                <p:strVal val="#ppt_x"/>
                                              </p:val>
                                            </p:tav>
                                          </p:tavLst>
                                        </p:anim>
                                        <p:anim calcmode="lin" valueType="num" p14:bounceEnd="36000">
                                          <p:cBhvr additive="base">
                                            <p:cTn id="24" dur="800" fill="hold"/>
                                            <p:tgtEl>
                                              <p:spTgt spid="1946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36000">
                                      <p:stCondLst>
                                        <p:cond delay="800"/>
                                      </p:stCondLst>
                                      <p:childTnLst>
                                        <p:set>
                                          <p:cBhvr>
                                            <p:cTn id="26" dur="1" fill="hold">
                                              <p:stCondLst>
                                                <p:cond delay="0"/>
                                              </p:stCondLst>
                                            </p:cTn>
                                            <p:tgtEl>
                                              <p:spTgt spid="19470"/>
                                            </p:tgtEl>
                                            <p:attrNameLst>
                                              <p:attrName>style.visibility</p:attrName>
                                            </p:attrNameLst>
                                          </p:cBhvr>
                                          <p:to>
                                            <p:strVal val="visible"/>
                                          </p:to>
                                        </p:set>
                                        <p:anim calcmode="lin" valueType="num" p14:bounceEnd="36000">
                                          <p:cBhvr additive="base">
                                            <p:cTn id="27" dur="800" fill="hold"/>
                                            <p:tgtEl>
                                              <p:spTgt spid="19470"/>
                                            </p:tgtEl>
                                            <p:attrNameLst>
                                              <p:attrName>ppt_x</p:attrName>
                                            </p:attrNameLst>
                                          </p:cBhvr>
                                          <p:tavLst>
                                            <p:tav tm="0">
                                              <p:val>
                                                <p:strVal val="0-#ppt_w/2"/>
                                              </p:val>
                                            </p:tav>
                                            <p:tav tm="100000">
                                              <p:val>
                                                <p:strVal val="#ppt_x"/>
                                              </p:val>
                                            </p:tav>
                                          </p:tavLst>
                                        </p:anim>
                                        <p:anim calcmode="lin" valueType="num" p14:bounceEnd="36000">
                                          <p:cBhvr additive="base">
                                            <p:cTn id="28" dur="800" fill="hold"/>
                                            <p:tgtEl>
                                              <p:spTgt spid="1947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14:presetBounceEnd="36000">
                                      <p:stCondLst>
                                        <p:cond delay="1000"/>
                                      </p:stCondLst>
                                      <p:childTnLst>
                                        <p:set>
                                          <p:cBhvr>
                                            <p:cTn id="30" dur="1" fill="hold">
                                              <p:stCondLst>
                                                <p:cond delay="0"/>
                                              </p:stCondLst>
                                            </p:cTn>
                                            <p:tgtEl>
                                              <p:spTgt spid="19464"/>
                                            </p:tgtEl>
                                            <p:attrNameLst>
                                              <p:attrName>style.visibility</p:attrName>
                                            </p:attrNameLst>
                                          </p:cBhvr>
                                          <p:to>
                                            <p:strVal val="visible"/>
                                          </p:to>
                                        </p:set>
                                        <p:anim calcmode="lin" valueType="num" p14:bounceEnd="36000">
                                          <p:cBhvr additive="base">
                                            <p:cTn id="31" dur="800" fill="hold"/>
                                            <p:tgtEl>
                                              <p:spTgt spid="19464"/>
                                            </p:tgtEl>
                                            <p:attrNameLst>
                                              <p:attrName>ppt_x</p:attrName>
                                            </p:attrNameLst>
                                          </p:cBhvr>
                                          <p:tavLst>
                                            <p:tav tm="0">
                                              <p:val>
                                                <p:strVal val="1+#ppt_w/2"/>
                                              </p:val>
                                            </p:tav>
                                            <p:tav tm="100000">
                                              <p:val>
                                                <p:strVal val="#ppt_x"/>
                                              </p:val>
                                            </p:tav>
                                          </p:tavLst>
                                        </p:anim>
                                        <p:anim calcmode="lin" valueType="num" p14:bounceEnd="36000">
                                          <p:cBhvr additive="base">
                                            <p:cTn id="32" dur="800" fill="hold"/>
                                            <p:tgtEl>
                                              <p:spTgt spid="1946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36000">
                                      <p:stCondLst>
                                        <p:cond delay="1200"/>
                                      </p:stCondLst>
                                      <p:childTnLst>
                                        <p:set>
                                          <p:cBhvr>
                                            <p:cTn id="34" dur="1" fill="hold">
                                              <p:stCondLst>
                                                <p:cond delay="0"/>
                                              </p:stCondLst>
                                            </p:cTn>
                                            <p:tgtEl>
                                              <p:spTgt spid="19468"/>
                                            </p:tgtEl>
                                            <p:attrNameLst>
                                              <p:attrName>style.visibility</p:attrName>
                                            </p:attrNameLst>
                                          </p:cBhvr>
                                          <p:to>
                                            <p:strVal val="visible"/>
                                          </p:to>
                                        </p:set>
                                        <p:anim calcmode="lin" valueType="num" p14:bounceEnd="36000">
                                          <p:cBhvr additive="base">
                                            <p:cTn id="35" dur="800" fill="hold"/>
                                            <p:tgtEl>
                                              <p:spTgt spid="19468"/>
                                            </p:tgtEl>
                                            <p:attrNameLst>
                                              <p:attrName>ppt_x</p:attrName>
                                            </p:attrNameLst>
                                          </p:cBhvr>
                                          <p:tavLst>
                                            <p:tav tm="0">
                                              <p:val>
                                                <p:strVal val="0-#ppt_w/2"/>
                                              </p:val>
                                            </p:tav>
                                            <p:tav tm="100000">
                                              <p:val>
                                                <p:strVal val="#ppt_x"/>
                                              </p:val>
                                            </p:tav>
                                          </p:tavLst>
                                        </p:anim>
                                        <p:anim calcmode="lin" valueType="num" p14:bounceEnd="36000">
                                          <p:cBhvr additive="base">
                                            <p:cTn id="36" dur="800" fill="hold"/>
                                            <p:tgtEl>
                                              <p:spTgt spid="1946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36000">
                                      <p:stCondLst>
                                        <p:cond delay="1400"/>
                                      </p:stCondLst>
                                      <p:childTnLst>
                                        <p:set>
                                          <p:cBhvr>
                                            <p:cTn id="38" dur="1" fill="hold">
                                              <p:stCondLst>
                                                <p:cond delay="0"/>
                                              </p:stCondLst>
                                            </p:cTn>
                                            <p:tgtEl>
                                              <p:spTgt spid="19466"/>
                                            </p:tgtEl>
                                            <p:attrNameLst>
                                              <p:attrName>style.visibility</p:attrName>
                                            </p:attrNameLst>
                                          </p:cBhvr>
                                          <p:to>
                                            <p:strVal val="visible"/>
                                          </p:to>
                                        </p:set>
                                        <p:anim calcmode="lin" valueType="num" p14:bounceEnd="36000">
                                          <p:cBhvr additive="base">
                                            <p:cTn id="39" dur="800" fill="hold"/>
                                            <p:tgtEl>
                                              <p:spTgt spid="19466"/>
                                            </p:tgtEl>
                                            <p:attrNameLst>
                                              <p:attrName>ppt_x</p:attrName>
                                            </p:attrNameLst>
                                          </p:cBhvr>
                                          <p:tavLst>
                                            <p:tav tm="0">
                                              <p:val>
                                                <p:strVal val="1+#ppt_w/2"/>
                                              </p:val>
                                            </p:tav>
                                            <p:tav tm="100000">
                                              <p:val>
                                                <p:strVal val="#ppt_x"/>
                                              </p:val>
                                            </p:tav>
                                          </p:tavLst>
                                        </p:anim>
                                        <p:anim calcmode="lin" valueType="num" p14:bounceEnd="36000">
                                          <p:cBhvr additive="base">
                                            <p:cTn id="40" dur="800" fill="hold"/>
                                            <p:tgtEl>
                                              <p:spTgt spid="194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p:bldP spid="19464" grpId="0"/>
          <p:bldP spid="19465" grpId="0"/>
          <p:bldP spid="19466" grpId="0"/>
          <p:bldP spid="19467" grpId="0"/>
          <p:bldP spid="19468" grpId="0"/>
          <p:bldP spid="19469" grpId="0"/>
          <p:bldP spid="1947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100"/>
                                            <p:tgtEl>
                                              <p:spTgt spid="3"/>
                                            </p:tgtEl>
                                          </p:cBhvr>
                                        </p:animEffect>
                                      </p:childTnLst>
                                    </p:cTn>
                                  </p:par>
                                </p:childTnLst>
                              </p:cTn>
                            </p:par>
                            <p:par>
                              <p:cTn id="8" fill="hold">
                                <p:stCondLst>
                                  <p:cond delay="1500"/>
                                </p:stCondLst>
                                <p:childTnLst>
                                  <p:par>
                                    <p:cTn id="9" presetID="2" presetClass="entr" presetSubtype="8" fill="hold" grpId="0" nodeType="afterEffect">
                                      <p:stCondLst>
                                        <p:cond delay="0"/>
                                      </p:stCondLst>
                                      <p:childTnLst>
                                        <p:set>
                                          <p:cBhvr>
                                            <p:cTn id="10" dur="1" fill="hold">
                                              <p:stCondLst>
                                                <p:cond delay="0"/>
                                              </p:stCondLst>
                                            </p:cTn>
                                            <p:tgtEl>
                                              <p:spTgt spid="19467"/>
                                            </p:tgtEl>
                                            <p:attrNameLst>
                                              <p:attrName>style.visibility</p:attrName>
                                            </p:attrNameLst>
                                          </p:cBhvr>
                                          <p:to>
                                            <p:strVal val="visible"/>
                                          </p:to>
                                        </p:set>
                                        <p:anim calcmode="lin" valueType="num">
                                          <p:cBhvr additive="base">
                                            <p:cTn id="11" dur="800" fill="hold"/>
                                            <p:tgtEl>
                                              <p:spTgt spid="19467"/>
                                            </p:tgtEl>
                                            <p:attrNameLst>
                                              <p:attrName>ppt_x</p:attrName>
                                            </p:attrNameLst>
                                          </p:cBhvr>
                                          <p:tavLst>
                                            <p:tav tm="0">
                                              <p:val>
                                                <p:strVal val="0-#ppt_w/2"/>
                                              </p:val>
                                            </p:tav>
                                            <p:tav tm="100000">
                                              <p:val>
                                                <p:strVal val="#ppt_x"/>
                                              </p:val>
                                            </p:tav>
                                          </p:tavLst>
                                        </p:anim>
                                        <p:anim calcmode="lin" valueType="num">
                                          <p:cBhvr additive="base">
                                            <p:cTn id="12" dur="800" fill="hold"/>
                                            <p:tgtEl>
                                              <p:spTgt spid="1946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00"/>
                                      </p:stCondLst>
                                      <p:childTnLst>
                                        <p:set>
                                          <p:cBhvr>
                                            <p:cTn id="14" dur="1" fill="hold">
                                              <p:stCondLst>
                                                <p:cond delay="0"/>
                                              </p:stCondLst>
                                            </p:cTn>
                                            <p:tgtEl>
                                              <p:spTgt spid="19463"/>
                                            </p:tgtEl>
                                            <p:attrNameLst>
                                              <p:attrName>style.visibility</p:attrName>
                                            </p:attrNameLst>
                                          </p:cBhvr>
                                          <p:to>
                                            <p:strVal val="visible"/>
                                          </p:to>
                                        </p:set>
                                        <p:anim calcmode="lin" valueType="num">
                                          <p:cBhvr additive="base">
                                            <p:cTn id="15" dur="800" fill="hold"/>
                                            <p:tgtEl>
                                              <p:spTgt spid="19463"/>
                                            </p:tgtEl>
                                            <p:attrNameLst>
                                              <p:attrName>ppt_x</p:attrName>
                                            </p:attrNameLst>
                                          </p:cBhvr>
                                          <p:tavLst>
                                            <p:tav tm="0">
                                              <p:val>
                                                <p:strVal val="1+#ppt_w/2"/>
                                              </p:val>
                                            </p:tav>
                                            <p:tav tm="100000">
                                              <p:val>
                                                <p:strVal val="#ppt_x"/>
                                              </p:val>
                                            </p:tav>
                                          </p:tavLst>
                                        </p:anim>
                                        <p:anim calcmode="lin" valueType="num">
                                          <p:cBhvr additive="base">
                                            <p:cTn id="16" dur="800" fill="hold"/>
                                            <p:tgtEl>
                                              <p:spTgt spid="194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childTnLst>
                                        <p:set>
                                          <p:cBhvr>
                                            <p:cTn id="18" dur="1" fill="hold">
                                              <p:stCondLst>
                                                <p:cond delay="0"/>
                                              </p:stCondLst>
                                            </p:cTn>
                                            <p:tgtEl>
                                              <p:spTgt spid="19469"/>
                                            </p:tgtEl>
                                            <p:attrNameLst>
                                              <p:attrName>style.visibility</p:attrName>
                                            </p:attrNameLst>
                                          </p:cBhvr>
                                          <p:to>
                                            <p:strVal val="visible"/>
                                          </p:to>
                                        </p:set>
                                        <p:anim calcmode="lin" valueType="num">
                                          <p:cBhvr additive="base">
                                            <p:cTn id="19" dur="800" fill="hold"/>
                                            <p:tgtEl>
                                              <p:spTgt spid="19469"/>
                                            </p:tgtEl>
                                            <p:attrNameLst>
                                              <p:attrName>ppt_x</p:attrName>
                                            </p:attrNameLst>
                                          </p:cBhvr>
                                          <p:tavLst>
                                            <p:tav tm="0">
                                              <p:val>
                                                <p:strVal val="0-#ppt_w/2"/>
                                              </p:val>
                                            </p:tav>
                                            <p:tav tm="100000">
                                              <p:val>
                                                <p:strVal val="#ppt_x"/>
                                              </p:val>
                                            </p:tav>
                                          </p:tavLst>
                                        </p:anim>
                                        <p:anim calcmode="lin" valueType="num">
                                          <p:cBhvr additive="base">
                                            <p:cTn id="20" dur="800" fill="hold"/>
                                            <p:tgtEl>
                                              <p:spTgt spid="1946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600"/>
                                      </p:stCondLst>
                                      <p:childTnLst>
                                        <p:set>
                                          <p:cBhvr>
                                            <p:cTn id="22" dur="1" fill="hold">
                                              <p:stCondLst>
                                                <p:cond delay="0"/>
                                              </p:stCondLst>
                                            </p:cTn>
                                            <p:tgtEl>
                                              <p:spTgt spid="19465"/>
                                            </p:tgtEl>
                                            <p:attrNameLst>
                                              <p:attrName>style.visibility</p:attrName>
                                            </p:attrNameLst>
                                          </p:cBhvr>
                                          <p:to>
                                            <p:strVal val="visible"/>
                                          </p:to>
                                        </p:set>
                                        <p:anim calcmode="lin" valueType="num">
                                          <p:cBhvr additive="base">
                                            <p:cTn id="23" dur="800" fill="hold"/>
                                            <p:tgtEl>
                                              <p:spTgt spid="19465"/>
                                            </p:tgtEl>
                                            <p:attrNameLst>
                                              <p:attrName>ppt_x</p:attrName>
                                            </p:attrNameLst>
                                          </p:cBhvr>
                                          <p:tavLst>
                                            <p:tav tm="0">
                                              <p:val>
                                                <p:strVal val="1+#ppt_w/2"/>
                                              </p:val>
                                            </p:tav>
                                            <p:tav tm="100000">
                                              <p:val>
                                                <p:strVal val="#ppt_x"/>
                                              </p:val>
                                            </p:tav>
                                          </p:tavLst>
                                        </p:anim>
                                        <p:anim calcmode="lin" valueType="num">
                                          <p:cBhvr additive="base">
                                            <p:cTn id="24" dur="800" fill="hold"/>
                                            <p:tgtEl>
                                              <p:spTgt spid="1946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9470"/>
                                            </p:tgtEl>
                                            <p:attrNameLst>
                                              <p:attrName>style.visibility</p:attrName>
                                            </p:attrNameLst>
                                          </p:cBhvr>
                                          <p:to>
                                            <p:strVal val="visible"/>
                                          </p:to>
                                        </p:set>
                                        <p:anim calcmode="lin" valueType="num">
                                          <p:cBhvr additive="base">
                                            <p:cTn id="27" dur="800" fill="hold"/>
                                            <p:tgtEl>
                                              <p:spTgt spid="19470"/>
                                            </p:tgtEl>
                                            <p:attrNameLst>
                                              <p:attrName>ppt_x</p:attrName>
                                            </p:attrNameLst>
                                          </p:cBhvr>
                                          <p:tavLst>
                                            <p:tav tm="0">
                                              <p:val>
                                                <p:strVal val="0-#ppt_w/2"/>
                                              </p:val>
                                            </p:tav>
                                            <p:tav tm="100000">
                                              <p:val>
                                                <p:strVal val="#ppt_x"/>
                                              </p:val>
                                            </p:tav>
                                          </p:tavLst>
                                        </p:anim>
                                        <p:anim calcmode="lin" valueType="num">
                                          <p:cBhvr additive="base">
                                            <p:cTn id="28" dur="800" fill="hold"/>
                                            <p:tgtEl>
                                              <p:spTgt spid="1947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1000"/>
                                      </p:stCondLst>
                                      <p:childTnLst>
                                        <p:set>
                                          <p:cBhvr>
                                            <p:cTn id="30" dur="1" fill="hold">
                                              <p:stCondLst>
                                                <p:cond delay="0"/>
                                              </p:stCondLst>
                                            </p:cTn>
                                            <p:tgtEl>
                                              <p:spTgt spid="19464"/>
                                            </p:tgtEl>
                                            <p:attrNameLst>
                                              <p:attrName>style.visibility</p:attrName>
                                            </p:attrNameLst>
                                          </p:cBhvr>
                                          <p:to>
                                            <p:strVal val="visible"/>
                                          </p:to>
                                        </p:set>
                                        <p:anim calcmode="lin" valueType="num">
                                          <p:cBhvr additive="base">
                                            <p:cTn id="31" dur="800" fill="hold"/>
                                            <p:tgtEl>
                                              <p:spTgt spid="19464"/>
                                            </p:tgtEl>
                                            <p:attrNameLst>
                                              <p:attrName>ppt_x</p:attrName>
                                            </p:attrNameLst>
                                          </p:cBhvr>
                                          <p:tavLst>
                                            <p:tav tm="0">
                                              <p:val>
                                                <p:strVal val="1+#ppt_w/2"/>
                                              </p:val>
                                            </p:tav>
                                            <p:tav tm="100000">
                                              <p:val>
                                                <p:strVal val="#ppt_x"/>
                                              </p:val>
                                            </p:tav>
                                          </p:tavLst>
                                        </p:anim>
                                        <p:anim calcmode="lin" valueType="num">
                                          <p:cBhvr additive="base">
                                            <p:cTn id="32" dur="800" fill="hold"/>
                                            <p:tgtEl>
                                              <p:spTgt spid="1946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1200"/>
                                      </p:stCondLst>
                                      <p:childTnLst>
                                        <p:set>
                                          <p:cBhvr>
                                            <p:cTn id="34" dur="1" fill="hold">
                                              <p:stCondLst>
                                                <p:cond delay="0"/>
                                              </p:stCondLst>
                                            </p:cTn>
                                            <p:tgtEl>
                                              <p:spTgt spid="19468"/>
                                            </p:tgtEl>
                                            <p:attrNameLst>
                                              <p:attrName>style.visibility</p:attrName>
                                            </p:attrNameLst>
                                          </p:cBhvr>
                                          <p:to>
                                            <p:strVal val="visible"/>
                                          </p:to>
                                        </p:set>
                                        <p:anim calcmode="lin" valueType="num">
                                          <p:cBhvr additive="base">
                                            <p:cTn id="35" dur="800" fill="hold"/>
                                            <p:tgtEl>
                                              <p:spTgt spid="19468"/>
                                            </p:tgtEl>
                                            <p:attrNameLst>
                                              <p:attrName>ppt_x</p:attrName>
                                            </p:attrNameLst>
                                          </p:cBhvr>
                                          <p:tavLst>
                                            <p:tav tm="0">
                                              <p:val>
                                                <p:strVal val="0-#ppt_w/2"/>
                                              </p:val>
                                            </p:tav>
                                            <p:tav tm="100000">
                                              <p:val>
                                                <p:strVal val="#ppt_x"/>
                                              </p:val>
                                            </p:tav>
                                          </p:tavLst>
                                        </p:anim>
                                        <p:anim calcmode="lin" valueType="num">
                                          <p:cBhvr additive="base">
                                            <p:cTn id="36" dur="800" fill="hold"/>
                                            <p:tgtEl>
                                              <p:spTgt spid="1946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400"/>
                                      </p:stCondLst>
                                      <p:childTnLst>
                                        <p:set>
                                          <p:cBhvr>
                                            <p:cTn id="38" dur="1" fill="hold">
                                              <p:stCondLst>
                                                <p:cond delay="0"/>
                                              </p:stCondLst>
                                            </p:cTn>
                                            <p:tgtEl>
                                              <p:spTgt spid="19466"/>
                                            </p:tgtEl>
                                            <p:attrNameLst>
                                              <p:attrName>style.visibility</p:attrName>
                                            </p:attrNameLst>
                                          </p:cBhvr>
                                          <p:to>
                                            <p:strVal val="visible"/>
                                          </p:to>
                                        </p:set>
                                        <p:anim calcmode="lin" valueType="num">
                                          <p:cBhvr additive="base">
                                            <p:cTn id="39" dur="800" fill="hold"/>
                                            <p:tgtEl>
                                              <p:spTgt spid="19466"/>
                                            </p:tgtEl>
                                            <p:attrNameLst>
                                              <p:attrName>ppt_x</p:attrName>
                                            </p:attrNameLst>
                                          </p:cBhvr>
                                          <p:tavLst>
                                            <p:tav tm="0">
                                              <p:val>
                                                <p:strVal val="1+#ppt_w/2"/>
                                              </p:val>
                                            </p:tav>
                                            <p:tav tm="100000">
                                              <p:val>
                                                <p:strVal val="#ppt_x"/>
                                              </p:val>
                                            </p:tav>
                                          </p:tavLst>
                                        </p:anim>
                                        <p:anim calcmode="lin" valueType="num">
                                          <p:cBhvr additive="base">
                                            <p:cTn id="40" dur="800" fill="hold"/>
                                            <p:tgtEl>
                                              <p:spTgt spid="194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p:bldP spid="19464" grpId="0"/>
          <p:bldP spid="19465" grpId="0"/>
          <p:bldP spid="19466" grpId="0"/>
          <p:bldP spid="19467" grpId="0"/>
          <p:bldP spid="19468" grpId="0"/>
          <p:bldP spid="19469" grpId="0"/>
          <p:bldP spid="1947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12843" y="1694083"/>
            <a:ext cx="794554" cy="794657"/>
            <a:chOff x="5654008" y="3714626"/>
            <a:chExt cx="794657" cy="794657"/>
          </a:xfrm>
        </p:grpSpPr>
        <p:sp>
          <p:nvSpPr>
            <p:cNvPr id="3" name="椭圆 2"/>
            <p:cNvSpPr/>
            <p:nvPr/>
          </p:nvSpPr>
          <p:spPr>
            <a:xfrm>
              <a:off x="5654008" y="3714626"/>
              <a:ext cx="794657" cy="794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5"/>
            <p:cNvSpPr>
              <a:spLocks noEditPoints="1"/>
            </p:cNvSpPr>
            <p:nvPr/>
          </p:nvSpPr>
          <p:spPr bwMode="auto">
            <a:xfrm>
              <a:off x="5840782" y="3932587"/>
              <a:ext cx="421108" cy="339466"/>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 name="矩形 4"/>
          <p:cNvSpPr/>
          <p:nvPr/>
        </p:nvSpPr>
        <p:spPr>
          <a:xfrm>
            <a:off x="7010118" y="786382"/>
            <a:ext cx="3051631" cy="523220"/>
          </a:xfrm>
          <a:prstGeom prst="rect">
            <a:avLst/>
          </a:prstGeom>
        </p:spPr>
        <p:txBody>
          <a:bodyPr wrap="square">
            <a:spAutoFit/>
          </a:bodyPr>
          <a:lstStyle/>
          <a:p>
            <a:pPr>
              <a:spcAft>
                <a:spcPts val="800"/>
              </a:spcAft>
            </a:pPr>
            <a:r>
              <a:rPr lang="zh-CN" altLang="en-US" sz="28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6" name="矩形 5"/>
          <p:cNvSpPr/>
          <p:nvPr/>
        </p:nvSpPr>
        <p:spPr>
          <a:xfrm>
            <a:off x="7685463" y="1820165"/>
            <a:ext cx="3156708" cy="523220"/>
          </a:xfrm>
          <a:prstGeom prst="rect">
            <a:avLst/>
          </a:prstGeom>
        </p:spPr>
        <p:txBody>
          <a:bodyPr wrap="square">
            <a:spAutoFit/>
          </a:bodyPr>
          <a:lstStyle/>
          <a:p>
            <a:pPr>
              <a:spcAft>
                <a:spcPts val="800"/>
              </a:spcAft>
            </a:pPr>
            <a:r>
              <a:rPr lang="zh-CN" altLang="en-US" sz="2800" b="1" dirty="0">
                <a:solidFill>
                  <a:schemeClr val="tx2"/>
                </a:solidFill>
                <a:latin typeface="微软雅黑" panose="020B0503020204020204" pitchFamily="34" charset="-122"/>
                <a:ea typeface="微软雅黑" panose="020B0503020204020204" pitchFamily="34" charset="-122"/>
              </a:rPr>
              <a:t>单击添加大标题</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sp>
        <p:nvSpPr>
          <p:cNvPr id="7" name="矩形 6"/>
          <p:cNvSpPr/>
          <p:nvPr/>
        </p:nvSpPr>
        <p:spPr>
          <a:xfrm>
            <a:off x="7968122" y="2962628"/>
            <a:ext cx="3156708" cy="523220"/>
          </a:xfrm>
          <a:prstGeom prst="rect">
            <a:avLst/>
          </a:prstGeom>
        </p:spPr>
        <p:txBody>
          <a:bodyPr wrap="square">
            <a:spAutoFit/>
          </a:bodyPr>
          <a:lstStyle/>
          <a:p>
            <a:pPr>
              <a:spcAft>
                <a:spcPts val="800"/>
              </a:spcAft>
            </a:pPr>
            <a:r>
              <a:rPr lang="zh-CN" altLang="en-US" sz="2800" b="1" dirty="0">
                <a:solidFill>
                  <a:schemeClr val="accent1"/>
                </a:solidFill>
                <a:latin typeface="微软雅黑" panose="020B0503020204020204" pitchFamily="34" charset="-122"/>
                <a:ea typeface="微软雅黑" panose="020B0503020204020204" pitchFamily="34" charset="-122"/>
              </a:rPr>
              <a:t>单击添加大标题</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8" name="矩形 7"/>
          <p:cNvSpPr/>
          <p:nvPr/>
        </p:nvSpPr>
        <p:spPr>
          <a:xfrm>
            <a:off x="7635231" y="4114054"/>
            <a:ext cx="3221283" cy="523220"/>
          </a:xfrm>
          <a:prstGeom prst="rect">
            <a:avLst/>
          </a:prstGeom>
        </p:spPr>
        <p:txBody>
          <a:bodyPr wrap="square">
            <a:spAutoFit/>
          </a:bodyPr>
          <a:lstStyle/>
          <a:p>
            <a:pPr>
              <a:spcAft>
                <a:spcPts val="800"/>
              </a:spcAft>
            </a:pPr>
            <a:r>
              <a:rPr lang="zh-CN" altLang="en-US" sz="2800" b="1" dirty="0">
                <a:solidFill>
                  <a:schemeClr val="tx2"/>
                </a:solidFill>
                <a:latin typeface="微软雅黑" panose="020B0503020204020204" pitchFamily="34" charset="-122"/>
                <a:ea typeface="微软雅黑" panose="020B0503020204020204" pitchFamily="34" charset="-122"/>
              </a:rPr>
              <a:t>单击添加大标题</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sp>
        <p:nvSpPr>
          <p:cNvPr id="9" name="矩形 8"/>
          <p:cNvSpPr/>
          <p:nvPr/>
        </p:nvSpPr>
        <p:spPr>
          <a:xfrm>
            <a:off x="7050817" y="5089695"/>
            <a:ext cx="3197004" cy="523220"/>
          </a:xfrm>
          <a:prstGeom prst="rect">
            <a:avLst/>
          </a:prstGeom>
        </p:spPr>
        <p:txBody>
          <a:bodyPr wrap="square">
            <a:spAutoFit/>
          </a:bodyPr>
          <a:lstStyle/>
          <a:p>
            <a:pPr>
              <a:spcAft>
                <a:spcPts val="800"/>
              </a:spcAft>
            </a:pPr>
            <a:r>
              <a:rPr lang="zh-CN" altLang="en-US" sz="2800" b="1" dirty="0">
                <a:solidFill>
                  <a:schemeClr val="accent1"/>
                </a:solidFill>
                <a:latin typeface="微软雅黑" panose="020B0503020204020204" pitchFamily="34" charset="-122"/>
                <a:ea typeface="微软雅黑" panose="020B0503020204020204" pitchFamily="34" charset="-122"/>
              </a:rPr>
              <a:t>单击添加大标题</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7049454" y="1460667"/>
            <a:ext cx="267002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665588" y="2457894"/>
            <a:ext cx="27179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895691" y="3584328"/>
            <a:ext cx="274801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645167" y="4756944"/>
            <a:ext cx="255133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050816" y="5736031"/>
            <a:ext cx="259910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995835" y="695829"/>
            <a:ext cx="794554" cy="794657"/>
            <a:chOff x="5211145" y="945038"/>
            <a:chExt cx="794657" cy="794657"/>
          </a:xfrm>
        </p:grpSpPr>
        <p:sp>
          <p:nvSpPr>
            <p:cNvPr id="16" name="椭圆 15"/>
            <p:cNvSpPr/>
            <p:nvPr/>
          </p:nvSpPr>
          <p:spPr>
            <a:xfrm>
              <a:off x="5211145" y="945038"/>
              <a:ext cx="794657" cy="794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4"/>
            <p:cNvSpPr>
              <a:spLocks noEditPoints="1"/>
            </p:cNvSpPr>
            <p:nvPr/>
          </p:nvSpPr>
          <p:spPr bwMode="auto">
            <a:xfrm>
              <a:off x="5423787" y="1095784"/>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grpSp>
        <p:nvGrpSpPr>
          <p:cNvPr id="18" name="组合 17"/>
          <p:cNvGrpSpPr/>
          <p:nvPr/>
        </p:nvGrpSpPr>
        <p:grpSpPr>
          <a:xfrm>
            <a:off x="6890910" y="2826912"/>
            <a:ext cx="794554" cy="794657"/>
            <a:chOff x="6106337" y="3076121"/>
            <a:chExt cx="794657" cy="794657"/>
          </a:xfrm>
        </p:grpSpPr>
        <p:sp>
          <p:nvSpPr>
            <p:cNvPr id="19" name="椭圆 18"/>
            <p:cNvSpPr/>
            <p:nvPr/>
          </p:nvSpPr>
          <p:spPr>
            <a:xfrm>
              <a:off x="6106337" y="3076121"/>
              <a:ext cx="794657" cy="7946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8"/>
            <p:cNvSpPr>
              <a:spLocks noEditPoints="1"/>
            </p:cNvSpPr>
            <p:nvPr/>
          </p:nvSpPr>
          <p:spPr bwMode="auto">
            <a:xfrm>
              <a:off x="6294719" y="3246071"/>
              <a:ext cx="441293" cy="43487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grpSp>
        <p:nvGrpSpPr>
          <p:cNvPr id="21" name="组合 20"/>
          <p:cNvGrpSpPr/>
          <p:nvPr/>
        </p:nvGrpSpPr>
        <p:grpSpPr>
          <a:xfrm>
            <a:off x="5995835" y="4971193"/>
            <a:ext cx="794554" cy="794657"/>
            <a:chOff x="5211145" y="5220402"/>
            <a:chExt cx="794657" cy="794657"/>
          </a:xfrm>
        </p:grpSpPr>
        <p:sp>
          <p:nvSpPr>
            <p:cNvPr id="22" name="椭圆 21"/>
            <p:cNvSpPr/>
            <p:nvPr/>
          </p:nvSpPr>
          <p:spPr>
            <a:xfrm>
              <a:off x="5211145" y="5220402"/>
              <a:ext cx="794657" cy="7946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5"/>
            <p:cNvSpPr>
              <a:spLocks noEditPoints="1"/>
            </p:cNvSpPr>
            <p:nvPr/>
          </p:nvSpPr>
          <p:spPr bwMode="auto">
            <a:xfrm>
              <a:off x="5426589" y="5352786"/>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bg1"/>
            </a:solidFill>
            <a:ln>
              <a:noFill/>
            </a:ln>
          </p:spPr>
          <p:txBody>
            <a:bodyPr vert="horz" wrap="square" lIns="68562" tIns="34281" rIns="68562" bIns="34281" numCol="1" anchor="t" anchorCtr="0" compatLnSpc="1"/>
            <a:lstStyle/>
            <a:p>
              <a:endParaRPr lang="zh-CN" altLang="en-US"/>
            </a:p>
          </p:txBody>
        </p:sp>
      </p:grpSp>
      <p:grpSp>
        <p:nvGrpSpPr>
          <p:cNvPr id="24" name="组合 23"/>
          <p:cNvGrpSpPr/>
          <p:nvPr/>
        </p:nvGrpSpPr>
        <p:grpSpPr>
          <a:xfrm>
            <a:off x="6612843" y="3978338"/>
            <a:ext cx="794554" cy="794657"/>
            <a:chOff x="5828234" y="4227547"/>
            <a:chExt cx="794657" cy="794657"/>
          </a:xfrm>
        </p:grpSpPr>
        <p:sp>
          <p:nvSpPr>
            <p:cNvPr id="25" name="椭圆 24"/>
            <p:cNvSpPr/>
            <p:nvPr/>
          </p:nvSpPr>
          <p:spPr>
            <a:xfrm>
              <a:off x="5828234" y="4227547"/>
              <a:ext cx="794657" cy="7946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6"/>
            <p:cNvSpPr>
              <a:spLocks noEditPoints="1"/>
            </p:cNvSpPr>
            <p:nvPr/>
          </p:nvSpPr>
          <p:spPr bwMode="auto">
            <a:xfrm>
              <a:off x="6038788" y="4431543"/>
              <a:ext cx="397328" cy="404102"/>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TextBox 9"/>
          <p:cNvSpPr txBox="1"/>
          <p:nvPr/>
        </p:nvSpPr>
        <p:spPr>
          <a:xfrm>
            <a:off x="1847545" y="47459"/>
            <a:ext cx="2110945" cy="1911292"/>
          </a:xfrm>
          <a:prstGeom prst="rect">
            <a:avLst/>
          </a:prstGeom>
          <a:noFill/>
        </p:spPr>
        <p:txBody>
          <a:bodyPr wrap="none" rtlCol="0">
            <a:spAutoFit/>
          </a:bodyPr>
          <a:lstStyle/>
          <a:p>
            <a:pPr>
              <a:lnSpc>
                <a:spcPct val="110000"/>
              </a:lnSpc>
            </a:pPr>
            <a:r>
              <a:rPr lang="zh-CN" altLang="en-US" sz="5400" b="1" dirty="0">
                <a:solidFill>
                  <a:schemeClr val="tx2"/>
                </a:solidFill>
                <a:latin typeface="微软雅黑" panose="020B0503020204020204" pitchFamily="34" charset="-122"/>
                <a:ea typeface="微软雅黑" panose="020B0503020204020204" pitchFamily="34" charset="-122"/>
              </a:rPr>
              <a:t>目录</a:t>
            </a:r>
            <a:endParaRPr lang="en-US" altLang="zh-CN" sz="5400" b="1" dirty="0">
              <a:solidFill>
                <a:schemeClr val="tx2"/>
              </a:solidFill>
              <a:latin typeface="微软雅黑" panose="020B0503020204020204" pitchFamily="34" charset="-122"/>
              <a:ea typeface="微软雅黑" panose="020B0503020204020204" pitchFamily="34" charset="-122"/>
            </a:endParaRPr>
          </a:p>
          <a:p>
            <a:pPr>
              <a:lnSpc>
                <a:spcPct val="110000"/>
              </a:lnSpc>
            </a:pPr>
            <a:r>
              <a:rPr lang="en-US" altLang="zh-CN" sz="2800" dirty="0">
                <a:solidFill>
                  <a:schemeClr val="tx2"/>
                </a:solidFill>
                <a:latin typeface="微软雅黑" panose="020B0503020204020204" pitchFamily="34" charset="-122"/>
                <a:ea typeface="微软雅黑" panose="020B0503020204020204" pitchFamily="34" charset="-122"/>
              </a:rPr>
              <a:t>CONTENTS</a:t>
            </a:r>
            <a:endParaRPr lang="zh-CN" altLang="en-US" sz="2800" dirty="0">
              <a:solidFill>
                <a:schemeClr val="tx2"/>
              </a:solidFill>
              <a:latin typeface="微软雅黑" panose="020B0503020204020204" pitchFamily="34" charset="-122"/>
              <a:ea typeface="微软雅黑" panose="020B0503020204020204" pitchFamily="34" charset="-122"/>
            </a:endParaRPr>
          </a:p>
          <a:p>
            <a:endParaRPr lang="zh-CN" altLang="en-US" sz="2800" dirty="0">
              <a:solidFill>
                <a:schemeClr val="tx2"/>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Effect transition="in" filter="fade">
                                      <p:cBhvr>
                                        <p:cTn id="13" dur="1000"/>
                                        <p:tgtEl>
                                          <p:spTgt spid="15"/>
                                        </p:tgtEl>
                                      </p:cBhvr>
                                    </p:animEffect>
                                  </p:childTnLst>
                                </p:cTn>
                              </p:par>
                              <p:par>
                                <p:cTn id="14" presetID="42" presetClass="path" presetSubtype="0" accel="50000" decel="50000" fill="hold" nodeType="withEffect">
                                  <p:stCondLst>
                                    <p:cond delay="0"/>
                                  </p:stCondLst>
                                  <p:childTnLst>
                                    <p:animMotion origin="layout" path="M -0.12318 0.18657 L 1.04167E-6 7.40741E-7 " pathEditMode="relative" rAng="0" ptsTypes="AA">
                                      <p:cBhvr>
                                        <p:cTn id="15" dur="1000" fill="hold"/>
                                        <p:tgtEl>
                                          <p:spTgt spid="15"/>
                                        </p:tgtEl>
                                        <p:attrNameLst>
                                          <p:attrName>ppt_x</p:attrName>
                                          <p:attrName>ppt_y</p:attrName>
                                        </p:attrNameLst>
                                      </p:cBhvr>
                                      <p:rCtr x="6159" y="-9329"/>
                                    </p:animMotion>
                                  </p:childTnLst>
                                </p:cTn>
                              </p:par>
                              <p:par>
                                <p:cTn id="16" presetID="53" presetClass="entr" presetSubtype="16" fill="hold" nodeType="withEffect">
                                  <p:stCondLst>
                                    <p:cond delay="2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Effect transition="in" filter="fade">
                                      <p:cBhvr>
                                        <p:cTn id="20" dur="1000"/>
                                        <p:tgtEl>
                                          <p:spTgt spid="2"/>
                                        </p:tgtEl>
                                      </p:cBhvr>
                                    </p:animEffect>
                                  </p:childTnLst>
                                </p:cTn>
                              </p:par>
                              <p:par>
                                <p:cTn id="21" presetID="42" presetClass="path" presetSubtype="0" accel="50000" decel="50000" fill="hold" nodeType="withEffect">
                                  <p:stCondLst>
                                    <p:cond delay="200"/>
                                  </p:stCondLst>
                                  <p:childTnLst>
                                    <p:animMotion origin="layout" path="M -0.15716 0.10301 L 1.11022E-16 -1.11111E-6 " pathEditMode="relative" rAng="0" ptsTypes="AA">
                                      <p:cBhvr>
                                        <p:cTn id="22" dur="1000" fill="hold"/>
                                        <p:tgtEl>
                                          <p:spTgt spid="2"/>
                                        </p:tgtEl>
                                        <p:attrNameLst>
                                          <p:attrName>ppt_x</p:attrName>
                                          <p:attrName>ppt_y</p:attrName>
                                        </p:attrNameLst>
                                      </p:cBhvr>
                                      <p:rCtr x="7852" y="-5162"/>
                                    </p:animMotion>
                                  </p:childTnLst>
                                </p:cTn>
                              </p:par>
                              <p:par>
                                <p:cTn id="23" presetID="53" presetClass="entr" presetSubtype="16" fill="hold" nodeType="withEffect">
                                  <p:stCondLst>
                                    <p:cond delay="4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42" presetClass="path" presetSubtype="0" accel="50000" decel="50000" fill="hold" nodeType="withEffect">
                                  <p:stCondLst>
                                    <p:cond delay="400"/>
                                  </p:stCondLst>
                                  <p:childTnLst>
                                    <p:animMotion origin="layout" path="M -0.17188 -0.00509 L 3.54167E-6 1.11111E-6 " pathEditMode="relative" rAng="0" ptsTypes="AA">
                                      <p:cBhvr>
                                        <p:cTn id="29" dur="1000" fill="hold"/>
                                        <p:tgtEl>
                                          <p:spTgt spid="18"/>
                                        </p:tgtEl>
                                        <p:attrNameLst>
                                          <p:attrName>ppt_x</p:attrName>
                                          <p:attrName>ppt_y</p:attrName>
                                        </p:attrNameLst>
                                      </p:cBhvr>
                                      <p:rCtr x="8594" y="255"/>
                                    </p:animMotion>
                                  </p:childTnLst>
                                </p:cTn>
                              </p:par>
                              <p:par>
                                <p:cTn id="30" presetID="53" presetClass="entr" presetSubtype="16" fill="hold" nodeType="withEffect">
                                  <p:stCondLst>
                                    <p:cond delay="60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par>
                                <p:cTn id="35" presetID="42" presetClass="path" presetSubtype="0" accel="50000" decel="50000" fill="hold" nodeType="withEffect">
                                  <p:stCondLst>
                                    <p:cond delay="600"/>
                                  </p:stCondLst>
                                  <p:childTnLst>
                                    <p:animMotion origin="layout" path="M -0.15495 -0.10347 L 1.11022E-16 -2.96296E-6 " pathEditMode="relative" rAng="0" ptsTypes="AA">
                                      <p:cBhvr>
                                        <p:cTn id="36" dur="1000" fill="hold"/>
                                        <p:tgtEl>
                                          <p:spTgt spid="24"/>
                                        </p:tgtEl>
                                        <p:attrNameLst>
                                          <p:attrName>ppt_x</p:attrName>
                                          <p:attrName>ppt_y</p:attrName>
                                        </p:attrNameLst>
                                      </p:cBhvr>
                                      <p:rCtr x="7747" y="5162"/>
                                    </p:animMotion>
                                  </p:childTnLst>
                                </p:cTn>
                              </p:par>
                              <p:par>
                                <p:cTn id="37" presetID="53" presetClass="entr" presetSubtype="16" fill="hold" nodeType="withEffect">
                                  <p:stCondLst>
                                    <p:cond delay="80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par>
                                <p:cTn id="42" presetID="42" presetClass="path" presetSubtype="0" accel="50000" decel="50000" fill="hold" nodeType="withEffect">
                                  <p:stCondLst>
                                    <p:cond delay="800"/>
                                  </p:stCondLst>
                                  <p:childTnLst>
                                    <p:animMotion origin="layout" path="M -0.11979 -0.19213 L 1.04167E-6 1.11111E-6 " pathEditMode="relative" rAng="0" ptsTypes="AA">
                                      <p:cBhvr>
                                        <p:cTn id="43" dur="1000" fill="hold"/>
                                        <p:tgtEl>
                                          <p:spTgt spid="21"/>
                                        </p:tgtEl>
                                        <p:attrNameLst>
                                          <p:attrName>ppt_x</p:attrName>
                                          <p:attrName>ppt_y</p:attrName>
                                        </p:attrNameLst>
                                      </p:cBhvr>
                                      <p:rCtr x="5990" y="9606"/>
                                    </p:animMotion>
                                  </p:childTnLst>
                                </p:cTn>
                              </p:par>
                            </p:childTnLst>
                          </p:cTn>
                        </p:par>
                        <p:par>
                          <p:cTn id="44" fill="hold">
                            <p:stCondLst>
                              <p:cond delay="1500"/>
                            </p:stCondLst>
                            <p:childTnLst>
                              <p:par>
                                <p:cTn id="45" presetID="49" presetClass="entr" presetSubtype="0" decel="10000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 calcmode="lin" valueType="num">
                                      <p:cBhvr>
                                        <p:cTn id="49" dur="500" fill="hold"/>
                                        <p:tgtEl>
                                          <p:spTgt spid="10"/>
                                        </p:tgtEl>
                                        <p:attrNameLst>
                                          <p:attrName>style.rotation</p:attrName>
                                        </p:attrNameLst>
                                      </p:cBhvr>
                                      <p:tavLst>
                                        <p:tav tm="0">
                                          <p:val>
                                            <p:fltVal val="360"/>
                                          </p:val>
                                        </p:tav>
                                        <p:tav tm="100000">
                                          <p:val>
                                            <p:fltVal val="0"/>
                                          </p:val>
                                        </p:tav>
                                      </p:tavLst>
                                    </p:anim>
                                    <p:animEffect transition="in" filter="fade">
                                      <p:cBhvr>
                                        <p:cTn id="50" dur="500"/>
                                        <p:tgtEl>
                                          <p:spTgt spid="10"/>
                                        </p:tgtEl>
                                      </p:cBhvr>
                                    </p:animEffect>
                                  </p:childTnLst>
                                </p:cTn>
                              </p:par>
                            </p:childTnLst>
                          </p:cTn>
                        </p:par>
                        <p:par>
                          <p:cTn id="51" fill="hold">
                            <p:stCondLst>
                              <p:cond delay="2000"/>
                            </p:stCondLst>
                            <p:childTnLst>
                              <p:par>
                                <p:cTn id="52" presetID="22" presetClass="entr" presetSubtype="8"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childTnLst>
                          </p:cTn>
                        </p:par>
                        <p:par>
                          <p:cTn id="55" fill="hold">
                            <p:stCondLst>
                              <p:cond delay="2500"/>
                            </p:stCondLst>
                            <p:childTnLst>
                              <p:par>
                                <p:cTn id="56" presetID="49" presetClass="entr" presetSubtype="0" decel="10000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 calcmode="lin" valueType="num">
                                      <p:cBhvr>
                                        <p:cTn id="60" dur="500" fill="hold"/>
                                        <p:tgtEl>
                                          <p:spTgt spid="11"/>
                                        </p:tgtEl>
                                        <p:attrNameLst>
                                          <p:attrName>style.rotation</p:attrName>
                                        </p:attrNameLst>
                                      </p:cBhvr>
                                      <p:tavLst>
                                        <p:tav tm="0">
                                          <p:val>
                                            <p:fltVal val="360"/>
                                          </p:val>
                                        </p:tav>
                                        <p:tav tm="100000">
                                          <p:val>
                                            <p:fltVal val="0"/>
                                          </p:val>
                                        </p:tav>
                                      </p:tavLst>
                                    </p:anim>
                                    <p:animEffect transition="in" filter="fade">
                                      <p:cBhvr>
                                        <p:cTn id="61" dur="500"/>
                                        <p:tgtEl>
                                          <p:spTgt spid="11"/>
                                        </p:tgtEl>
                                      </p:cBhvr>
                                    </p:animEffect>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childTnLst>
                          </p:cTn>
                        </p:par>
                        <p:par>
                          <p:cTn id="66" fill="hold">
                            <p:stCondLst>
                              <p:cond delay="3500"/>
                            </p:stCondLst>
                            <p:childTnLst>
                              <p:par>
                                <p:cTn id="67" presetID="49" presetClass="entr" presetSubtype="0" decel="100000"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360"/>
                                          </p:val>
                                        </p:tav>
                                        <p:tav tm="100000">
                                          <p:val>
                                            <p:fltVal val="0"/>
                                          </p:val>
                                        </p:tav>
                                      </p:tavLst>
                                    </p:anim>
                                    <p:animEffect transition="in" filter="fade">
                                      <p:cBhvr>
                                        <p:cTn id="72" dur="500"/>
                                        <p:tgtEl>
                                          <p:spTgt spid="12"/>
                                        </p:tgtEl>
                                      </p:cBhvr>
                                    </p:animEffect>
                                  </p:childTnLst>
                                </p:cTn>
                              </p:par>
                            </p:childTnLst>
                          </p:cTn>
                        </p:par>
                        <p:par>
                          <p:cTn id="73" fill="hold">
                            <p:stCondLst>
                              <p:cond delay="4000"/>
                            </p:stCondLst>
                            <p:childTnLst>
                              <p:par>
                                <p:cTn id="74" presetID="22" presetClass="entr" presetSubtype="8" fill="hold" grpId="0"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wipe(left)">
                                      <p:cBhvr>
                                        <p:cTn id="76" dur="500"/>
                                        <p:tgtEl>
                                          <p:spTgt spid="7"/>
                                        </p:tgtEl>
                                      </p:cBhvr>
                                    </p:animEffect>
                                  </p:childTnLst>
                                </p:cTn>
                              </p:par>
                            </p:childTnLst>
                          </p:cTn>
                        </p:par>
                        <p:par>
                          <p:cTn id="77" fill="hold">
                            <p:stCondLst>
                              <p:cond delay="4500"/>
                            </p:stCondLst>
                            <p:childTnLst>
                              <p:par>
                                <p:cTn id="78" presetID="49" presetClass="entr" presetSubtype="0" decel="100000" fill="hold" nodeType="after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500" fill="hold"/>
                                        <p:tgtEl>
                                          <p:spTgt spid="13"/>
                                        </p:tgtEl>
                                        <p:attrNameLst>
                                          <p:attrName>ppt_w</p:attrName>
                                        </p:attrNameLst>
                                      </p:cBhvr>
                                      <p:tavLst>
                                        <p:tav tm="0">
                                          <p:val>
                                            <p:fltVal val="0"/>
                                          </p:val>
                                        </p:tav>
                                        <p:tav tm="100000">
                                          <p:val>
                                            <p:strVal val="#ppt_w"/>
                                          </p:val>
                                        </p:tav>
                                      </p:tavLst>
                                    </p:anim>
                                    <p:anim calcmode="lin" valueType="num">
                                      <p:cBhvr>
                                        <p:cTn id="81" dur="500" fill="hold"/>
                                        <p:tgtEl>
                                          <p:spTgt spid="13"/>
                                        </p:tgtEl>
                                        <p:attrNameLst>
                                          <p:attrName>ppt_h</p:attrName>
                                        </p:attrNameLst>
                                      </p:cBhvr>
                                      <p:tavLst>
                                        <p:tav tm="0">
                                          <p:val>
                                            <p:fltVal val="0"/>
                                          </p:val>
                                        </p:tav>
                                        <p:tav tm="100000">
                                          <p:val>
                                            <p:strVal val="#ppt_h"/>
                                          </p:val>
                                        </p:tav>
                                      </p:tavLst>
                                    </p:anim>
                                    <p:anim calcmode="lin" valueType="num">
                                      <p:cBhvr>
                                        <p:cTn id="82" dur="500" fill="hold"/>
                                        <p:tgtEl>
                                          <p:spTgt spid="13"/>
                                        </p:tgtEl>
                                        <p:attrNameLst>
                                          <p:attrName>style.rotation</p:attrName>
                                        </p:attrNameLst>
                                      </p:cBhvr>
                                      <p:tavLst>
                                        <p:tav tm="0">
                                          <p:val>
                                            <p:fltVal val="360"/>
                                          </p:val>
                                        </p:tav>
                                        <p:tav tm="100000">
                                          <p:val>
                                            <p:fltVal val="0"/>
                                          </p:val>
                                        </p:tav>
                                      </p:tavLst>
                                    </p:anim>
                                    <p:animEffect transition="in" filter="fade">
                                      <p:cBhvr>
                                        <p:cTn id="83" dur="500"/>
                                        <p:tgtEl>
                                          <p:spTgt spid="13"/>
                                        </p:tgtEl>
                                      </p:cBhvr>
                                    </p:animEffect>
                                  </p:childTnLst>
                                </p:cTn>
                              </p:par>
                            </p:childTnLst>
                          </p:cTn>
                        </p:par>
                        <p:par>
                          <p:cTn id="84" fill="hold">
                            <p:stCondLst>
                              <p:cond delay="5000"/>
                            </p:stCondLst>
                            <p:childTnLst>
                              <p:par>
                                <p:cTn id="85" presetID="22" presetClass="entr" presetSubtype="8" fill="hold" grpId="0" nodeType="after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left)">
                                      <p:cBhvr>
                                        <p:cTn id="87" dur="500"/>
                                        <p:tgtEl>
                                          <p:spTgt spid="8"/>
                                        </p:tgtEl>
                                      </p:cBhvr>
                                    </p:animEffect>
                                  </p:childTnLst>
                                </p:cTn>
                              </p:par>
                            </p:childTnLst>
                          </p:cTn>
                        </p:par>
                        <p:par>
                          <p:cTn id="88" fill="hold">
                            <p:stCondLst>
                              <p:cond delay="5500"/>
                            </p:stCondLst>
                            <p:childTnLst>
                              <p:par>
                                <p:cTn id="89" presetID="49" presetClass="entr" presetSubtype="0" decel="100000" fill="hold"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fill="hold"/>
                                        <p:tgtEl>
                                          <p:spTgt spid="14"/>
                                        </p:tgtEl>
                                        <p:attrNameLst>
                                          <p:attrName>ppt_w</p:attrName>
                                        </p:attrNameLst>
                                      </p:cBhvr>
                                      <p:tavLst>
                                        <p:tav tm="0">
                                          <p:val>
                                            <p:fltVal val="0"/>
                                          </p:val>
                                        </p:tav>
                                        <p:tav tm="100000">
                                          <p:val>
                                            <p:strVal val="#ppt_w"/>
                                          </p:val>
                                        </p:tav>
                                      </p:tavLst>
                                    </p:anim>
                                    <p:anim calcmode="lin" valueType="num">
                                      <p:cBhvr>
                                        <p:cTn id="92" dur="500" fill="hold"/>
                                        <p:tgtEl>
                                          <p:spTgt spid="14"/>
                                        </p:tgtEl>
                                        <p:attrNameLst>
                                          <p:attrName>ppt_h</p:attrName>
                                        </p:attrNameLst>
                                      </p:cBhvr>
                                      <p:tavLst>
                                        <p:tav tm="0">
                                          <p:val>
                                            <p:fltVal val="0"/>
                                          </p:val>
                                        </p:tav>
                                        <p:tav tm="100000">
                                          <p:val>
                                            <p:strVal val="#ppt_h"/>
                                          </p:val>
                                        </p:tav>
                                      </p:tavLst>
                                    </p:anim>
                                    <p:anim calcmode="lin" valueType="num">
                                      <p:cBhvr>
                                        <p:cTn id="93" dur="500" fill="hold"/>
                                        <p:tgtEl>
                                          <p:spTgt spid="14"/>
                                        </p:tgtEl>
                                        <p:attrNameLst>
                                          <p:attrName>style.rotation</p:attrName>
                                        </p:attrNameLst>
                                      </p:cBhvr>
                                      <p:tavLst>
                                        <p:tav tm="0">
                                          <p:val>
                                            <p:fltVal val="360"/>
                                          </p:val>
                                        </p:tav>
                                        <p:tav tm="100000">
                                          <p:val>
                                            <p:fltVal val="0"/>
                                          </p:val>
                                        </p:tav>
                                      </p:tavLst>
                                    </p:anim>
                                    <p:animEffect transition="in" filter="fade">
                                      <p:cBhvr>
                                        <p:cTn id="94" dur="500"/>
                                        <p:tgtEl>
                                          <p:spTgt spid="14"/>
                                        </p:tgtEl>
                                      </p:cBhvr>
                                    </p:animEffect>
                                  </p:childTnLst>
                                </p:cTn>
                              </p:par>
                            </p:childTnLst>
                          </p:cTn>
                        </p:par>
                        <p:par>
                          <p:cTn id="95" fill="hold">
                            <p:stCondLst>
                              <p:cond delay="6000"/>
                            </p:stCondLst>
                            <p:childTnLst>
                              <p:par>
                                <p:cTn id="96" presetID="22" presetClass="entr" presetSubtype="8" fill="hold" grpId="0" nodeType="afterEffect">
                                  <p:stCondLst>
                                    <p:cond delay="0"/>
                                  </p:stCondLst>
                                  <p:childTnLst>
                                    <p:set>
                                      <p:cBhvr>
                                        <p:cTn id="97" dur="1" fill="hold">
                                          <p:stCondLst>
                                            <p:cond delay="0"/>
                                          </p:stCondLst>
                                        </p:cTn>
                                        <p:tgtEl>
                                          <p:spTgt spid="9"/>
                                        </p:tgtEl>
                                        <p:attrNameLst>
                                          <p:attrName>style.visibility</p:attrName>
                                        </p:attrNameLst>
                                      </p:cBhvr>
                                      <p:to>
                                        <p:strVal val="visible"/>
                                      </p:to>
                                    </p:set>
                                    <p:animEffect transition="in" filter="wipe(left)">
                                      <p:cBhvr>
                                        <p:cTn id="9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384810" y="3236853"/>
            <a:ext cx="1352374" cy="13509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1512" name="文本框 11"/>
          <p:cNvSpPr txBox="1">
            <a:spLocks noChangeArrowheads="1"/>
          </p:cNvSpPr>
          <p:nvPr/>
        </p:nvSpPr>
        <p:spPr bwMode="auto">
          <a:xfrm>
            <a:off x="1710205" y="3546416"/>
            <a:ext cx="855552"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bg1"/>
                </a:solidFill>
                <a:latin typeface="+mn-ea"/>
                <a:ea typeface="+mn-ea"/>
                <a:cs typeface="+mn-ea"/>
              </a:rPr>
              <a:t>添加文本</a:t>
            </a:r>
            <a:endParaRPr lang="zh-CN" altLang="en-US" sz="2000" b="1" dirty="0">
              <a:solidFill>
                <a:schemeClr val="bg1"/>
              </a:solidFill>
              <a:latin typeface="+mn-ea"/>
              <a:ea typeface="+mn-ea"/>
              <a:cs typeface="+mn-ea"/>
            </a:endParaRPr>
          </a:p>
        </p:txBody>
      </p:sp>
      <p:cxnSp>
        <p:nvCxnSpPr>
          <p:cNvPr id="13" name="直接连接符 12"/>
          <p:cNvCxnSpPr/>
          <p:nvPr/>
        </p:nvCxnSpPr>
        <p:spPr>
          <a:xfrm>
            <a:off x="2708614" y="3913126"/>
            <a:ext cx="8499955" cy="0"/>
          </a:xfrm>
          <a:prstGeom prst="line">
            <a:avLst/>
          </a:prstGeom>
          <a:ln w="412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448292" y="3660716"/>
            <a:ext cx="501585" cy="1712501"/>
            <a:chOff x="3447497" y="3660715"/>
            <a:chExt cx="501585" cy="1712501"/>
          </a:xfrm>
        </p:grpSpPr>
        <p:sp>
          <p:nvSpPr>
            <p:cNvPr id="14" name="椭圆 13"/>
            <p:cNvSpPr/>
            <p:nvPr/>
          </p:nvSpPr>
          <p:spPr>
            <a:xfrm>
              <a:off x="3447497" y="3660715"/>
              <a:ext cx="501585" cy="5032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cs typeface="+mn-ea"/>
                </a:rPr>
                <a:t>1</a:t>
              </a:r>
              <a:endParaRPr lang="zh-CN" altLang="en-US" sz="2000" b="1" dirty="0">
                <a:cs typeface="+mn-ea"/>
              </a:endParaRPr>
            </a:p>
          </p:txBody>
        </p:sp>
        <p:grpSp>
          <p:nvGrpSpPr>
            <p:cNvPr id="18" name="组合 17"/>
            <p:cNvGrpSpPr/>
            <p:nvPr/>
          </p:nvGrpSpPr>
          <p:grpSpPr>
            <a:xfrm>
              <a:off x="3640475" y="4150714"/>
              <a:ext cx="115895" cy="1222502"/>
              <a:chOff x="3451537" y="3928056"/>
              <a:chExt cx="115910" cy="1222502"/>
            </a:xfrm>
            <a:solidFill>
              <a:srgbClr val="088EFB"/>
            </a:solidFill>
          </p:grpSpPr>
          <p:cxnSp>
            <p:nvCxnSpPr>
              <p:cNvPr id="19" name="直接连接符 18"/>
              <p:cNvCxnSpPr/>
              <p:nvPr/>
            </p:nvCxnSpPr>
            <p:spPr>
              <a:xfrm flipH="1">
                <a:off x="3509492" y="3928056"/>
                <a:ext cx="1" cy="1133341"/>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3451537" y="5034648"/>
                <a:ext cx="115910" cy="11591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grpSp>
        <p:nvGrpSpPr>
          <p:cNvPr id="5" name="组合 4"/>
          <p:cNvGrpSpPr/>
          <p:nvPr/>
        </p:nvGrpSpPr>
        <p:grpSpPr>
          <a:xfrm>
            <a:off x="7900650" y="3660715"/>
            <a:ext cx="501585" cy="1654546"/>
            <a:chOff x="7899855" y="3660715"/>
            <a:chExt cx="501585" cy="1654546"/>
          </a:xfrm>
        </p:grpSpPr>
        <p:sp>
          <p:nvSpPr>
            <p:cNvPr id="16" name="椭圆 15"/>
            <p:cNvSpPr/>
            <p:nvPr/>
          </p:nvSpPr>
          <p:spPr>
            <a:xfrm>
              <a:off x="7899855" y="3660715"/>
              <a:ext cx="501585" cy="503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cs typeface="+mn-ea"/>
                </a:rPr>
                <a:t>3</a:t>
              </a:r>
              <a:endParaRPr lang="zh-CN" altLang="en-US" sz="2000" b="1" dirty="0">
                <a:cs typeface="+mn-ea"/>
              </a:endParaRPr>
            </a:p>
          </p:txBody>
        </p:sp>
        <p:grpSp>
          <p:nvGrpSpPr>
            <p:cNvPr id="21" name="组合 20"/>
            <p:cNvGrpSpPr/>
            <p:nvPr/>
          </p:nvGrpSpPr>
          <p:grpSpPr>
            <a:xfrm>
              <a:off x="8099005" y="4092759"/>
              <a:ext cx="115895" cy="1222502"/>
              <a:chOff x="3451537" y="3928056"/>
              <a:chExt cx="115910" cy="1222502"/>
            </a:xfrm>
            <a:solidFill>
              <a:schemeClr val="accent2"/>
            </a:solidFill>
          </p:grpSpPr>
          <p:cxnSp>
            <p:nvCxnSpPr>
              <p:cNvPr id="22" name="直接连接符 21"/>
              <p:cNvCxnSpPr/>
              <p:nvPr/>
            </p:nvCxnSpPr>
            <p:spPr>
              <a:xfrm flipH="1">
                <a:off x="3509492" y="3928056"/>
                <a:ext cx="1" cy="1133341"/>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3451537" y="5034648"/>
                <a:ext cx="115910" cy="11591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grpSp>
        <p:nvGrpSpPr>
          <p:cNvPr id="4" name="组合 3"/>
          <p:cNvGrpSpPr/>
          <p:nvPr/>
        </p:nvGrpSpPr>
        <p:grpSpPr>
          <a:xfrm>
            <a:off x="5673679" y="2447282"/>
            <a:ext cx="503171" cy="1703971"/>
            <a:chOff x="5672884" y="2447281"/>
            <a:chExt cx="503171" cy="1703971"/>
          </a:xfrm>
        </p:grpSpPr>
        <p:sp>
          <p:nvSpPr>
            <p:cNvPr id="15" name="椭圆 14"/>
            <p:cNvSpPr/>
            <p:nvPr/>
          </p:nvSpPr>
          <p:spPr>
            <a:xfrm>
              <a:off x="5672884" y="3648015"/>
              <a:ext cx="503171" cy="503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cs typeface="+mn-ea"/>
                </a:rPr>
                <a:t>2</a:t>
              </a:r>
              <a:endParaRPr lang="zh-CN" altLang="en-US" sz="2000" b="1" dirty="0">
                <a:cs typeface="+mn-ea"/>
              </a:endParaRPr>
            </a:p>
          </p:txBody>
        </p:sp>
        <p:grpSp>
          <p:nvGrpSpPr>
            <p:cNvPr id="24" name="组合 23"/>
            <p:cNvGrpSpPr/>
            <p:nvPr/>
          </p:nvGrpSpPr>
          <p:grpSpPr>
            <a:xfrm>
              <a:off x="5866521" y="2447281"/>
              <a:ext cx="115895" cy="1236576"/>
              <a:chOff x="5677872" y="2224623"/>
              <a:chExt cx="115910" cy="1236576"/>
            </a:xfrm>
            <a:solidFill>
              <a:schemeClr val="accent1"/>
            </a:solidFill>
          </p:grpSpPr>
          <p:cxnSp>
            <p:nvCxnSpPr>
              <p:cNvPr id="25" name="直接连接符 24"/>
              <p:cNvCxnSpPr/>
              <p:nvPr/>
            </p:nvCxnSpPr>
            <p:spPr>
              <a:xfrm flipH="1">
                <a:off x="5735827" y="2327858"/>
                <a:ext cx="1" cy="1133341"/>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5677872" y="2224623"/>
                <a:ext cx="115910" cy="11591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grpSp>
        <p:nvGrpSpPr>
          <p:cNvPr id="6" name="组合 5"/>
          <p:cNvGrpSpPr/>
          <p:nvPr/>
        </p:nvGrpSpPr>
        <p:grpSpPr>
          <a:xfrm>
            <a:off x="10126035" y="2414982"/>
            <a:ext cx="503172" cy="1748971"/>
            <a:chOff x="10125241" y="2414981"/>
            <a:chExt cx="503172" cy="1748971"/>
          </a:xfrm>
        </p:grpSpPr>
        <p:sp>
          <p:nvSpPr>
            <p:cNvPr id="17" name="椭圆 16"/>
            <p:cNvSpPr/>
            <p:nvPr/>
          </p:nvSpPr>
          <p:spPr>
            <a:xfrm>
              <a:off x="10125241" y="3660715"/>
              <a:ext cx="503172" cy="5032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cs typeface="+mn-ea"/>
                </a:rPr>
                <a:t>4</a:t>
              </a:r>
              <a:endParaRPr lang="zh-CN" altLang="en-US" sz="2000" b="1" dirty="0">
                <a:cs typeface="+mn-ea"/>
              </a:endParaRPr>
            </a:p>
          </p:txBody>
        </p:sp>
        <p:grpSp>
          <p:nvGrpSpPr>
            <p:cNvPr id="27" name="组合 26"/>
            <p:cNvGrpSpPr/>
            <p:nvPr/>
          </p:nvGrpSpPr>
          <p:grpSpPr>
            <a:xfrm>
              <a:off x="10318614" y="2414981"/>
              <a:ext cx="115895" cy="1236576"/>
              <a:chOff x="5677872" y="2224623"/>
              <a:chExt cx="115910" cy="1236576"/>
            </a:xfrm>
            <a:solidFill>
              <a:schemeClr val="accent3"/>
            </a:solidFill>
          </p:grpSpPr>
          <p:cxnSp>
            <p:nvCxnSpPr>
              <p:cNvPr id="28" name="直接连接符 27"/>
              <p:cNvCxnSpPr/>
              <p:nvPr/>
            </p:nvCxnSpPr>
            <p:spPr>
              <a:xfrm flipH="1">
                <a:off x="5735827" y="2327858"/>
                <a:ext cx="1" cy="113334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5677872" y="2224623"/>
                <a:ext cx="115910" cy="115910"/>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sp>
        <p:nvSpPr>
          <p:cNvPr id="30" name="TextBox 10"/>
          <p:cNvSpPr txBox="1"/>
          <p:nvPr/>
        </p:nvSpPr>
        <p:spPr>
          <a:xfrm>
            <a:off x="3921305" y="4067114"/>
            <a:ext cx="167459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zh-CN" altLang="en-US" dirty="0"/>
          </a:p>
        </p:txBody>
      </p:sp>
      <p:sp>
        <p:nvSpPr>
          <p:cNvPr id="31" name="TextBox 10"/>
          <p:cNvSpPr txBox="1"/>
          <p:nvPr/>
        </p:nvSpPr>
        <p:spPr>
          <a:xfrm>
            <a:off x="4135591" y="2473264"/>
            <a:ext cx="1673007"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zh-CN" altLang="en-US" dirty="0"/>
          </a:p>
        </p:txBody>
      </p:sp>
      <p:sp>
        <p:nvSpPr>
          <p:cNvPr id="32" name="TextBox 10"/>
          <p:cNvSpPr txBox="1"/>
          <p:nvPr/>
        </p:nvSpPr>
        <p:spPr>
          <a:xfrm>
            <a:off x="8362552" y="4024251"/>
            <a:ext cx="167459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zh-CN" altLang="en-US" dirty="0"/>
          </a:p>
        </p:txBody>
      </p:sp>
      <p:sp>
        <p:nvSpPr>
          <p:cNvPr id="33" name="TextBox 10"/>
          <p:cNvSpPr txBox="1"/>
          <p:nvPr/>
        </p:nvSpPr>
        <p:spPr>
          <a:xfrm>
            <a:off x="8497473" y="2428815"/>
            <a:ext cx="167459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zh-CN" altLang="en-US" dirty="0"/>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200"/>
                                  </p:stCondLst>
                                  <p:childTnLst>
                                    <p:set>
                                      <p:cBhvr>
                                        <p:cTn id="10" dur="1" fill="hold">
                                          <p:stCondLst>
                                            <p:cond delay="0"/>
                                          </p:stCondLst>
                                        </p:cTn>
                                        <p:tgtEl>
                                          <p:spTgt spid="21512"/>
                                        </p:tgtEl>
                                        <p:attrNameLst>
                                          <p:attrName>style.visibility</p:attrName>
                                        </p:attrNameLst>
                                      </p:cBhvr>
                                      <p:to>
                                        <p:strVal val="visible"/>
                                      </p:to>
                                    </p:set>
                                    <p:animEffect transition="in" filter="randombar(horizontal)">
                                      <p:cBhvr>
                                        <p:cTn id="11" dur="500"/>
                                        <p:tgtEl>
                                          <p:spTgt spid="21512"/>
                                        </p:tgtEl>
                                      </p:cBhvr>
                                    </p:animEffect>
                                  </p:childTnLst>
                                </p:cTn>
                              </p:par>
                              <p:par>
                                <p:cTn id="12" presetID="22" presetClass="entr" presetSubtype="8" fill="hold" nodeType="withEffect">
                                  <p:stCondLst>
                                    <p:cond delay="40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12" presetClass="entr" presetSubtype="8" fill="hold" nodeType="withEffect">
                                  <p:stCondLst>
                                    <p:cond delay="6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right)">
                                      <p:cBhvr>
                                        <p:cTn id="18" dur="500"/>
                                        <p:tgtEl>
                                          <p:spTgt spid="3"/>
                                        </p:tgtEl>
                                      </p:cBhvr>
                                    </p:animEffect>
                                  </p:childTnLst>
                                </p:cTn>
                              </p:par>
                              <p:par>
                                <p:cTn id="19" presetID="12" presetClass="entr" presetSubtype="8" fill="hold" nodeType="withEffect">
                                  <p:stCondLst>
                                    <p:cond delay="8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ppt_x</p:attrName>
                                        </p:attrNameLst>
                                      </p:cBhvr>
                                      <p:tavLst>
                                        <p:tav tm="0">
                                          <p:val>
                                            <p:strVal val="#ppt_x-#ppt_w*1.125000"/>
                                          </p:val>
                                        </p:tav>
                                        <p:tav tm="100000">
                                          <p:val>
                                            <p:strVal val="#ppt_x"/>
                                          </p:val>
                                        </p:tav>
                                      </p:tavLst>
                                    </p:anim>
                                    <p:animEffect transition="in" filter="wipe(right)">
                                      <p:cBhvr>
                                        <p:cTn id="22" dur="500"/>
                                        <p:tgtEl>
                                          <p:spTgt spid="4"/>
                                        </p:tgtEl>
                                      </p:cBhvr>
                                    </p:animEffect>
                                  </p:childTnLst>
                                </p:cTn>
                              </p:par>
                              <p:par>
                                <p:cTn id="23" presetID="12" presetClass="entr" presetSubtype="8" fill="hold" nodeType="withEffect">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ppt_x</p:attrName>
                                        </p:attrNameLst>
                                      </p:cBhvr>
                                      <p:tavLst>
                                        <p:tav tm="0">
                                          <p:val>
                                            <p:strVal val="#ppt_x-#ppt_w*1.125000"/>
                                          </p:val>
                                        </p:tav>
                                        <p:tav tm="100000">
                                          <p:val>
                                            <p:strVal val="#ppt_x"/>
                                          </p:val>
                                        </p:tav>
                                      </p:tavLst>
                                    </p:anim>
                                    <p:animEffect transition="in" filter="wipe(right)">
                                      <p:cBhvr>
                                        <p:cTn id="26" dur="500"/>
                                        <p:tgtEl>
                                          <p:spTgt spid="5"/>
                                        </p:tgtEl>
                                      </p:cBhvr>
                                    </p:animEffect>
                                  </p:childTnLst>
                                </p:cTn>
                              </p:par>
                              <p:par>
                                <p:cTn id="27" presetID="12" presetClass="entr" presetSubtype="8" fill="hold" nodeType="withEffect">
                                  <p:stCondLst>
                                    <p:cond delay="12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ppt_x</p:attrName>
                                        </p:attrNameLst>
                                      </p:cBhvr>
                                      <p:tavLst>
                                        <p:tav tm="0">
                                          <p:val>
                                            <p:strVal val="#ppt_x-#ppt_w*1.125000"/>
                                          </p:val>
                                        </p:tav>
                                        <p:tav tm="100000">
                                          <p:val>
                                            <p:strVal val="#ppt_x"/>
                                          </p:val>
                                        </p:tav>
                                      </p:tavLst>
                                    </p:anim>
                                    <p:animEffect transition="in" filter="wipe(right)">
                                      <p:cBhvr>
                                        <p:cTn id="30" dur="500"/>
                                        <p:tgtEl>
                                          <p:spTgt spid="6"/>
                                        </p:tgtEl>
                                      </p:cBhvr>
                                    </p:animEffect>
                                  </p:childTnLst>
                                </p:cTn>
                              </p:par>
                              <p:par>
                                <p:cTn id="31" presetID="42" presetClass="entr" presetSubtype="0" fill="hold" grpId="0" nodeType="withEffect">
                                  <p:stCondLst>
                                    <p:cond delay="14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16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8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2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anim calcmode="lin" valueType="num">
                                      <p:cBhvr>
                                        <p:cTn id="49" dur="1000" fill="hold"/>
                                        <p:tgtEl>
                                          <p:spTgt spid="33"/>
                                        </p:tgtEl>
                                        <p:attrNameLst>
                                          <p:attrName>ppt_x</p:attrName>
                                        </p:attrNameLst>
                                      </p:cBhvr>
                                      <p:tavLst>
                                        <p:tav tm="0">
                                          <p:val>
                                            <p:strVal val="#ppt_x"/>
                                          </p:val>
                                        </p:tav>
                                        <p:tav tm="100000">
                                          <p:val>
                                            <p:strVal val="#ppt_x"/>
                                          </p:val>
                                        </p:tav>
                                      </p:tavLst>
                                    </p:anim>
                                    <p:anim calcmode="lin" valueType="num">
                                      <p:cBhvr>
                                        <p:cTn id="5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512" grpId="0"/>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93682" y="1772816"/>
            <a:ext cx="5358702" cy="992188"/>
            <a:chOff x="4192888" y="1772816"/>
            <a:chExt cx="5358702" cy="992188"/>
          </a:xfrm>
        </p:grpSpPr>
        <p:sp>
          <p:nvSpPr>
            <p:cNvPr id="12" name="任意多边形 11"/>
            <p:cNvSpPr/>
            <p:nvPr/>
          </p:nvSpPr>
          <p:spPr>
            <a:xfrm>
              <a:off x="4192888" y="1772816"/>
              <a:ext cx="5358702" cy="992188"/>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a:cs typeface="+mn-ea"/>
              </a:endParaRPr>
            </a:p>
            <a:p>
              <a:pPr marL="285750" lvl="1" indent="-285750" defTabSz="1466850">
                <a:lnSpc>
                  <a:spcPct val="90000"/>
                </a:lnSpc>
                <a:spcAft>
                  <a:spcPct val="15000"/>
                </a:spcAft>
                <a:buFontTx/>
                <a:buChar char="•"/>
                <a:defRPr/>
              </a:pPr>
              <a:endParaRPr lang="zh-CN" altLang="en-US" sz="3300">
                <a:cs typeface="+mn-ea"/>
              </a:endParaRPr>
            </a:p>
          </p:txBody>
        </p:sp>
        <p:sp>
          <p:nvSpPr>
            <p:cNvPr id="17" name="TextBox 10"/>
            <p:cNvSpPr txBox="1"/>
            <p:nvPr/>
          </p:nvSpPr>
          <p:spPr>
            <a:xfrm>
              <a:off x="4340506" y="1987129"/>
              <a:ext cx="5065053" cy="646112"/>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7" name="组合 6"/>
          <p:cNvGrpSpPr/>
          <p:nvPr/>
        </p:nvGrpSpPr>
        <p:grpSpPr>
          <a:xfrm>
            <a:off x="4193682" y="3149181"/>
            <a:ext cx="5358702" cy="992187"/>
            <a:chOff x="4192888" y="3149180"/>
            <a:chExt cx="5358702" cy="992187"/>
          </a:xfrm>
        </p:grpSpPr>
        <p:sp>
          <p:nvSpPr>
            <p:cNvPr id="14" name="任意多边形 13"/>
            <p:cNvSpPr/>
            <p:nvPr/>
          </p:nvSpPr>
          <p:spPr>
            <a:xfrm>
              <a:off x="4192888" y="3149180"/>
              <a:ext cx="5358702" cy="992187"/>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dirty="0">
                <a:cs typeface="+mn-ea"/>
              </a:endParaRPr>
            </a:p>
            <a:p>
              <a:pPr marL="285750" lvl="1" indent="-285750" defTabSz="1466850">
                <a:lnSpc>
                  <a:spcPct val="90000"/>
                </a:lnSpc>
                <a:spcAft>
                  <a:spcPct val="15000"/>
                </a:spcAft>
                <a:buFontTx/>
                <a:buChar char="•"/>
                <a:defRPr/>
              </a:pPr>
              <a:endParaRPr lang="zh-CN" altLang="en-US" sz="3300" dirty="0">
                <a:cs typeface="+mn-ea"/>
              </a:endParaRPr>
            </a:p>
          </p:txBody>
        </p:sp>
        <p:sp>
          <p:nvSpPr>
            <p:cNvPr id="18" name="TextBox 10"/>
            <p:cNvSpPr txBox="1"/>
            <p:nvPr/>
          </p:nvSpPr>
          <p:spPr>
            <a:xfrm>
              <a:off x="4340506" y="3376192"/>
              <a:ext cx="5065053" cy="646113"/>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8" name="组合 7"/>
          <p:cNvGrpSpPr/>
          <p:nvPr/>
        </p:nvGrpSpPr>
        <p:grpSpPr>
          <a:xfrm>
            <a:off x="4193682" y="4525543"/>
            <a:ext cx="5358702" cy="993775"/>
            <a:chOff x="4192888" y="4525542"/>
            <a:chExt cx="5358702" cy="993775"/>
          </a:xfrm>
        </p:grpSpPr>
        <p:sp>
          <p:nvSpPr>
            <p:cNvPr id="16" name="任意多边形 15"/>
            <p:cNvSpPr/>
            <p:nvPr/>
          </p:nvSpPr>
          <p:spPr>
            <a:xfrm>
              <a:off x="4192888" y="4525542"/>
              <a:ext cx="5358702" cy="993775"/>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a:ln>
              <a:solidFill>
                <a:schemeClr val="accent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a:cs typeface="+mn-ea"/>
              </a:endParaRPr>
            </a:p>
            <a:p>
              <a:pPr marL="285750" lvl="1" indent="-285750" defTabSz="1466850">
                <a:lnSpc>
                  <a:spcPct val="90000"/>
                </a:lnSpc>
                <a:spcAft>
                  <a:spcPct val="15000"/>
                </a:spcAft>
                <a:buFontTx/>
                <a:buChar char="•"/>
                <a:defRPr/>
              </a:pPr>
              <a:endParaRPr lang="zh-CN" altLang="en-US" sz="3300">
                <a:cs typeface="+mn-ea"/>
              </a:endParaRPr>
            </a:p>
          </p:txBody>
        </p:sp>
        <p:sp>
          <p:nvSpPr>
            <p:cNvPr id="19" name="TextBox 10"/>
            <p:cNvSpPr txBox="1"/>
            <p:nvPr/>
          </p:nvSpPr>
          <p:spPr>
            <a:xfrm>
              <a:off x="4340506" y="4698579"/>
              <a:ext cx="5065053" cy="647700"/>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3" name="组合 2"/>
          <p:cNvGrpSpPr/>
          <p:nvPr/>
        </p:nvGrpSpPr>
        <p:grpSpPr>
          <a:xfrm>
            <a:off x="3123846" y="1772818"/>
            <a:ext cx="1069836" cy="1527175"/>
            <a:chOff x="3123052" y="1772817"/>
            <a:chExt cx="1069836" cy="1527175"/>
          </a:xfrm>
        </p:grpSpPr>
        <p:sp>
          <p:nvSpPr>
            <p:cNvPr id="11" name="任意多边形 10"/>
            <p:cNvSpPr/>
            <p:nvPr/>
          </p:nvSpPr>
          <p:spPr>
            <a:xfrm>
              <a:off x="3123052" y="1772817"/>
              <a:ext cx="1069836" cy="1527175"/>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tx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6" rIns="22225" bIns="698235" spcCol="1270" anchor="ctr"/>
            <a:lstStyle/>
            <a:p>
              <a:pPr algn="ctr" defTabSz="1555750">
                <a:lnSpc>
                  <a:spcPct val="90000"/>
                </a:lnSpc>
                <a:spcAft>
                  <a:spcPct val="35000"/>
                </a:spcAft>
                <a:defRPr/>
              </a:pPr>
              <a:endParaRPr lang="zh-CN" altLang="en-US" sz="3500">
                <a:cs typeface="+mn-ea"/>
              </a:endParaRPr>
            </a:p>
          </p:txBody>
        </p:sp>
        <p:sp>
          <p:nvSpPr>
            <p:cNvPr id="23568" name="文本框 19"/>
            <p:cNvSpPr txBox="1">
              <a:spLocks noChangeArrowheads="1"/>
            </p:cNvSpPr>
            <p:nvPr/>
          </p:nvSpPr>
          <p:spPr bwMode="auto">
            <a:xfrm>
              <a:off x="3329400" y="2433216"/>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grpSp>
      <p:grpSp>
        <p:nvGrpSpPr>
          <p:cNvPr id="4" name="组合 3"/>
          <p:cNvGrpSpPr/>
          <p:nvPr/>
        </p:nvGrpSpPr>
        <p:grpSpPr>
          <a:xfrm>
            <a:off x="3123846" y="3149181"/>
            <a:ext cx="1069836" cy="1527175"/>
            <a:chOff x="3123052" y="3149180"/>
            <a:chExt cx="1069836" cy="1527175"/>
          </a:xfrm>
        </p:grpSpPr>
        <p:sp>
          <p:nvSpPr>
            <p:cNvPr id="13" name="任意多边形 12"/>
            <p:cNvSpPr/>
            <p:nvPr/>
          </p:nvSpPr>
          <p:spPr>
            <a:xfrm>
              <a:off x="3123052" y="3149180"/>
              <a:ext cx="1069836" cy="1527175"/>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5" rIns="22225" bIns="698235" spcCol="1270" anchor="ctr"/>
            <a:lstStyle/>
            <a:p>
              <a:pPr algn="ctr" defTabSz="1555750">
                <a:lnSpc>
                  <a:spcPct val="90000"/>
                </a:lnSpc>
                <a:spcAft>
                  <a:spcPct val="35000"/>
                </a:spcAft>
                <a:defRPr/>
              </a:pPr>
              <a:endParaRPr lang="zh-CN" altLang="en-US" sz="3500">
                <a:cs typeface="+mn-ea"/>
              </a:endParaRPr>
            </a:p>
          </p:txBody>
        </p:sp>
        <p:sp>
          <p:nvSpPr>
            <p:cNvPr id="23569" name="文本框 20"/>
            <p:cNvSpPr txBox="1">
              <a:spLocks noChangeArrowheads="1"/>
            </p:cNvSpPr>
            <p:nvPr/>
          </p:nvSpPr>
          <p:spPr bwMode="auto">
            <a:xfrm>
              <a:off x="3329400" y="3860379"/>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grpSp>
      <p:grpSp>
        <p:nvGrpSpPr>
          <p:cNvPr id="5" name="组合 4"/>
          <p:cNvGrpSpPr/>
          <p:nvPr/>
        </p:nvGrpSpPr>
        <p:grpSpPr>
          <a:xfrm>
            <a:off x="3123846" y="4525543"/>
            <a:ext cx="1069836" cy="1528763"/>
            <a:chOff x="3123052" y="4525542"/>
            <a:chExt cx="1069836" cy="1528763"/>
          </a:xfrm>
        </p:grpSpPr>
        <p:sp>
          <p:nvSpPr>
            <p:cNvPr id="15" name="任意多边形 14"/>
            <p:cNvSpPr/>
            <p:nvPr/>
          </p:nvSpPr>
          <p:spPr>
            <a:xfrm>
              <a:off x="3123052" y="4525542"/>
              <a:ext cx="1069836" cy="1528763"/>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5" rIns="22225" bIns="698235" spcCol="1270" anchor="ctr"/>
            <a:lstStyle/>
            <a:p>
              <a:pPr algn="ctr" defTabSz="1555750">
                <a:lnSpc>
                  <a:spcPct val="90000"/>
                </a:lnSpc>
                <a:spcAft>
                  <a:spcPct val="35000"/>
                </a:spcAft>
                <a:defRPr/>
              </a:pPr>
              <a:endParaRPr lang="zh-CN" altLang="en-US" sz="3500">
                <a:cs typeface="+mn-ea"/>
              </a:endParaRPr>
            </a:p>
          </p:txBody>
        </p:sp>
        <p:sp>
          <p:nvSpPr>
            <p:cNvPr id="23570" name="文本框 21"/>
            <p:cNvSpPr txBox="1">
              <a:spLocks noChangeArrowheads="1"/>
            </p:cNvSpPr>
            <p:nvPr/>
          </p:nvSpPr>
          <p:spPr bwMode="auto">
            <a:xfrm>
              <a:off x="3329400" y="5189116"/>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40451" y="1947190"/>
            <a:ext cx="4880928" cy="901702"/>
            <a:chOff x="4939657" y="1947190"/>
            <a:chExt cx="4880928" cy="901702"/>
          </a:xfrm>
        </p:grpSpPr>
        <p:grpSp>
          <p:nvGrpSpPr>
            <p:cNvPr id="24583" name="组合 10"/>
            <p:cNvGrpSpPr/>
            <p:nvPr/>
          </p:nvGrpSpPr>
          <p:grpSpPr bwMode="auto">
            <a:xfrm>
              <a:off x="4939657" y="1947190"/>
              <a:ext cx="4880928" cy="901702"/>
              <a:chOff x="3477295" y="3554567"/>
              <a:chExt cx="4881094" cy="901523"/>
            </a:xfrm>
          </p:grpSpPr>
          <p:sp>
            <p:nvSpPr>
              <p:cNvPr id="12" name="圆角矩形 11"/>
              <p:cNvSpPr/>
              <p:nvPr/>
            </p:nvSpPr>
            <p:spPr>
              <a:xfrm>
                <a:off x="3477295" y="3554569"/>
                <a:ext cx="4881094" cy="901521"/>
              </a:xfrm>
              <a:prstGeom prst="roundRect">
                <a:avLst>
                  <a:gd name="adj" fmla="val 50000"/>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3" name="任意多边形 12"/>
              <p:cNvSpPr/>
              <p:nvPr/>
            </p:nvSpPr>
            <p:spPr>
              <a:xfrm>
                <a:off x="3477295" y="3554567"/>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cs typeface="+mn-ea"/>
                  </a:rPr>
                  <a:t> </a:t>
                </a:r>
                <a:endParaRPr lang="zh-CN" altLang="en-US" sz="3600" dirty="0">
                  <a:cs typeface="+mn-ea"/>
                </a:endParaRPr>
              </a:p>
            </p:txBody>
          </p:sp>
        </p:grpSp>
        <p:sp>
          <p:nvSpPr>
            <p:cNvPr id="24587" name="文本框 22"/>
            <p:cNvSpPr txBox="1">
              <a:spLocks noChangeArrowheads="1"/>
            </p:cNvSpPr>
            <p:nvPr/>
          </p:nvSpPr>
          <p:spPr bwMode="auto">
            <a:xfrm>
              <a:off x="5266640" y="2121817"/>
              <a:ext cx="56349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1</a:t>
              </a:r>
              <a:endParaRPr lang="zh-CN" altLang="en-US" sz="3200">
                <a:solidFill>
                  <a:schemeClr val="bg1"/>
                </a:solidFill>
                <a:ea typeface="+mn-ea"/>
                <a:cs typeface="+mn-ea"/>
              </a:endParaRPr>
            </a:p>
          </p:txBody>
        </p:sp>
        <p:sp>
          <p:nvSpPr>
            <p:cNvPr id="24591" name="TextBox 10"/>
            <p:cNvSpPr txBox="1">
              <a:spLocks noChangeArrowheads="1"/>
            </p:cNvSpPr>
            <p:nvPr/>
          </p:nvSpPr>
          <p:spPr bwMode="auto">
            <a:xfrm>
              <a:off x="6004731" y="2059904"/>
              <a:ext cx="360633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5" name="组合 4"/>
          <p:cNvGrpSpPr/>
          <p:nvPr/>
        </p:nvGrpSpPr>
        <p:grpSpPr>
          <a:xfrm>
            <a:off x="4940451" y="4025230"/>
            <a:ext cx="4880928" cy="901701"/>
            <a:chOff x="4939657" y="4025229"/>
            <a:chExt cx="4880928" cy="901701"/>
          </a:xfrm>
        </p:grpSpPr>
        <p:grpSp>
          <p:nvGrpSpPr>
            <p:cNvPr id="24586" name="组合 19"/>
            <p:cNvGrpSpPr/>
            <p:nvPr/>
          </p:nvGrpSpPr>
          <p:grpSpPr bwMode="auto">
            <a:xfrm>
              <a:off x="4939657" y="4025229"/>
              <a:ext cx="4880928" cy="901701"/>
              <a:chOff x="3477295" y="3554569"/>
              <a:chExt cx="4881094" cy="901522"/>
            </a:xfrm>
          </p:grpSpPr>
          <p:sp>
            <p:nvSpPr>
              <p:cNvPr id="21" name="圆角矩形 20"/>
              <p:cNvSpPr/>
              <p:nvPr/>
            </p:nvSpPr>
            <p:spPr>
              <a:xfrm>
                <a:off x="3477295" y="3554569"/>
                <a:ext cx="4881094" cy="901521"/>
              </a:xfrm>
              <a:prstGeom prst="roundRect">
                <a:avLst>
                  <a:gd name="adj" fmla="val 50000"/>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2" name="任意多边形 21"/>
              <p:cNvSpPr/>
              <p:nvPr/>
            </p:nvSpPr>
            <p:spPr>
              <a:xfrm>
                <a:off x="3477295"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4589" name="文本框 24"/>
            <p:cNvSpPr txBox="1">
              <a:spLocks noChangeArrowheads="1"/>
            </p:cNvSpPr>
            <p:nvPr/>
          </p:nvSpPr>
          <p:spPr bwMode="auto">
            <a:xfrm>
              <a:off x="5266640" y="4183979"/>
              <a:ext cx="56349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3</a:t>
              </a:r>
              <a:endParaRPr lang="zh-CN" altLang="en-US" sz="3200">
                <a:solidFill>
                  <a:schemeClr val="bg1"/>
                </a:solidFill>
                <a:ea typeface="+mn-ea"/>
                <a:cs typeface="+mn-ea"/>
              </a:endParaRPr>
            </a:p>
          </p:txBody>
        </p:sp>
        <p:sp>
          <p:nvSpPr>
            <p:cNvPr id="24592" name="TextBox 10"/>
            <p:cNvSpPr txBox="1">
              <a:spLocks noChangeArrowheads="1"/>
            </p:cNvSpPr>
            <p:nvPr/>
          </p:nvSpPr>
          <p:spPr bwMode="auto">
            <a:xfrm>
              <a:off x="6004731" y="4141118"/>
              <a:ext cx="360633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4" name="组合 3"/>
          <p:cNvGrpSpPr/>
          <p:nvPr/>
        </p:nvGrpSpPr>
        <p:grpSpPr>
          <a:xfrm>
            <a:off x="1935706" y="3017167"/>
            <a:ext cx="4880927" cy="901701"/>
            <a:chOff x="1934911" y="3017166"/>
            <a:chExt cx="4880927" cy="901701"/>
          </a:xfrm>
        </p:grpSpPr>
        <p:grpSp>
          <p:nvGrpSpPr>
            <p:cNvPr id="24584" name="组合 13"/>
            <p:cNvGrpSpPr/>
            <p:nvPr/>
          </p:nvGrpSpPr>
          <p:grpSpPr bwMode="auto">
            <a:xfrm rot="10800000">
              <a:off x="1934911" y="3017166"/>
              <a:ext cx="4880927" cy="901701"/>
              <a:chOff x="3477295" y="3554569"/>
              <a:chExt cx="4881094" cy="901522"/>
            </a:xfrm>
          </p:grpSpPr>
          <p:sp>
            <p:nvSpPr>
              <p:cNvPr id="15" name="圆角矩形 14"/>
              <p:cNvSpPr/>
              <p:nvPr/>
            </p:nvSpPr>
            <p:spPr>
              <a:xfrm>
                <a:off x="3477295" y="3554569"/>
                <a:ext cx="4881094" cy="901521"/>
              </a:xfrm>
              <a:prstGeom prst="roundRect">
                <a:avLst>
                  <a:gd name="adj" fmla="val 50000"/>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6" name="任意多边形 15"/>
              <p:cNvSpPr/>
              <p:nvPr/>
            </p:nvSpPr>
            <p:spPr>
              <a:xfrm>
                <a:off x="3478882"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cs typeface="+mn-ea"/>
                </a:endParaRPr>
              </a:p>
            </p:txBody>
          </p:sp>
        </p:grpSp>
        <p:sp>
          <p:nvSpPr>
            <p:cNvPr id="24588" name="文本框 23"/>
            <p:cNvSpPr txBox="1">
              <a:spLocks noChangeArrowheads="1"/>
            </p:cNvSpPr>
            <p:nvPr/>
          </p:nvSpPr>
          <p:spPr bwMode="auto">
            <a:xfrm>
              <a:off x="6133302" y="3166393"/>
              <a:ext cx="56190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2</a:t>
              </a:r>
              <a:endParaRPr lang="zh-CN" altLang="en-US" sz="3200">
                <a:solidFill>
                  <a:schemeClr val="bg1"/>
                </a:solidFill>
                <a:ea typeface="+mn-ea"/>
                <a:cs typeface="+mn-ea"/>
              </a:endParaRPr>
            </a:p>
          </p:txBody>
        </p:sp>
        <p:sp>
          <p:nvSpPr>
            <p:cNvPr id="24593" name="TextBox 10"/>
            <p:cNvSpPr txBox="1">
              <a:spLocks noChangeArrowheads="1"/>
            </p:cNvSpPr>
            <p:nvPr/>
          </p:nvSpPr>
          <p:spPr bwMode="auto">
            <a:xfrm>
              <a:off x="2277766" y="3128293"/>
              <a:ext cx="360633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6" name="组合 5"/>
          <p:cNvGrpSpPr/>
          <p:nvPr/>
        </p:nvGrpSpPr>
        <p:grpSpPr>
          <a:xfrm>
            <a:off x="1935706" y="5047579"/>
            <a:ext cx="4880927" cy="901701"/>
            <a:chOff x="1934911" y="5047578"/>
            <a:chExt cx="4880927" cy="901701"/>
          </a:xfrm>
        </p:grpSpPr>
        <p:grpSp>
          <p:nvGrpSpPr>
            <p:cNvPr id="24585" name="组合 16"/>
            <p:cNvGrpSpPr/>
            <p:nvPr/>
          </p:nvGrpSpPr>
          <p:grpSpPr bwMode="auto">
            <a:xfrm rot="10800000">
              <a:off x="1934911" y="5047578"/>
              <a:ext cx="4880927" cy="901701"/>
              <a:chOff x="3477295" y="3554569"/>
              <a:chExt cx="4881094" cy="901522"/>
            </a:xfrm>
          </p:grpSpPr>
          <p:sp>
            <p:nvSpPr>
              <p:cNvPr id="18" name="圆角矩形 17"/>
              <p:cNvSpPr/>
              <p:nvPr/>
            </p:nvSpPr>
            <p:spPr>
              <a:xfrm>
                <a:off x="3477295" y="3554569"/>
                <a:ext cx="4881094" cy="901521"/>
              </a:xfrm>
              <a:prstGeom prst="roundRect">
                <a:avLst>
                  <a:gd name="adj" fmla="val 50000"/>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9" name="任意多边形 18"/>
              <p:cNvSpPr/>
              <p:nvPr/>
            </p:nvSpPr>
            <p:spPr>
              <a:xfrm>
                <a:off x="3478882" y="3554570"/>
                <a:ext cx="944472" cy="901521"/>
              </a:xfrm>
              <a:custGeom>
                <a:avLst/>
                <a:gdLst>
                  <a:gd name="connsiteX0" fmla="*/ 0 w 824612"/>
                  <a:gd name="connsiteY0" fmla="*/ 450760 h 901521"/>
                  <a:gd name="connsiteX1" fmla="*/ 0 w 824612"/>
                  <a:gd name="connsiteY1" fmla="*/ 450761 h 901521"/>
                  <a:gd name="connsiteX2" fmla="*/ 0 w 824612"/>
                  <a:gd name="connsiteY2" fmla="*/ 450761 h 901521"/>
                  <a:gd name="connsiteX3" fmla="*/ 450761 w 824612"/>
                  <a:gd name="connsiteY3" fmla="*/ 0 h 901521"/>
                  <a:gd name="connsiteX4" fmla="*/ 824612 w 824612"/>
                  <a:gd name="connsiteY4" fmla="*/ 0 h 901521"/>
                  <a:gd name="connsiteX5" fmla="*/ 813351 w 824612"/>
                  <a:gd name="connsiteY5" fmla="*/ 55775 h 901521"/>
                  <a:gd name="connsiteX6" fmla="*/ 813351 w 824612"/>
                  <a:gd name="connsiteY6" fmla="*/ 845745 h 901521"/>
                  <a:gd name="connsiteX7" fmla="*/ 824612 w 824612"/>
                  <a:gd name="connsiteY7" fmla="*/ 901521 h 901521"/>
                  <a:gd name="connsiteX8" fmla="*/ 450761 w 824612"/>
                  <a:gd name="connsiteY8" fmla="*/ 901521 h 901521"/>
                  <a:gd name="connsiteX9" fmla="*/ 9158 w 824612"/>
                  <a:gd name="connsiteY9" fmla="*/ 541604 h 901521"/>
                  <a:gd name="connsiteX10" fmla="*/ 0 w 824612"/>
                  <a:gd name="connsiteY10" fmla="*/ 450761 h 901521"/>
                  <a:gd name="connsiteX11" fmla="*/ 9158 w 824612"/>
                  <a:gd name="connsiteY11" fmla="*/ 359917 h 901521"/>
                  <a:gd name="connsiteX12" fmla="*/ 450761 w 824612"/>
                  <a:gd name="connsiteY12" fmla="*/ 0 h 901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4612" h="901521">
                    <a:moveTo>
                      <a:pt x="0" y="450760"/>
                    </a:moveTo>
                    <a:lnTo>
                      <a:pt x="0" y="450761"/>
                    </a:lnTo>
                    <a:lnTo>
                      <a:pt x="0" y="450761"/>
                    </a:lnTo>
                    <a:close/>
                    <a:moveTo>
                      <a:pt x="450761" y="0"/>
                    </a:moveTo>
                    <a:lnTo>
                      <a:pt x="824612" y="0"/>
                    </a:lnTo>
                    <a:lnTo>
                      <a:pt x="813351" y="55775"/>
                    </a:lnTo>
                    <a:lnTo>
                      <a:pt x="813351" y="845745"/>
                    </a:lnTo>
                    <a:lnTo>
                      <a:pt x="824612" y="901521"/>
                    </a:lnTo>
                    <a:lnTo>
                      <a:pt x="450761" y="901521"/>
                    </a:lnTo>
                    <a:cubicBezTo>
                      <a:pt x="232932" y="901521"/>
                      <a:pt x="51190" y="747008"/>
                      <a:pt x="9158" y="541604"/>
                    </a:cubicBezTo>
                    <a:lnTo>
                      <a:pt x="0" y="450761"/>
                    </a:lnTo>
                    <a:lnTo>
                      <a:pt x="9158" y="359917"/>
                    </a:lnTo>
                    <a:cubicBezTo>
                      <a:pt x="51190" y="154513"/>
                      <a:pt x="232932" y="0"/>
                      <a:pt x="45076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4590" name="文本框 25"/>
            <p:cNvSpPr txBox="1">
              <a:spLocks noChangeArrowheads="1"/>
            </p:cNvSpPr>
            <p:nvPr/>
          </p:nvSpPr>
          <p:spPr bwMode="auto">
            <a:xfrm>
              <a:off x="6133302" y="5206329"/>
              <a:ext cx="56190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ea typeface="+mn-ea"/>
                  <a:cs typeface="+mn-ea"/>
                </a:rPr>
                <a:t>4</a:t>
              </a:r>
              <a:endParaRPr lang="zh-CN" altLang="en-US" sz="3200">
                <a:solidFill>
                  <a:schemeClr val="bg1"/>
                </a:solidFill>
                <a:ea typeface="+mn-ea"/>
                <a:cs typeface="+mn-ea"/>
              </a:endParaRPr>
            </a:p>
          </p:txBody>
        </p:sp>
        <p:sp>
          <p:nvSpPr>
            <p:cNvPr id="24594" name="TextBox 10"/>
            <p:cNvSpPr txBox="1">
              <a:spLocks noChangeArrowheads="1"/>
            </p:cNvSpPr>
            <p:nvPr/>
          </p:nvSpPr>
          <p:spPr bwMode="auto">
            <a:xfrm>
              <a:off x="2266655" y="5160293"/>
              <a:ext cx="3604744"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9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845048" y="1164313"/>
            <a:ext cx="4101009" cy="1354995"/>
            <a:chOff x="3714756" y="405385"/>
            <a:chExt cx="4101009" cy="1354995"/>
          </a:xfrm>
        </p:grpSpPr>
        <p:sp>
          <p:nvSpPr>
            <p:cNvPr id="4" name="文本框 3"/>
            <p:cNvSpPr txBox="1"/>
            <p:nvPr/>
          </p:nvSpPr>
          <p:spPr>
            <a:xfrm>
              <a:off x="4356355" y="940027"/>
              <a:ext cx="3459410"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a:t>
              </a:r>
              <a:r>
                <a:rPr lang="en-US" altLang="zh-CN" sz="4000" b="1" dirty="0" smtClean="0">
                  <a:solidFill>
                    <a:schemeClr val="tx2"/>
                  </a:solidFill>
                  <a:latin typeface="微软雅黑" panose="020B0503020204020204" pitchFamily="34" charset="-122"/>
                  <a:ea typeface="微软雅黑" panose="020B0503020204020204" pitchFamily="34" charset="-122"/>
                </a:rPr>
                <a:t>FOUR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bwMode="auto">
          <a:xfrm>
            <a:off x="3503761" y="2922489"/>
            <a:ext cx="247618" cy="930275"/>
          </a:xfrm>
          <a:custGeom>
            <a:avLst/>
            <a:gdLst/>
            <a:ahLst/>
            <a:cxnLst/>
            <a:rect l="0" t="0" r="0" b="0"/>
            <a:pathLst>
              <a:path>
                <a:moveTo>
                  <a:pt x="0" y="0"/>
                </a:moveTo>
                <a:lnTo>
                  <a:pt x="0" y="1160859"/>
                </a:lnTo>
                <a:lnTo>
                  <a:pt x="309562" y="1160859"/>
                </a:lnTo>
              </a:path>
            </a:pathLst>
          </a:custGeom>
          <a:noFill/>
          <a:ln>
            <a:solidFill>
              <a:schemeClr val="tx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15" name="任意多边形 14"/>
          <p:cNvSpPr/>
          <p:nvPr/>
        </p:nvSpPr>
        <p:spPr bwMode="auto">
          <a:xfrm>
            <a:off x="3503761" y="2922489"/>
            <a:ext cx="247618" cy="2479675"/>
          </a:xfrm>
          <a:custGeom>
            <a:avLst/>
            <a:gdLst/>
            <a:ahLst/>
            <a:cxnLst/>
            <a:rect l="0" t="0" r="0" b="0"/>
            <a:pathLst>
              <a:path>
                <a:moveTo>
                  <a:pt x="0" y="0"/>
                </a:moveTo>
                <a:lnTo>
                  <a:pt x="0" y="3095624"/>
                </a:lnTo>
                <a:lnTo>
                  <a:pt x="309562" y="3095624"/>
                </a:lnTo>
              </a:path>
            </a:pathLst>
          </a:custGeom>
          <a:noFill/>
          <a:ln>
            <a:solidFill>
              <a:schemeClr val="tx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18" name="任意多边形 17"/>
          <p:cNvSpPr/>
          <p:nvPr/>
        </p:nvSpPr>
        <p:spPr bwMode="auto">
          <a:xfrm>
            <a:off x="6602158" y="2922489"/>
            <a:ext cx="247618" cy="930275"/>
          </a:xfrm>
          <a:custGeom>
            <a:avLst/>
            <a:gdLst/>
            <a:ahLst/>
            <a:cxnLst/>
            <a:rect l="0" t="0" r="0" b="0"/>
            <a:pathLst>
              <a:path>
                <a:moveTo>
                  <a:pt x="0" y="0"/>
                </a:moveTo>
                <a:lnTo>
                  <a:pt x="0" y="1160859"/>
                </a:lnTo>
                <a:lnTo>
                  <a:pt x="309562" y="1160859"/>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sp>
        <p:nvSpPr>
          <p:cNvPr id="20" name="任意多边形 19"/>
          <p:cNvSpPr/>
          <p:nvPr/>
        </p:nvSpPr>
        <p:spPr bwMode="auto">
          <a:xfrm>
            <a:off x="6602158" y="2922489"/>
            <a:ext cx="247618" cy="2479675"/>
          </a:xfrm>
          <a:custGeom>
            <a:avLst/>
            <a:gdLst/>
            <a:ahLst/>
            <a:cxnLst/>
            <a:rect l="0" t="0" r="0" b="0"/>
            <a:pathLst>
              <a:path>
                <a:moveTo>
                  <a:pt x="0" y="0"/>
                </a:moveTo>
                <a:lnTo>
                  <a:pt x="0" y="3095624"/>
                </a:lnTo>
                <a:lnTo>
                  <a:pt x="309562" y="3095624"/>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endParaRPr>
          </a:p>
        </p:txBody>
      </p:sp>
      <p:grpSp>
        <p:nvGrpSpPr>
          <p:cNvPr id="5" name="组合 4"/>
          <p:cNvGrpSpPr/>
          <p:nvPr/>
        </p:nvGrpSpPr>
        <p:grpSpPr>
          <a:xfrm>
            <a:off x="3751379" y="3232050"/>
            <a:ext cx="1982529" cy="2789238"/>
            <a:chOff x="3366650" y="3092450"/>
            <a:chExt cx="1982529" cy="2789238"/>
          </a:xfrm>
        </p:grpSpPr>
        <p:sp>
          <p:nvSpPr>
            <p:cNvPr id="14" name="任意多边形 13"/>
            <p:cNvSpPr/>
            <p:nvPr/>
          </p:nvSpPr>
          <p:spPr bwMode="auto">
            <a:xfrm>
              <a:off x="3366650" y="30924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16" name="任意多边形 15"/>
            <p:cNvSpPr/>
            <p:nvPr/>
          </p:nvSpPr>
          <p:spPr bwMode="auto">
            <a:xfrm>
              <a:off x="3366650" y="46418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5608" name="TextBox 10"/>
            <p:cNvSpPr txBox="1">
              <a:spLocks noChangeArrowheads="1"/>
            </p:cNvSpPr>
            <p:nvPr/>
          </p:nvSpPr>
          <p:spPr bwMode="auto">
            <a:xfrm>
              <a:off x="3530141" y="32051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5610" name="TextBox 10"/>
            <p:cNvSpPr txBox="1">
              <a:spLocks noChangeArrowheads="1"/>
            </p:cNvSpPr>
            <p:nvPr/>
          </p:nvSpPr>
          <p:spPr bwMode="auto">
            <a:xfrm>
              <a:off x="3520617" y="47545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6" name="组合 5"/>
          <p:cNvGrpSpPr/>
          <p:nvPr/>
        </p:nvGrpSpPr>
        <p:grpSpPr>
          <a:xfrm>
            <a:off x="6849776" y="3232050"/>
            <a:ext cx="1982529" cy="2789238"/>
            <a:chOff x="6465047" y="3092450"/>
            <a:chExt cx="1982529" cy="2789238"/>
          </a:xfrm>
        </p:grpSpPr>
        <p:sp>
          <p:nvSpPr>
            <p:cNvPr id="19" name="任意多边形 18"/>
            <p:cNvSpPr/>
            <p:nvPr/>
          </p:nvSpPr>
          <p:spPr bwMode="auto">
            <a:xfrm>
              <a:off x="6465047" y="30924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1" name="任意多边形 20"/>
            <p:cNvSpPr/>
            <p:nvPr/>
          </p:nvSpPr>
          <p:spPr bwMode="auto">
            <a:xfrm>
              <a:off x="6465047" y="4641850"/>
              <a:ext cx="1982529" cy="1239838"/>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ln>
              <a:solidFill>
                <a:schemeClr val="accent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sp>
          <p:nvSpPr>
            <p:cNvPr id="25609" name="TextBox 10"/>
            <p:cNvSpPr txBox="1">
              <a:spLocks noChangeArrowheads="1"/>
            </p:cNvSpPr>
            <p:nvPr/>
          </p:nvSpPr>
          <p:spPr bwMode="auto">
            <a:xfrm>
              <a:off x="6628538" y="32051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5611" name="TextBox 10"/>
            <p:cNvSpPr txBox="1">
              <a:spLocks noChangeArrowheads="1"/>
            </p:cNvSpPr>
            <p:nvPr/>
          </p:nvSpPr>
          <p:spPr bwMode="auto">
            <a:xfrm>
              <a:off x="6628538" y="4754563"/>
              <a:ext cx="181903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grpSp>
      <p:grpSp>
        <p:nvGrpSpPr>
          <p:cNvPr id="3" name="组合 2"/>
          <p:cNvGrpSpPr/>
          <p:nvPr/>
        </p:nvGrpSpPr>
        <p:grpSpPr>
          <a:xfrm>
            <a:off x="3256144" y="1682650"/>
            <a:ext cx="2477765" cy="1239838"/>
            <a:chOff x="2871415" y="1543050"/>
            <a:chExt cx="2477765" cy="1239838"/>
          </a:xfrm>
        </p:grpSpPr>
        <p:sp>
          <p:nvSpPr>
            <p:cNvPr id="12" name="任意多边形 11"/>
            <p:cNvSpPr/>
            <p:nvPr/>
          </p:nvSpPr>
          <p:spPr bwMode="auto">
            <a:xfrm>
              <a:off x="2871415" y="1543050"/>
              <a:ext cx="2477765" cy="1239838"/>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solidFill>
              <a:schemeClr val="tx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pic>
          <p:nvPicPr>
            <p:cNvPr id="25612" name="图片 25"/>
            <p:cNvPicPr>
              <a:picLocks noChangeAspect="1"/>
            </p:cNvPicPr>
            <p:nvPr/>
          </p:nvPicPr>
          <p:blipFill>
            <a:blip r:embed="rId1" cstate="print">
              <a:extLst>
                <a:ext uri="{28A0092B-C50C-407E-A947-70E740481C1C}">
                  <a14:useLocalDpi xmlns:a14="http://schemas.microsoft.com/office/drawing/2010/main" val="0"/>
                </a:ext>
              </a:extLst>
            </a:blip>
            <a:srcRect l="26163" r="25645"/>
            <a:stretch>
              <a:fillRect/>
            </a:stretch>
          </p:blipFill>
          <p:spPr bwMode="auto">
            <a:xfrm>
              <a:off x="3001572" y="1689101"/>
              <a:ext cx="450791"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4" name="文本框 27"/>
            <p:cNvSpPr txBox="1">
              <a:spLocks noChangeArrowheads="1"/>
            </p:cNvSpPr>
            <p:nvPr/>
          </p:nvSpPr>
          <p:spPr bwMode="auto">
            <a:xfrm>
              <a:off x="3661886" y="2011363"/>
              <a:ext cx="128888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bg1"/>
                  </a:solidFill>
                  <a:latin typeface="+mn-ea"/>
                  <a:ea typeface="+mn-ea"/>
                  <a:cs typeface="+mn-ea"/>
                </a:rPr>
                <a:t>添加文本</a:t>
              </a:r>
              <a:endParaRPr lang="zh-CN" altLang="en-US" sz="2000" b="1" dirty="0">
                <a:solidFill>
                  <a:schemeClr val="bg1"/>
                </a:solidFill>
                <a:latin typeface="+mn-ea"/>
                <a:ea typeface="+mn-ea"/>
                <a:cs typeface="+mn-ea"/>
              </a:endParaRPr>
            </a:p>
          </p:txBody>
        </p:sp>
      </p:grpSp>
      <p:grpSp>
        <p:nvGrpSpPr>
          <p:cNvPr id="4" name="组合 3"/>
          <p:cNvGrpSpPr/>
          <p:nvPr/>
        </p:nvGrpSpPr>
        <p:grpSpPr>
          <a:xfrm>
            <a:off x="6352952" y="1682650"/>
            <a:ext cx="2479353" cy="1239838"/>
            <a:chOff x="5968223" y="1543050"/>
            <a:chExt cx="2479353" cy="1239838"/>
          </a:xfrm>
        </p:grpSpPr>
        <p:sp>
          <p:nvSpPr>
            <p:cNvPr id="17" name="任意多边形 16"/>
            <p:cNvSpPr/>
            <p:nvPr/>
          </p:nvSpPr>
          <p:spPr bwMode="auto">
            <a:xfrm>
              <a:off x="5969811" y="1543050"/>
              <a:ext cx="2477765" cy="1239838"/>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9159" tIns="127884" rIns="169159" bIns="127884" spcCol="1270" anchor="ctr"/>
            <a:lstStyle/>
            <a:p>
              <a:pPr algn="ctr" defTabSz="2889250">
                <a:lnSpc>
                  <a:spcPct val="90000"/>
                </a:lnSpc>
                <a:spcAft>
                  <a:spcPct val="35000"/>
                </a:spcAft>
                <a:defRPr/>
              </a:pPr>
              <a:endParaRPr lang="zh-CN" altLang="en-US" sz="6500">
                <a:cs typeface="+mn-ea"/>
              </a:endParaRPr>
            </a:p>
          </p:txBody>
        </p:sp>
        <p:pic>
          <p:nvPicPr>
            <p:cNvPr id="25613" name="图片 2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68223" y="1808163"/>
              <a:ext cx="817457"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5" name="文本框 28"/>
            <p:cNvSpPr txBox="1">
              <a:spLocks noChangeArrowheads="1"/>
            </p:cNvSpPr>
            <p:nvPr/>
          </p:nvSpPr>
          <p:spPr bwMode="auto">
            <a:xfrm>
              <a:off x="6760283" y="2011363"/>
              <a:ext cx="128888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添加文本</a:t>
              </a:r>
              <a:endParaRPr lang="zh-CN" altLang="en-US" sz="2000" b="1">
                <a:solidFill>
                  <a:schemeClr val="bg1"/>
                </a:solidFill>
                <a:latin typeface="+mn-ea"/>
                <a:ea typeface="+mn-ea"/>
                <a:cs typeface="+mn-ea"/>
              </a:endParaRP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60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par>
                                <p:cTn id="16" presetID="22" presetClass="entr" presetSubtype="1" fill="hold" grpId="0" nodeType="withEffect">
                                  <p:stCondLst>
                                    <p:cond delay="90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par>
                                <p:cTn id="19" presetID="22" presetClass="entr" presetSubtype="8" fill="hold" nodeType="withEffect">
                                  <p:stCondLst>
                                    <p:cond delay="120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1" fill="hold" grpId="0" nodeType="withEffect">
                                  <p:stCondLst>
                                    <p:cond delay="150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par>
                                <p:cTn id="25" presetID="22" presetClass="entr" presetSubtype="1" fill="hold" grpId="0" nodeType="withEffect">
                                  <p:stCondLst>
                                    <p:cond delay="180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par>
                                <p:cTn id="28" presetID="22" presetClass="entr" presetSubtype="8" fill="hold" nodeType="withEffect">
                                  <p:stCondLst>
                                    <p:cond delay="21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8"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5400000">
            <a:off x="7171274" y="1996249"/>
            <a:ext cx="1833563" cy="1641261"/>
          </a:xfrm>
          <a:custGeom>
            <a:avLst/>
            <a:gdLst>
              <a:gd name="connsiteX0" fmla="*/ 0 w 1834305"/>
              <a:gd name="connsiteY0" fmla="*/ 1078825 h 1640637"/>
              <a:gd name="connsiteX1" fmla="*/ 1834305 w 1834305"/>
              <a:gd name="connsiteY1" fmla="*/ 0 h 1640637"/>
              <a:gd name="connsiteX2" fmla="*/ 1834305 w 1834305"/>
              <a:gd name="connsiteY2" fmla="*/ 1399285 h 1640637"/>
              <a:gd name="connsiteX3" fmla="*/ 1774909 w 1834305"/>
              <a:gd name="connsiteY3" fmla="*/ 1396286 h 1640637"/>
              <a:gd name="connsiteX4" fmla="*/ 1034741 w 1834305"/>
              <a:gd name="connsiteY4" fmla="*/ 1622376 h 1640637"/>
              <a:gd name="connsiteX5" fmla="*/ 1010322 w 1834305"/>
              <a:gd name="connsiteY5" fmla="*/ 1640637 h 164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640637">
                <a:moveTo>
                  <a:pt x="0" y="1078825"/>
                </a:moveTo>
                <a:cubicBezTo>
                  <a:pt x="370288" y="412925"/>
                  <a:pt x="1072376" y="0"/>
                  <a:pt x="1834305" y="0"/>
                </a:cubicBezTo>
                <a:lnTo>
                  <a:pt x="1834305" y="1399285"/>
                </a:lnTo>
                <a:lnTo>
                  <a:pt x="1774909" y="1396286"/>
                </a:lnTo>
                <a:cubicBezTo>
                  <a:pt x="1500734" y="1396286"/>
                  <a:pt x="1246027" y="1479635"/>
                  <a:pt x="1034741" y="1622376"/>
                </a:cubicBezTo>
                <a:lnTo>
                  <a:pt x="1010322" y="164063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2" name="任意多边形 11"/>
          <p:cNvSpPr/>
          <p:nvPr/>
        </p:nvSpPr>
        <p:spPr>
          <a:xfrm rot="9058301">
            <a:off x="7326154" y="3633646"/>
            <a:ext cx="1834911" cy="1765300"/>
          </a:xfrm>
          <a:custGeom>
            <a:avLst/>
            <a:gdLst>
              <a:gd name="connsiteX0" fmla="*/ 1234014 w 1834305"/>
              <a:gd name="connsiteY0" fmla="*/ 1765026 h 1765026"/>
              <a:gd name="connsiteX1" fmla="*/ 0 w 1834305"/>
              <a:gd name="connsiteY1" fmla="*/ 1078825 h 1765026"/>
              <a:gd name="connsiteX2" fmla="*/ 1834305 w 1834305"/>
              <a:gd name="connsiteY2" fmla="*/ 0 h 1765026"/>
              <a:gd name="connsiteX3" fmla="*/ 1834305 w 1834305"/>
              <a:gd name="connsiteY3" fmla="*/ 1269819 h 1765026"/>
              <a:gd name="connsiteX4" fmla="*/ 1737433 w 1834305"/>
              <a:gd name="connsiteY4" fmla="*/ 1313321 h 1765026"/>
              <a:gd name="connsiteX5" fmla="*/ 1252240 w 1834305"/>
              <a:gd name="connsiteY5" fmla="*/ 1735766 h 176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765026">
                <a:moveTo>
                  <a:pt x="1234014" y="1765026"/>
                </a:moveTo>
                <a:lnTo>
                  <a:pt x="0" y="1078825"/>
                </a:lnTo>
                <a:cubicBezTo>
                  <a:pt x="370288" y="412925"/>
                  <a:pt x="1072376" y="0"/>
                  <a:pt x="1834305" y="0"/>
                </a:cubicBezTo>
                <a:lnTo>
                  <a:pt x="1834305" y="1269819"/>
                </a:lnTo>
                <a:lnTo>
                  <a:pt x="1737433" y="1313321"/>
                </a:lnTo>
                <a:cubicBezTo>
                  <a:pt x="1547988" y="1409553"/>
                  <a:pt x="1379974" y="1552166"/>
                  <a:pt x="1252240" y="173576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3" name="任意多边形 12"/>
          <p:cNvSpPr/>
          <p:nvPr/>
        </p:nvSpPr>
        <p:spPr>
          <a:xfrm rot="16200000">
            <a:off x="3174468" y="3891723"/>
            <a:ext cx="1835150" cy="1626975"/>
          </a:xfrm>
          <a:custGeom>
            <a:avLst/>
            <a:gdLst>
              <a:gd name="connsiteX0" fmla="*/ 1834305 w 1834305"/>
              <a:gd name="connsiteY0" fmla="*/ 0 h 1626600"/>
              <a:gd name="connsiteX1" fmla="*/ 1834305 w 1834305"/>
              <a:gd name="connsiteY1" fmla="*/ 1331393 h 1626600"/>
              <a:gd name="connsiteX2" fmla="*/ 1818726 w 1834305"/>
              <a:gd name="connsiteY2" fmla="*/ 1330606 h 1626600"/>
              <a:gd name="connsiteX3" fmla="*/ 1078559 w 1834305"/>
              <a:gd name="connsiteY3" fmla="*/ 1556696 h 1626600"/>
              <a:gd name="connsiteX4" fmla="*/ 985078 w 1834305"/>
              <a:gd name="connsiteY4" fmla="*/ 1626600 h 1626600"/>
              <a:gd name="connsiteX5" fmla="*/ 0 w 1834305"/>
              <a:gd name="connsiteY5" fmla="*/ 1078825 h 1626600"/>
              <a:gd name="connsiteX6" fmla="*/ 1834305 w 1834305"/>
              <a:gd name="connsiteY6" fmla="*/ 0 h 162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626600">
                <a:moveTo>
                  <a:pt x="1834305" y="0"/>
                </a:moveTo>
                <a:lnTo>
                  <a:pt x="1834305" y="1331393"/>
                </a:lnTo>
                <a:lnTo>
                  <a:pt x="1818726" y="1330606"/>
                </a:lnTo>
                <a:cubicBezTo>
                  <a:pt x="1544551" y="1330606"/>
                  <a:pt x="1289844" y="1413955"/>
                  <a:pt x="1078559" y="1556696"/>
                </a:cubicBezTo>
                <a:lnTo>
                  <a:pt x="985078" y="1626600"/>
                </a:lnTo>
                <a:lnTo>
                  <a:pt x="0" y="1078825"/>
                </a:lnTo>
                <a:cubicBezTo>
                  <a:pt x="370288" y="412925"/>
                  <a:pt x="1072376" y="0"/>
                  <a:pt x="183430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4" name="任意多边形 13"/>
          <p:cNvSpPr/>
          <p:nvPr/>
        </p:nvSpPr>
        <p:spPr>
          <a:xfrm rot="19800000">
            <a:off x="3040462" y="2173148"/>
            <a:ext cx="1834911" cy="1725613"/>
          </a:xfrm>
          <a:custGeom>
            <a:avLst/>
            <a:gdLst>
              <a:gd name="connsiteX0" fmla="*/ 1834305 w 1834305"/>
              <a:gd name="connsiteY0" fmla="*/ 0 h 1725513"/>
              <a:gd name="connsiteX1" fmla="*/ 1834305 w 1834305"/>
              <a:gd name="connsiteY1" fmla="*/ 1154275 h 1725513"/>
              <a:gd name="connsiteX2" fmla="*/ 1727097 w 1834305"/>
              <a:gd name="connsiteY2" fmla="*/ 1200250 h 1725513"/>
              <a:gd name="connsiteX3" fmla="*/ 1234810 w 1834305"/>
              <a:gd name="connsiteY3" fmla="*/ 1614406 h 1725513"/>
              <a:gd name="connsiteX4" fmla="*/ 1162957 w 1834305"/>
              <a:gd name="connsiteY4" fmla="*/ 1725513 h 1725513"/>
              <a:gd name="connsiteX5" fmla="*/ 0 w 1834305"/>
              <a:gd name="connsiteY5" fmla="*/ 1078825 h 1725513"/>
              <a:gd name="connsiteX6" fmla="*/ 1834305 w 1834305"/>
              <a:gd name="connsiteY6" fmla="*/ 0 h 172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725513">
                <a:moveTo>
                  <a:pt x="1834305" y="0"/>
                </a:moveTo>
                <a:lnTo>
                  <a:pt x="1834305" y="1154275"/>
                </a:lnTo>
                <a:lnTo>
                  <a:pt x="1727097" y="1200250"/>
                </a:lnTo>
                <a:cubicBezTo>
                  <a:pt x="1536047" y="1293256"/>
                  <a:pt x="1365639" y="1432999"/>
                  <a:pt x="1234810" y="1614406"/>
                </a:cubicBezTo>
                <a:lnTo>
                  <a:pt x="1162957" y="1725513"/>
                </a:lnTo>
                <a:lnTo>
                  <a:pt x="0" y="1078825"/>
                </a:lnTo>
                <a:cubicBezTo>
                  <a:pt x="370288" y="412925"/>
                  <a:pt x="1072376" y="0"/>
                  <a:pt x="183430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5" name="椭圆 14"/>
          <p:cNvSpPr/>
          <p:nvPr/>
        </p:nvSpPr>
        <p:spPr>
          <a:xfrm>
            <a:off x="4718231" y="2369996"/>
            <a:ext cx="2647605" cy="26479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26636" name="组合 15"/>
          <p:cNvGrpSpPr/>
          <p:nvPr/>
        </p:nvGrpSpPr>
        <p:grpSpPr bwMode="auto">
          <a:xfrm>
            <a:off x="5210292" y="2935792"/>
            <a:ext cx="1746023" cy="1752233"/>
            <a:chOff x="237305" y="1722403"/>
            <a:chExt cx="1746372" cy="1752913"/>
          </a:xfrm>
        </p:grpSpPr>
        <p:sp>
          <p:nvSpPr>
            <p:cNvPr id="26645" name="TextBox 10"/>
            <p:cNvSpPr txBox="1">
              <a:spLocks noChangeArrowheads="1"/>
            </p:cNvSpPr>
            <p:nvPr/>
          </p:nvSpPr>
          <p:spPr bwMode="auto">
            <a:xfrm>
              <a:off x="237305" y="2182152"/>
              <a:ext cx="1746372" cy="1293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文字内容需概括精炼，建议与标题相关并符合整体语言风格，语言描述尽量简洁生动。</a:t>
              </a:r>
              <a:endParaRPr lang="en-US" altLang="zh-CN" dirty="0">
                <a:solidFill>
                  <a:schemeClr val="bg1"/>
                </a:solidFill>
              </a:endParaRPr>
            </a:p>
          </p:txBody>
        </p:sp>
        <p:sp>
          <p:nvSpPr>
            <p:cNvPr id="26646" name="文本框 17"/>
            <p:cNvSpPr txBox="1">
              <a:spLocks noChangeArrowheads="1"/>
            </p:cNvSpPr>
            <p:nvPr/>
          </p:nvSpPr>
          <p:spPr bwMode="auto">
            <a:xfrm>
              <a:off x="402967" y="1722403"/>
              <a:ext cx="1309787" cy="49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ctr"/>
              <a:r>
                <a:rPr lang="zh-CN" altLang="en-US" sz="2000" b="1" dirty="0">
                  <a:solidFill>
                    <a:schemeClr val="bg1"/>
                  </a:solidFill>
                </a:rPr>
                <a:t>添加标题</a:t>
              </a:r>
              <a:endParaRPr lang="zh-CN" altLang="en-US" sz="2000" b="1" dirty="0">
                <a:solidFill>
                  <a:schemeClr val="bg1"/>
                </a:solidFill>
              </a:endParaRPr>
            </a:p>
          </p:txBody>
        </p:sp>
      </p:grpSp>
      <p:sp>
        <p:nvSpPr>
          <p:cNvPr id="26637" name="文本框 18"/>
          <p:cNvSpPr txBox="1">
            <a:spLocks noChangeArrowheads="1"/>
          </p:cNvSpPr>
          <p:nvPr/>
        </p:nvSpPr>
        <p:spPr bwMode="auto">
          <a:xfrm>
            <a:off x="7734088"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sp>
        <p:nvSpPr>
          <p:cNvPr id="26638" name="文本框 19"/>
          <p:cNvSpPr txBox="1">
            <a:spLocks noChangeArrowheads="1"/>
          </p:cNvSpPr>
          <p:nvPr/>
        </p:nvSpPr>
        <p:spPr bwMode="auto">
          <a:xfrm>
            <a:off x="7734088"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sp>
        <p:nvSpPr>
          <p:cNvPr id="26639" name="文本框 20"/>
          <p:cNvSpPr txBox="1">
            <a:spLocks noChangeArrowheads="1"/>
          </p:cNvSpPr>
          <p:nvPr/>
        </p:nvSpPr>
        <p:spPr bwMode="auto">
          <a:xfrm>
            <a:off x="3670617" y="2835134"/>
            <a:ext cx="80634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sp>
        <p:nvSpPr>
          <p:cNvPr id="26640" name="文本框 21"/>
          <p:cNvSpPr txBox="1">
            <a:spLocks noChangeArrowheads="1"/>
          </p:cNvSpPr>
          <p:nvPr/>
        </p:nvSpPr>
        <p:spPr bwMode="auto">
          <a:xfrm>
            <a:off x="3670617" y="4462321"/>
            <a:ext cx="80634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endParaRPr lang="zh-CN" altLang="en-US" sz="2000" b="1">
              <a:solidFill>
                <a:schemeClr val="bg1"/>
              </a:solidFill>
              <a:latin typeface="+mn-ea"/>
              <a:ea typeface="+mn-ea"/>
              <a:cs typeface="+mn-ea"/>
            </a:endParaRPr>
          </a:p>
        </p:txBody>
      </p:sp>
      <p:sp>
        <p:nvSpPr>
          <p:cNvPr id="26641" name="TextBox 10"/>
          <p:cNvSpPr txBox="1">
            <a:spLocks noChangeArrowheads="1"/>
          </p:cNvSpPr>
          <p:nvPr/>
        </p:nvSpPr>
        <p:spPr bwMode="auto">
          <a:xfrm>
            <a:off x="8908685" y="2496996"/>
            <a:ext cx="28618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2" name="TextBox 10"/>
          <p:cNvSpPr txBox="1">
            <a:spLocks noChangeArrowheads="1"/>
          </p:cNvSpPr>
          <p:nvPr/>
        </p:nvSpPr>
        <p:spPr bwMode="auto">
          <a:xfrm>
            <a:off x="8918209" y="4424221"/>
            <a:ext cx="286189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3" name="TextBox 10"/>
          <p:cNvSpPr txBox="1">
            <a:spLocks noChangeArrowheads="1"/>
          </p:cNvSpPr>
          <p:nvPr/>
        </p:nvSpPr>
        <p:spPr bwMode="auto">
          <a:xfrm>
            <a:off x="430952" y="2447785"/>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6644" name="TextBox 10"/>
          <p:cNvSpPr txBox="1">
            <a:spLocks noChangeArrowheads="1"/>
          </p:cNvSpPr>
          <p:nvPr/>
        </p:nvSpPr>
        <p:spPr bwMode="auto">
          <a:xfrm>
            <a:off x="443651" y="4336910"/>
            <a:ext cx="286188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636"/>
                                        </p:tgtEl>
                                        <p:attrNameLst>
                                          <p:attrName>style.visibility</p:attrName>
                                        </p:attrNameLst>
                                      </p:cBhvr>
                                      <p:to>
                                        <p:strVal val="visible"/>
                                      </p:to>
                                    </p:set>
                                    <p:anim calcmode="lin" valueType="num">
                                      <p:cBhvr>
                                        <p:cTn id="7" dur="500" fill="hold"/>
                                        <p:tgtEl>
                                          <p:spTgt spid="26636"/>
                                        </p:tgtEl>
                                        <p:attrNameLst>
                                          <p:attrName>ppt_w</p:attrName>
                                        </p:attrNameLst>
                                      </p:cBhvr>
                                      <p:tavLst>
                                        <p:tav tm="0">
                                          <p:val>
                                            <p:fltVal val="0"/>
                                          </p:val>
                                        </p:tav>
                                        <p:tav tm="100000">
                                          <p:val>
                                            <p:strVal val="#ppt_w"/>
                                          </p:val>
                                        </p:tav>
                                      </p:tavLst>
                                    </p:anim>
                                    <p:anim calcmode="lin" valueType="num">
                                      <p:cBhvr>
                                        <p:cTn id="8" dur="500" fill="hold"/>
                                        <p:tgtEl>
                                          <p:spTgt spid="26636"/>
                                        </p:tgtEl>
                                        <p:attrNameLst>
                                          <p:attrName>ppt_h</p:attrName>
                                        </p:attrNameLst>
                                      </p:cBhvr>
                                      <p:tavLst>
                                        <p:tav tm="0">
                                          <p:val>
                                            <p:fltVal val="0"/>
                                          </p:val>
                                        </p:tav>
                                        <p:tav tm="100000">
                                          <p:val>
                                            <p:strVal val="#ppt_h"/>
                                          </p:val>
                                        </p:tav>
                                      </p:tavLst>
                                    </p:anim>
                                    <p:animEffect transition="in" filter="fade">
                                      <p:cBhvr>
                                        <p:cTn id="9" dur="500"/>
                                        <p:tgtEl>
                                          <p:spTgt spid="26636"/>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528" fill="hold" grpId="0" nodeType="withEffect">
                                  <p:stCondLst>
                                    <p:cond delay="600"/>
                                  </p:stCondLst>
                                  <p:childTnLst>
                                    <p:set>
                                      <p:cBhvr>
                                        <p:cTn id="16" dur="1" fill="hold">
                                          <p:stCondLst>
                                            <p:cond delay="0"/>
                                          </p:stCondLst>
                                        </p:cTn>
                                        <p:tgtEl>
                                          <p:spTgt spid="26639"/>
                                        </p:tgtEl>
                                        <p:attrNameLst>
                                          <p:attrName>style.visibility</p:attrName>
                                        </p:attrNameLst>
                                      </p:cBhvr>
                                      <p:to>
                                        <p:strVal val="visible"/>
                                      </p:to>
                                    </p:set>
                                    <p:anim calcmode="lin" valueType="num">
                                      <p:cBhvr>
                                        <p:cTn id="17" dur="500" fill="hold"/>
                                        <p:tgtEl>
                                          <p:spTgt spid="26639"/>
                                        </p:tgtEl>
                                        <p:attrNameLst>
                                          <p:attrName>ppt_w</p:attrName>
                                        </p:attrNameLst>
                                      </p:cBhvr>
                                      <p:tavLst>
                                        <p:tav tm="0">
                                          <p:val>
                                            <p:fltVal val="0"/>
                                          </p:val>
                                        </p:tav>
                                        <p:tav tm="100000">
                                          <p:val>
                                            <p:strVal val="#ppt_w"/>
                                          </p:val>
                                        </p:tav>
                                      </p:tavLst>
                                    </p:anim>
                                    <p:anim calcmode="lin" valueType="num">
                                      <p:cBhvr>
                                        <p:cTn id="18" dur="500" fill="hold"/>
                                        <p:tgtEl>
                                          <p:spTgt spid="26639"/>
                                        </p:tgtEl>
                                        <p:attrNameLst>
                                          <p:attrName>ppt_h</p:attrName>
                                        </p:attrNameLst>
                                      </p:cBhvr>
                                      <p:tavLst>
                                        <p:tav tm="0">
                                          <p:val>
                                            <p:fltVal val="0"/>
                                          </p:val>
                                        </p:tav>
                                        <p:tav tm="100000">
                                          <p:val>
                                            <p:strVal val="#ppt_h"/>
                                          </p:val>
                                        </p:tav>
                                      </p:tavLst>
                                    </p:anim>
                                    <p:animEffect transition="in" filter="fade">
                                      <p:cBhvr>
                                        <p:cTn id="19" dur="500"/>
                                        <p:tgtEl>
                                          <p:spTgt spid="26639"/>
                                        </p:tgtEl>
                                      </p:cBhvr>
                                    </p:animEffect>
                                    <p:anim calcmode="lin" valueType="num">
                                      <p:cBhvr>
                                        <p:cTn id="20" dur="500" fill="hold"/>
                                        <p:tgtEl>
                                          <p:spTgt spid="26639"/>
                                        </p:tgtEl>
                                        <p:attrNameLst>
                                          <p:attrName>ppt_x</p:attrName>
                                        </p:attrNameLst>
                                      </p:cBhvr>
                                      <p:tavLst>
                                        <p:tav tm="0">
                                          <p:val>
                                            <p:fltVal val="0.5"/>
                                          </p:val>
                                        </p:tav>
                                        <p:tav tm="100000">
                                          <p:val>
                                            <p:strVal val="#ppt_x"/>
                                          </p:val>
                                        </p:tav>
                                      </p:tavLst>
                                    </p:anim>
                                    <p:anim calcmode="lin" valueType="num">
                                      <p:cBhvr>
                                        <p:cTn id="21" dur="500" fill="hold"/>
                                        <p:tgtEl>
                                          <p:spTgt spid="26639"/>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9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fltVal val="0.5"/>
                                          </p:val>
                                        </p:tav>
                                        <p:tav tm="100000">
                                          <p:val>
                                            <p:strVal val="#ppt_x"/>
                                          </p:val>
                                        </p:tav>
                                      </p:tavLst>
                                    </p:anim>
                                    <p:anim calcmode="lin" valueType="num">
                                      <p:cBhvr>
                                        <p:cTn id="28" dur="500" fill="hold"/>
                                        <p:tgtEl>
                                          <p:spTgt spid="14"/>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200"/>
                                  </p:stCondLst>
                                  <p:childTnLst>
                                    <p:set>
                                      <p:cBhvr>
                                        <p:cTn id="30" dur="1" fill="hold">
                                          <p:stCondLst>
                                            <p:cond delay="0"/>
                                          </p:stCondLst>
                                        </p:cTn>
                                        <p:tgtEl>
                                          <p:spTgt spid="26640"/>
                                        </p:tgtEl>
                                        <p:attrNameLst>
                                          <p:attrName>style.visibility</p:attrName>
                                        </p:attrNameLst>
                                      </p:cBhvr>
                                      <p:to>
                                        <p:strVal val="visible"/>
                                      </p:to>
                                    </p:set>
                                    <p:anim calcmode="lin" valueType="num">
                                      <p:cBhvr>
                                        <p:cTn id="31" dur="500" fill="hold"/>
                                        <p:tgtEl>
                                          <p:spTgt spid="26640"/>
                                        </p:tgtEl>
                                        <p:attrNameLst>
                                          <p:attrName>ppt_w</p:attrName>
                                        </p:attrNameLst>
                                      </p:cBhvr>
                                      <p:tavLst>
                                        <p:tav tm="0">
                                          <p:val>
                                            <p:fltVal val="0"/>
                                          </p:val>
                                        </p:tav>
                                        <p:tav tm="100000">
                                          <p:val>
                                            <p:strVal val="#ppt_w"/>
                                          </p:val>
                                        </p:tav>
                                      </p:tavLst>
                                    </p:anim>
                                    <p:anim calcmode="lin" valueType="num">
                                      <p:cBhvr>
                                        <p:cTn id="32" dur="500" fill="hold"/>
                                        <p:tgtEl>
                                          <p:spTgt spid="26640"/>
                                        </p:tgtEl>
                                        <p:attrNameLst>
                                          <p:attrName>ppt_h</p:attrName>
                                        </p:attrNameLst>
                                      </p:cBhvr>
                                      <p:tavLst>
                                        <p:tav tm="0">
                                          <p:val>
                                            <p:fltVal val="0"/>
                                          </p:val>
                                        </p:tav>
                                        <p:tav tm="100000">
                                          <p:val>
                                            <p:strVal val="#ppt_h"/>
                                          </p:val>
                                        </p:tav>
                                      </p:tavLst>
                                    </p:anim>
                                    <p:animEffect transition="in" filter="fade">
                                      <p:cBhvr>
                                        <p:cTn id="33" dur="500"/>
                                        <p:tgtEl>
                                          <p:spTgt spid="26640"/>
                                        </p:tgtEl>
                                      </p:cBhvr>
                                    </p:animEffect>
                                    <p:anim calcmode="lin" valueType="num">
                                      <p:cBhvr>
                                        <p:cTn id="34" dur="500" fill="hold"/>
                                        <p:tgtEl>
                                          <p:spTgt spid="26640"/>
                                        </p:tgtEl>
                                        <p:attrNameLst>
                                          <p:attrName>ppt_x</p:attrName>
                                        </p:attrNameLst>
                                      </p:cBhvr>
                                      <p:tavLst>
                                        <p:tav tm="0">
                                          <p:val>
                                            <p:fltVal val="0.5"/>
                                          </p:val>
                                        </p:tav>
                                        <p:tav tm="100000">
                                          <p:val>
                                            <p:strVal val="#ppt_x"/>
                                          </p:val>
                                        </p:tav>
                                      </p:tavLst>
                                    </p:anim>
                                    <p:anim calcmode="lin" valueType="num">
                                      <p:cBhvr>
                                        <p:cTn id="35" dur="500" fill="hold"/>
                                        <p:tgtEl>
                                          <p:spTgt spid="26640"/>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5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fltVal val="0.5"/>
                                          </p:val>
                                        </p:tav>
                                        <p:tav tm="100000">
                                          <p:val>
                                            <p:strVal val="#ppt_x"/>
                                          </p:val>
                                        </p:tav>
                                      </p:tavLst>
                                    </p:anim>
                                    <p:anim calcmode="lin" valueType="num">
                                      <p:cBhvr>
                                        <p:cTn id="42" dur="500" fill="hold"/>
                                        <p:tgtEl>
                                          <p:spTgt spid="13"/>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1800"/>
                                  </p:stCondLst>
                                  <p:childTnLst>
                                    <p:set>
                                      <p:cBhvr>
                                        <p:cTn id="44" dur="1" fill="hold">
                                          <p:stCondLst>
                                            <p:cond delay="0"/>
                                          </p:stCondLst>
                                        </p:cTn>
                                        <p:tgtEl>
                                          <p:spTgt spid="26637"/>
                                        </p:tgtEl>
                                        <p:attrNameLst>
                                          <p:attrName>style.visibility</p:attrName>
                                        </p:attrNameLst>
                                      </p:cBhvr>
                                      <p:to>
                                        <p:strVal val="visible"/>
                                      </p:to>
                                    </p:set>
                                    <p:anim calcmode="lin" valueType="num">
                                      <p:cBhvr>
                                        <p:cTn id="45" dur="500" fill="hold"/>
                                        <p:tgtEl>
                                          <p:spTgt spid="26637"/>
                                        </p:tgtEl>
                                        <p:attrNameLst>
                                          <p:attrName>ppt_w</p:attrName>
                                        </p:attrNameLst>
                                      </p:cBhvr>
                                      <p:tavLst>
                                        <p:tav tm="0">
                                          <p:val>
                                            <p:fltVal val="0"/>
                                          </p:val>
                                        </p:tav>
                                        <p:tav tm="100000">
                                          <p:val>
                                            <p:strVal val="#ppt_w"/>
                                          </p:val>
                                        </p:tav>
                                      </p:tavLst>
                                    </p:anim>
                                    <p:anim calcmode="lin" valueType="num">
                                      <p:cBhvr>
                                        <p:cTn id="46" dur="500" fill="hold"/>
                                        <p:tgtEl>
                                          <p:spTgt spid="26637"/>
                                        </p:tgtEl>
                                        <p:attrNameLst>
                                          <p:attrName>ppt_h</p:attrName>
                                        </p:attrNameLst>
                                      </p:cBhvr>
                                      <p:tavLst>
                                        <p:tav tm="0">
                                          <p:val>
                                            <p:fltVal val="0"/>
                                          </p:val>
                                        </p:tav>
                                        <p:tav tm="100000">
                                          <p:val>
                                            <p:strVal val="#ppt_h"/>
                                          </p:val>
                                        </p:tav>
                                      </p:tavLst>
                                    </p:anim>
                                    <p:animEffect transition="in" filter="fade">
                                      <p:cBhvr>
                                        <p:cTn id="47" dur="500"/>
                                        <p:tgtEl>
                                          <p:spTgt spid="26637"/>
                                        </p:tgtEl>
                                      </p:cBhvr>
                                    </p:animEffect>
                                    <p:anim calcmode="lin" valueType="num">
                                      <p:cBhvr>
                                        <p:cTn id="48" dur="500" fill="hold"/>
                                        <p:tgtEl>
                                          <p:spTgt spid="26637"/>
                                        </p:tgtEl>
                                        <p:attrNameLst>
                                          <p:attrName>ppt_x</p:attrName>
                                        </p:attrNameLst>
                                      </p:cBhvr>
                                      <p:tavLst>
                                        <p:tav tm="0">
                                          <p:val>
                                            <p:fltVal val="0.5"/>
                                          </p:val>
                                        </p:tav>
                                        <p:tav tm="100000">
                                          <p:val>
                                            <p:strVal val="#ppt_x"/>
                                          </p:val>
                                        </p:tav>
                                      </p:tavLst>
                                    </p:anim>
                                    <p:anim calcmode="lin" valueType="num">
                                      <p:cBhvr>
                                        <p:cTn id="49" dur="500" fill="hold"/>
                                        <p:tgtEl>
                                          <p:spTgt spid="26637"/>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210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anim calcmode="lin" valueType="num">
                                      <p:cBhvr>
                                        <p:cTn id="55" dur="500" fill="hold"/>
                                        <p:tgtEl>
                                          <p:spTgt spid="11"/>
                                        </p:tgtEl>
                                        <p:attrNameLst>
                                          <p:attrName>ppt_x</p:attrName>
                                        </p:attrNameLst>
                                      </p:cBhvr>
                                      <p:tavLst>
                                        <p:tav tm="0">
                                          <p:val>
                                            <p:fltVal val="0.5"/>
                                          </p:val>
                                        </p:tav>
                                        <p:tav tm="100000">
                                          <p:val>
                                            <p:strVal val="#ppt_x"/>
                                          </p:val>
                                        </p:tav>
                                      </p:tavLst>
                                    </p:anim>
                                    <p:anim calcmode="lin" valueType="num">
                                      <p:cBhvr>
                                        <p:cTn id="56" dur="500" fill="hold"/>
                                        <p:tgtEl>
                                          <p:spTgt spid="11"/>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2400"/>
                                  </p:stCondLst>
                                  <p:childTnLst>
                                    <p:set>
                                      <p:cBhvr>
                                        <p:cTn id="58" dur="1" fill="hold">
                                          <p:stCondLst>
                                            <p:cond delay="0"/>
                                          </p:stCondLst>
                                        </p:cTn>
                                        <p:tgtEl>
                                          <p:spTgt spid="26638"/>
                                        </p:tgtEl>
                                        <p:attrNameLst>
                                          <p:attrName>style.visibility</p:attrName>
                                        </p:attrNameLst>
                                      </p:cBhvr>
                                      <p:to>
                                        <p:strVal val="visible"/>
                                      </p:to>
                                    </p:set>
                                    <p:anim calcmode="lin" valueType="num">
                                      <p:cBhvr>
                                        <p:cTn id="59" dur="500" fill="hold"/>
                                        <p:tgtEl>
                                          <p:spTgt spid="26638"/>
                                        </p:tgtEl>
                                        <p:attrNameLst>
                                          <p:attrName>ppt_w</p:attrName>
                                        </p:attrNameLst>
                                      </p:cBhvr>
                                      <p:tavLst>
                                        <p:tav tm="0">
                                          <p:val>
                                            <p:fltVal val="0"/>
                                          </p:val>
                                        </p:tav>
                                        <p:tav tm="100000">
                                          <p:val>
                                            <p:strVal val="#ppt_w"/>
                                          </p:val>
                                        </p:tav>
                                      </p:tavLst>
                                    </p:anim>
                                    <p:anim calcmode="lin" valueType="num">
                                      <p:cBhvr>
                                        <p:cTn id="60" dur="500" fill="hold"/>
                                        <p:tgtEl>
                                          <p:spTgt spid="26638"/>
                                        </p:tgtEl>
                                        <p:attrNameLst>
                                          <p:attrName>ppt_h</p:attrName>
                                        </p:attrNameLst>
                                      </p:cBhvr>
                                      <p:tavLst>
                                        <p:tav tm="0">
                                          <p:val>
                                            <p:fltVal val="0"/>
                                          </p:val>
                                        </p:tav>
                                        <p:tav tm="100000">
                                          <p:val>
                                            <p:strVal val="#ppt_h"/>
                                          </p:val>
                                        </p:tav>
                                      </p:tavLst>
                                    </p:anim>
                                    <p:animEffect transition="in" filter="fade">
                                      <p:cBhvr>
                                        <p:cTn id="61" dur="500"/>
                                        <p:tgtEl>
                                          <p:spTgt spid="26638"/>
                                        </p:tgtEl>
                                      </p:cBhvr>
                                    </p:animEffect>
                                    <p:anim calcmode="lin" valueType="num">
                                      <p:cBhvr>
                                        <p:cTn id="62" dur="500" fill="hold"/>
                                        <p:tgtEl>
                                          <p:spTgt spid="26638"/>
                                        </p:tgtEl>
                                        <p:attrNameLst>
                                          <p:attrName>ppt_x</p:attrName>
                                        </p:attrNameLst>
                                      </p:cBhvr>
                                      <p:tavLst>
                                        <p:tav tm="0">
                                          <p:val>
                                            <p:fltVal val="0.5"/>
                                          </p:val>
                                        </p:tav>
                                        <p:tav tm="100000">
                                          <p:val>
                                            <p:strVal val="#ppt_x"/>
                                          </p:val>
                                        </p:tav>
                                      </p:tavLst>
                                    </p:anim>
                                    <p:anim calcmode="lin" valueType="num">
                                      <p:cBhvr>
                                        <p:cTn id="63" dur="500" fill="hold"/>
                                        <p:tgtEl>
                                          <p:spTgt spid="26638"/>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270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anim calcmode="lin" valueType="num">
                                      <p:cBhvr>
                                        <p:cTn id="69" dur="500" fill="hold"/>
                                        <p:tgtEl>
                                          <p:spTgt spid="12"/>
                                        </p:tgtEl>
                                        <p:attrNameLst>
                                          <p:attrName>ppt_x</p:attrName>
                                        </p:attrNameLst>
                                      </p:cBhvr>
                                      <p:tavLst>
                                        <p:tav tm="0">
                                          <p:val>
                                            <p:fltVal val="0.5"/>
                                          </p:val>
                                        </p:tav>
                                        <p:tav tm="100000">
                                          <p:val>
                                            <p:strVal val="#ppt_x"/>
                                          </p:val>
                                        </p:tav>
                                      </p:tavLst>
                                    </p:anim>
                                    <p:anim calcmode="lin" valueType="num">
                                      <p:cBhvr>
                                        <p:cTn id="70" dur="500" fill="hold"/>
                                        <p:tgtEl>
                                          <p:spTgt spid="12"/>
                                        </p:tgtEl>
                                        <p:attrNameLst>
                                          <p:attrName>ppt_y</p:attrName>
                                        </p:attrNameLst>
                                      </p:cBhvr>
                                      <p:tavLst>
                                        <p:tav tm="0">
                                          <p:val>
                                            <p:fltVal val="0.5"/>
                                          </p:val>
                                        </p:tav>
                                        <p:tav tm="100000">
                                          <p:val>
                                            <p:strVal val="#ppt_y"/>
                                          </p:val>
                                        </p:tav>
                                      </p:tavLst>
                                    </p:anim>
                                  </p:childTnLst>
                                </p:cTn>
                              </p:par>
                              <p:par>
                                <p:cTn id="71" presetID="10" presetClass="entr" presetSubtype="0" fill="hold" grpId="0" nodeType="withEffect">
                                  <p:stCondLst>
                                    <p:cond delay="3000"/>
                                  </p:stCondLst>
                                  <p:childTnLst>
                                    <p:set>
                                      <p:cBhvr>
                                        <p:cTn id="72" dur="1" fill="hold">
                                          <p:stCondLst>
                                            <p:cond delay="0"/>
                                          </p:stCondLst>
                                        </p:cTn>
                                        <p:tgtEl>
                                          <p:spTgt spid="26643"/>
                                        </p:tgtEl>
                                        <p:attrNameLst>
                                          <p:attrName>style.visibility</p:attrName>
                                        </p:attrNameLst>
                                      </p:cBhvr>
                                      <p:to>
                                        <p:strVal val="visible"/>
                                      </p:to>
                                    </p:set>
                                    <p:animEffect transition="in" filter="fade">
                                      <p:cBhvr>
                                        <p:cTn id="73" dur="500"/>
                                        <p:tgtEl>
                                          <p:spTgt spid="26643"/>
                                        </p:tgtEl>
                                      </p:cBhvr>
                                    </p:animEffect>
                                  </p:childTnLst>
                                </p:cTn>
                              </p:par>
                              <p:par>
                                <p:cTn id="74" presetID="10" presetClass="entr" presetSubtype="0" fill="hold" grpId="0" nodeType="withEffect">
                                  <p:stCondLst>
                                    <p:cond delay="3300"/>
                                  </p:stCondLst>
                                  <p:childTnLst>
                                    <p:set>
                                      <p:cBhvr>
                                        <p:cTn id="75" dur="1" fill="hold">
                                          <p:stCondLst>
                                            <p:cond delay="0"/>
                                          </p:stCondLst>
                                        </p:cTn>
                                        <p:tgtEl>
                                          <p:spTgt spid="26641"/>
                                        </p:tgtEl>
                                        <p:attrNameLst>
                                          <p:attrName>style.visibility</p:attrName>
                                        </p:attrNameLst>
                                      </p:cBhvr>
                                      <p:to>
                                        <p:strVal val="visible"/>
                                      </p:to>
                                    </p:set>
                                    <p:animEffect transition="in" filter="fade">
                                      <p:cBhvr>
                                        <p:cTn id="76" dur="500"/>
                                        <p:tgtEl>
                                          <p:spTgt spid="26641"/>
                                        </p:tgtEl>
                                      </p:cBhvr>
                                    </p:animEffect>
                                  </p:childTnLst>
                                </p:cTn>
                              </p:par>
                              <p:par>
                                <p:cTn id="77" presetID="10" presetClass="entr" presetSubtype="0" fill="hold" grpId="0" nodeType="withEffect">
                                  <p:stCondLst>
                                    <p:cond delay="3600"/>
                                  </p:stCondLst>
                                  <p:childTnLst>
                                    <p:set>
                                      <p:cBhvr>
                                        <p:cTn id="78" dur="1" fill="hold">
                                          <p:stCondLst>
                                            <p:cond delay="0"/>
                                          </p:stCondLst>
                                        </p:cTn>
                                        <p:tgtEl>
                                          <p:spTgt spid="26644"/>
                                        </p:tgtEl>
                                        <p:attrNameLst>
                                          <p:attrName>style.visibility</p:attrName>
                                        </p:attrNameLst>
                                      </p:cBhvr>
                                      <p:to>
                                        <p:strVal val="visible"/>
                                      </p:to>
                                    </p:set>
                                    <p:animEffect transition="in" filter="fade">
                                      <p:cBhvr>
                                        <p:cTn id="79" dur="500"/>
                                        <p:tgtEl>
                                          <p:spTgt spid="26644"/>
                                        </p:tgtEl>
                                      </p:cBhvr>
                                    </p:animEffect>
                                  </p:childTnLst>
                                </p:cTn>
                              </p:par>
                              <p:par>
                                <p:cTn id="80" presetID="10" presetClass="entr" presetSubtype="0" fill="hold" grpId="0" nodeType="withEffect">
                                  <p:stCondLst>
                                    <p:cond delay="3900"/>
                                  </p:stCondLst>
                                  <p:childTnLst>
                                    <p:set>
                                      <p:cBhvr>
                                        <p:cTn id="81" dur="1" fill="hold">
                                          <p:stCondLst>
                                            <p:cond delay="0"/>
                                          </p:stCondLst>
                                        </p:cTn>
                                        <p:tgtEl>
                                          <p:spTgt spid="26642"/>
                                        </p:tgtEl>
                                        <p:attrNameLst>
                                          <p:attrName>style.visibility</p:attrName>
                                        </p:attrNameLst>
                                      </p:cBhvr>
                                      <p:to>
                                        <p:strVal val="visible"/>
                                      </p:to>
                                    </p:set>
                                    <p:animEffect transition="in" filter="fade">
                                      <p:cBhvr>
                                        <p:cTn id="82" dur="500"/>
                                        <p:tgtEl>
                                          <p:spTgt spid="26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26637" grpId="0"/>
      <p:bldP spid="26638" grpId="0"/>
      <p:bldP spid="26639" grpId="0"/>
      <p:bldP spid="26640" grpId="0"/>
      <p:bldP spid="26641" grpId="0"/>
      <p:bldP spid="26642" grpId="0"/>
      <p:bldP spid="26643" grpId="0"/>
      <p:bldP spid="266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17630668">
            <a:off x="4232597" y="2010283"/>
            <a:ext cx="3779837" cy="3763473"/>
          </a:xfrm>
          <a:custGeom>
            <a:avLst/>
            <a:gdLst>
              <a:gd name="connsiteX0" fmla="*/ 1869900 w 4739938"/>
              <a:gd name="connsiteY0" fmla="*/ 2041838 h 4719939"/>
              <a:gd name="connsiteX1" fmla="*/ 1839624 w 4739938"/>
              <a:gd name="connsiteY1" fmla="*/ 2572003 h 4719939"/>
              <a:gd name="connsiteX2" fmla="*/ 245010 w 4739938"/>
              <a:gd name="connsiteY2" fmla="*/ 3369850 h 4719939"/>
              <a:gd name="connsiteX3" fmla="*/ 373445 w 4739938"/>
              <a:gd name="connsiteY3" fmla="*/ 1070923 h 4719939"/>
              <a:gd name="connsiteX4" fmla="*/ 2301832 w 4739938"/>
              <a:gd name="connsiteY4" fmla="*/ 2959036 h 4719939"/>
              <a:gd name="connsiteX5" fmla="*/ 2176324 w 4739938"/>
              <a:gd name="connsiteY5" fmla="*/ 4719939 h 4719939"/>
              <a:gd name="connsiteX6" fmla="*/ 264204 w 4739938"/>
              <a:gd name="connsiteY6" fmla="*/ 3437222 h 4719939"/>
              <a:gd name="connsiteX7" fmla="*/ 1834669 w 4739938"/>
              <a:gd name="connsiteY7" fmla="*/ 2658775 h 4719939"/>
              <a:gd name="connsiteX8" fmla="*/ 1832880 w 4739938"/>
              <a:gd name="connsiteY8" fmla="*/ 2690102 h 4719939"/>
              <a:gd name="connsiteX9" fmla="*/ 2504962 w 4739938"/>
              <a:gd name="connsiteY9" fmla="*/ 9198 h 4719939"/>
              <a:gd name="connsiteX10" fmla="*/ 2375608 w 4739938"/>
              <a:gd name="connsiteY10" fmla="*/ 1813728 h 4719939"/>
              <a:gd name="connsiteX11" fmla="*/ 1899598 w 4739938"/>
              <a:gd name="connsiteY11" fmla="*/ 2018698 h 4719939"/>
              <a:gd name="connsiteX12" fmla="*/ 429840 w 4739938"/>
              <a:gd name="connsiteY12" fmla="*/ 1006911 h 4719939"/>
              <a:gd name="connsiteX13" fmla="*/ 2504962 w 4739938"/>
              <a:gd name="connsiteY13" fmla="*/ 9198 h 4719939"/>
              <a:gd name="connsiteX14" fmla="*/ 4319856 w 4739938"/>
              <a:gd name="connsiteY14" fmla="*/ 3704637 h 4719939"/>
              <a:gd name="connsiteX15" fmla="*/ 2244735 w 4739938"/>
              <a:gd name="connsiteY15" fmla="*/ 4702350 h 4719939"/>
              <a:gd name="connsiteX16" fmla="*/ 2367860 w 4739938"/>
              <a:gd name="connsiteY16" fmla="*/ 2984715 h 4719939"/>
              <a:gd name="connsiteX17" fmla="*/ 2909300 w 4739938"/>
              <a:gd name="connsiteY17" fmla="*/ 2751571 h 4719939"/>
              <a:gd name="connsiteX18" fmla="*/ 2910287 w 4739938"/>
              <a:gd name="connsiteY18" fmla="*/ 2734286 h 4719939"/>
              <a:gd name="connsiteX19" fmla="*/ 4471347 w 4739938"/>
              <a:gd name="connsiteY19" fmla="*/ 1282715 h 4719939"/>
              <a:gd name="connsiteX20" fmla="*/ 2896089 w 4739938"/>
              <a:gd name="connsiteY20" fmla="*/ 2063540 h 4719939"/>
              <a:gd name="connsiteX21" fmla="*/ 2431153 w 4739938"/>
              <a:gd name="connsiteY21" fmla="*/ 1796909 h 4719939"/>
              <a:gd name="connsiteX22" fmla="*/ 2559227 w 4739938"/>
              <a:gd name="connsiteY22" fmla="*/ 0 h 4719939"/>
              <a:gd name="connsiteX23" fmla="*/ 4471347 w 4739938"/>
              <a:gd name="connsiteY23" fmla="*/ 1282715 h 4719939"/>
              <a:gd name="connsiteX24" fmla="*/ 4736325 w 4739938"/>
              <a:gd name="connsiteY24" fmla="*/ 2496368 h 4719939"/>
              <a:gd name="connsiteX25" fmla="*/ 4366492 w 4739938"/>
              <a:gd name="connsiteY25" fmla="*/ 3628757 h 4719939"/>
              <a:gd name="connsiteX26" fmla="*/ 2913058 w 4739938"/>
              <a:gd name="connsiteY26" fmla="*/ 2685755 h 4719939"/>
              <a:gd name="connsiteX27" fmla="*/ 2946239 w 4739938"/>
              <a:gd name="connsiteY27" fmla="*/ 2104699 h 4719939"/>
              <a:gd name="connsiteX28" fmla="*/ 4494928 w 4739938"/>
              <a:gd name="connsiteY28" fmla="*/ 1329830 h 4719939"/>
              <a:gd name="connsiteX29" fmla="*/ 4736325 w 4739938"/>
              <a:gd name="connsiteY29" fmla="*/ 2496368 h 47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39938" h="4719939">
                <a:moveTo>
                  <a:pt x="1869900" y="2041838"/>
                </a:moveTo>
                <a:lnTo>
                  <a:pt x="1839624" y="2572003"/>
                </a:lnTo>
                <a:lnTo>
                  <a:pt x="245010" y="3369850"/>
                </a:lnTo>
                <a:cubicBezTo>
                  <a:pt x="-122692" y="2634946"/>
                  <a:pt x="-73827" y="1760296"/>
                  <a:pt x="373445" y="1070923"/>
                </a:cubicBezTo>
                <a:close/>
                <a:moveTo>
                  <a:pt x="2301832" y="2959036"/>
                </a:moveTo>
                <a:lnTo>
                  <a:pt x="2176324" y="4719939"/>
                </a:lnTo>
                <a:cubicBezTo>
                  <a:pt x="1356645" y="4661517"/>
                  <a:pt x="629159" y="4173493"/>
                  <a:pt x="264204" y="3437222"/>
                </a:cubicBezTo>
                <a:lnTo>
                  <a:pt x="1834669" y="2658775"/>
                </a:lnTo>
                <a:lnTo>
                  <a:pt x="1832880" y="2690102"/>
                </a:lnTo>
                <a:close/>
                <a:moveTo>
                  <a:pt x="2504962" y="9198"/>
                </a:moveTo>
                <a:lnTo>
                  <a:pt x="2375608" y="1813728"/>
                </a:lnTo>
                <a:lnTo>
                  <a:pt x="1899598" y="2018698"/>
                </a:lnTo>
                <a:lnTo>
                  <a:pt x="429840" y="1006911"/>
                </a:lnTo>
                <a:cubicBezTo>
                  <a:pt x="895805" y="330033"/>
                  <a:pt x="1685306" y="-49557"/>
                  <a:pt x="2504962" y="9198"/>
                </a:cubicBezTo>
                <a:close/>
                <a:moveTo>
                  <a:pt x="4319856" y="3704637"/>
                </a:moveTo>
                <a:cubicBezTo>
                  <a:pt x="3853891" y="4381518"/>
                  <a:pt x="3064390" y="4761106"/>
                  <a:pt x="2244735" y="4702350"/>
                </a:cubicBezTo>
                <a:lnTo>
                  <a:pt x="2367860" y="2984715"/>
                </a:lnTo>
                <a:lnTo>
                  <a:pt x="2909300" y="2751571"/>
                </a:lnTo>
                <a:lnTo>
                  <a:pt x="2910287" y="2734286"/>
                </a:lnTo>
                <a:close/>
                <a:moveTo>
                  <a:pt x="4471347" y="1282715"/>
                </a:moveTo>
                <a:lnTo>
                  <a:pt x="2896089" y="2063540"/>
                </a:lnTo>
                <a:lnTo>
                  <a:pt x="2431153" y="1796909"/>
                </a:lnTo>
                <a:lnTo>
                  <a:pt x="2559227" y="0"/>
                </a:lnTo>
                <a:cubicBezTo>
                  <a:pt x="3378907" y="58422"/>
                  <a:pt x="4106392" y="546444"/>
                  <a:pt x="4471347" y="1282715"/>
                </a:cubicBezTo>
                <a:close/>
                <a:moveTo>
                  <a:pt x="4736325" y="2496368"/>
                </a:moveTo>
                <a:cubicBezTo>
                  <a:pt x="4714162" y="2893065"/>
                  <a:pt x="4590128" y="3284071"/>
                  <a:pt x="4366492" y="3628757"/>
                </a:cubicBezTo>
                <a:lnTo>
                  <a:pt x="2913058" y="2685755"/>
                </a:lnTo>
                <a:lnTo>
                  <a:pt x="2946239" y="2104699"/>
                </a:lnTo>
                <a:lnTo>
                  <a:pt x="4494928" y="1329830"/>
                </a:lnTo>
                <a:cubicBezTo>
                  <a:pt x="4678779" y="1697282"/>
                  <a:pt x="4758488" y="2099671"/>
                  <a:pt x="4736325" y="2496368"/>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27656" name="文本框 11"/>
          <p:cNvSpPr txBox="1">
            <a:spLocks noChangeArrowheads="1"/>
          </p:cNvSpPr>
          <p:nvPr/>
        </p:nvSpPr>
        <p:spPr bwMode="auto">
          <a:xfrm>
            <a:off x="5794739" y="3678499"/>
            <a:ext cx="792059"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2"/>
                </a:solidFill>
                <a:latin typeface="+mn-ea"/>
                <a:ea typeface="+mn-ea"/>
                <a:cs typeface="+mn-ea"/>
              </a:rPr>
              <a:t>文本</a:t>
            </a:r>
            <a:endParaRPr lang="zh-CN" altLang="en-US" sz="2000" b="1">
              <a:solidFill>
                <a:schemeClr val="tx2"/>
              </a:solidFill>
              <a:latin typeface="+mn-ea"/>
              <a:ea typeface="+mn-ea"/>
              <a:cs typeface="+mn-ea"/>
            </a:endParaRPr>
          </a:p>
        </p:txBody>
      </p:sp>
      <p:grpSp>
        <p:nvGrpSpPr>
          <p:cNvPr id="27657" name="组合 12"/>
          <p:cNvGrpSpPr/>
          <p:nvPr/>
        </p:nvGrpSpPr>
        <p:grpSpPr bwMode="auto">
          <a:xfrm>
            <a:off x="7797903" y="1705236"/>
            <a:ext cx="2861889" cy="1181888"/>
            <a:chOff x="533628" y="1580986"/>
            <a:chExt cx="2861835" cy="1181804"/>
          </a:xfrm>
        </p:grpSpPr>
        <p:sp>
          <p:nvSpPr>
            <p:cNvPr id="27673" name="TextBox 10"/>
            <p:cNvSpPr txBox="1">
              <a:spLocks noChangeArrowheads="1"/>
            </p:cNvSpPr>
            <p:nvPr/>
          </p:nvSpPr>
          <p:spPr bwMode="auto">
            <a:xfrm>
              <a:off x="533628" y="1950318"/>
              <a:ext cx="2861835" cy="81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74" name="文本框 14"/>
            <p:cNvSpPr txBox="1">
              <a:spLocks noChangeArrowheads="1"/>
            </p:cNvSpPr>
            <p:nvPr/>
          </p:nvSpPr>
          <p:spPr bwMode="auto">
            <a:xfrm>
              <a:off x="533628" y="1580986"/>
              <a:ext cx="887105" cy="3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endParaRPr lang="zh-CN" altLang="en-US"/>
            </a:p>
          </p:txBody>
        </p:sp>
      </p:grpSp>
      <p:grpSp>
        <p:nvGrpSpPr>
          <p:cNvPr id="27658" name="组合 15"/>
          <p:cNvGrpSpPr/>
          <p:nvPr/>
        </p:nvGrpSpPr>
        <p:grpSpPr bwMode="auto">
          <a:xfrm>
            <a:off x="8202662" y="3348299"/>
            <a:ext cx="2861890" cy="1181888"/>
            <a:chOff x="533628" y="1580986"/>
            <a:chExt cx="2861835" cy="1181804"/>
          </a:xfrm>
        </p:grpSpPr>
        <p:sp>
          <p:nvSpPr>
            <p:cNvPr id="27671" name="TextBox 10"/>
            <p:cNvSpPr txBox="1">
              <a:spLocks noChangeArrowheads="1"/>
            </p:cNvSpPr>
            <p:nvPr/>
          </p:nvSpPr>
          <p:spPr bwMode="auto">
            <a:xfrm>
              <a:off x="533628" y="1950318"/>
              <a:ext cx="2861835" cy="81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72" name="文本框 17"/>
            <p:cNvSpPr txBox="1">
              <a:spLocks noChangeArrowheads="1"/>
            </p:cNvSpPr>
            <p:nvPr/>
          </p:nvSpPr>
          <p:spPr bwMode="auto">
            <a:xfrm>
              <a:off x="533628" y="1580986"/>
              <a:ext cx="887105" cy="3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endParaRPr lang="zh-CN" altLang="en-US"/>
            </a:p>
          </p:txBody>
        </p:sp>
      </p:grpSp>
      <p:grpSp>
        <p:nvGrpSpPr>
          <p:cNvPr id="27659" name="组合 18"/>
          <p:cNvGrpSpPr/>
          <p:nvPr/>
        </p:nvGrpSpPr>
        <p:grpSpPr bwMode="auto">
          <a:xfrm>
            <a:off x="7809013" y="4918338"/>
            <a:ext cx="2861890" cy="1181889"/>
            <a:chOff x="533628" y="1580986"/>
            <a:chExt cx="2861835" cy="1181804"/>
          </a:xfrm>
        </p:grpSpPr>
        <p:sp>
          <p:nvSpPr>
            <p:cNvPr id="27669" name="TextBox 10"/>
            <p:cNvSpPr txBox="1">
              <a:spLocks noChangeArrowheads="1"/>
            </p:cNvSpPr>
            <p:nvPr/>
          </p:nvSpPr>
          <p:spPr bwMode="auto">
            <a:xfrm>
              <a:off x="533628" y="1950318"/>
              <a:ext cx="2861835" cy="81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70" name="文本框 20"/>
            <p:cNvSpPr txBox="1">
              <a:spLocks noChangeArrowheads="1"/>
            </p:cNvSpPr>
            <p:nvPr/>
          </p:nvSpPr>
          <p:spPr bwMode="auto">
            <a:xfrm>
              <a:off x="533628" y="1580986"/>
              <a:ext cx="887105" cy="3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endParaRPr lang="zh-CN" altLang="en-US"/>
            </a:p>
          </p:txBody>
        </p:sp>
      </p:grpSp>
      <p:grpSp>
        <p:nvGrpSpPr>
          <p:cNvPr id="27660" name="组合 21"/>
          <p:cNvGrpSpPr/>
          <p:nvPr/>
        </p:nvGrpSpPr>
        <p:grpSpPr bwMode="auto">
          <a:xfrm>
            <a:off x="1426508" y="1698888"/>
            <a:ext cx="3011095" cy="1188984"/>
            <a:chOff x="533628" y="1573511"/>
            <a:chExt cx="3011622" cy="1190100"/>
          </a:xfrm>
        </p:grpSpPr>
        <p:sp>
          <p:nvSpPr>
            <p:cNvPr id="27667" name="TextBox 10"/>
            <p:cNvSpPr txBox="1">
              <a:spLocks noChangeArrowheads="1"/>
            </p:cNvSpPr>
            <p:nvPr/>
          </p:nvSpPr>
          <p:spPr bwMode="auto">
            <a:xfrm>
              <a:off x="533628" y="1950318"/>
              <a:ext cx="2861835" cy="81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68" name="文本框 23"/>
            <p:cNvSpPr txBox="1">
              <a:spLocks noChangeArrowheads="1"/>
            </p:cNvSpPr>
            <p:nvPr/>
          </p:nvSpPr>
          <p:spPr bwMode="auto">
            <a:xfrm>
              <a:off x="2658145" y="1573511"/>
              <a:ext cx="887105" cy="332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标题</a:t>
              </a:r>
              <a:endParaRPr lang="zh-CN" altLang="en-US" dirty="0"/>
            </a:p>
          </p:txBody>
        </p:sp>
      </p:grpSp>
      <p:grpSp>
        <p:nvGrpSpPr>
          <p:cNvPr id="27661" name="组合 24"/>
          <p:cNvGrpSpPr/>
          <p:nvPr/>
        </p:nvGrpSpPr>
        <p:grpSpPr bwMode="auto">
          <a:xfrm>
            <a:off x="1243967" y="3348300"/>
            <a:ext cx="3011096" cy="1189519"/>
            <a:chOff x="533628" y="1573511"/>
            <a:chExt cx="3011622" cy="1188943"/>
          </a:xfrm>
        </p:grpSpPr>
        <p:sp>
          <p:nvSpPr>
            <p:cNvPr id="27665" name="TextBox 10"/>
            <p:cNvSpPr txBox="1">
              <a:spLocks noChangeArrowheads="1"/>
            </p:cNvSpPr>
            <p:nvPr/>
          </p:nvSpPr>
          <p:spPr bwMode="auto">
            <a:xfrm>
              <a:off x="533628" y="1950318"/>
              <a:ext cx="2861835" cy="812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66" name="文本框 26"/>
            <p:cNvSpPr txBox="1">
              <a:spLocks noChangeArrowheads="1"/>
            </p:cNvSpPr>
            <p:nvPr/>
          </p:nvSpPr>
          <p:spPr bwMode="auto">
            <a:xfrm>
              <a:off x="2658145" y="1573511"/>
              <a:ext cx="887105" cy="3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endParaRPr lang="zh-CN" altLang="en-US"/>
            </a:p>
          </p:txBody>
        </p:sp>
      </p:grpSp>
      <p:grpSp>
        <p:nvGrpSpPr>
          <p:cNvPr id="27662" name="组合 27"/>
          <p:cNvGrpSpPr/>
          <p:nvPr/>
        </p:nvGrpSpPr>
        <p:grpSpPr bwMode="auto">
          <a:xfrm>
            <a:off x="1650314" y="4921511"/>
            <a:ext cx="3011096" cy="1189520"/>
            <a:chOff x="533628" y="1573511"/>
            <a:chExt cx="3011622" cy="1188943"/>
          </a:xfrm>
        </p:grpSpPr>
        <p:sp>
          <p:nvSpPr>
            <p:cNvPr id="27663" name="TextBox 10"/>
            <p:cNvSpPr txBox="1">
              <a:spLocks noChangeArrowheads="1"/>
            </p:cNvSpPr>
            <p:nvPr/>
          </p:nvSpPr>
          <p:spPr bwMode="auto">
            <a:xfrm>
              <a:off x="533628" y="1950318"/>
              <a:ext cx="2861835" cy="812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7664" name="文本框 29"/>
            <p:cNvSpPr txBox="1">
              <a:spLocks noChangeArrowheads="1"/>
            </p:cNvSpPr>
            <p:nvPr/>
          </p:nvSpPr>
          <p:spPr bwMode="auto">
            <a:xfrm>
              <a:off x="2658145" y="1573511"/>
              <a:ext cx="887105" cy="3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endParaRPr lang="zh-CN" altLang="en-US"/>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656"/>
                                        </p:tgtEl>
                                        <p:attrNameLst>
                                          <p:attrName>style.visibility</p:attrName>
                                        </p:attrNameLst>
                                      </p:cBhvr>
                                      <p:to>
                                        <p:strVal val="visible"/>
                                      </p:to>
                                    </p:set>
                                    <p:anim calcmode="lin" valueType="num">
                                      <p:cBhvr>
                                        <p:cTn id="12" dur="500" fill="hold"/>
                                        <p:tgtEl>
                                          <p:spTgt spid="27656"/>
                                        </p:tgtEl>
                                        <p:attrNameLst>
                                          <p:attrName>ppt_w</p:attrName>
                                        </p:attrNameLst>
                                      </p:cBhvr>
                                      <p:tavLst>
                                        <p:tav tm="0">
                                          <p:val>
                                            <p:fltVal val="0"/>
                                          </p:val>
                                        </p:tav>
                                        <p:tav tm="100000">
                                          <p:val>
                                            <p:strVal val="#ppt_w"/>
                                          </p:val>
                                        </p:tav>
                                      </p:tavLst>
                                    </p:anim>
                                    <p:anim calcmode="lin" valueType="num">
                                      <p:cBhvr>
                                        <p:cTn id="13" dur="500" fill="hold"/>
                                        <p:tgtEl>
                                          <p:spTgt spid="27656"/>
                                        </p:tgtEl>
                                        <p:attrNameLst>
                                          <p:attrName>ppt_h</p:attrName>
                                        </p:attrNameLst>
                                      </p:cBhvr>
                                      <p:tavLst>
                                        <p:tav tm="0">
                                          <p:val>
                                            <p:fltVal val="0"/>
                                          </p:val>
                                        </p:tav>
                                        <p:tav tm="100000">
                                          <p:val>
                                            <p:strVal val="#ppt_h"/>
                                          </p:val>
                                        </p:tav>
                                      </p:tavLst>
                                    </p:anim>
                                    <p:animEffect transition="in" filter="fade">
                                      <p:cBhvr>
                                        <p:cTn id="14" dur="500"/>
                                        <p:tgtEl>
                                          <p:spTgt spid="27656"/>
                                        </p:tgtEl>
                                      </p:cBhvr>
                                    </p:animEffect>
                                  </p:childTnLst>
                                </p:cTn>
                              </p:par>
                              <p:par>
                                <p:cTn id="15" presetID="8" presetClass="emph" presetSubtype="0" fill="hold" grpId="1" nodeType="withEffect">
                                  <p:stCondLst>
                                    <p:cond delay="0"/>
                                  </p:stCondLst>
                                  <p:childTnLst>
                                    <p:animRot by="21600000">
                                      <p:cBhvr>
                                        <p:cTn id="16" dur="2000" fill="hold"/>
                                        <p:tgtEl>
                                          <p:spTgt spid="11"/>
                                        </p:tgtEl>
                                        <p:attrNameLst>
                                          <p:attrName>r</p:attrName>
                                        </p:attrNameLst>
                                      </p:cBhvr>
                                    </p:animRot>
                                  </p:childTnLst>
                                </p:cTn>
                              </p:par>
                              <p:par>
                                <p:cTn id="17" presetID="2" presetClass="entr" presetSubtype="8" fill="hold" nodeType="withEffect">
                                  <p:stCondLst>
                                    <p:cond delay="1000"/>
                                  </p:stCondLst>
                                  <p:childTnLst>
                                    <p:set>
                                      <p:cBhvr>
                                        <p:cTn id="18" dur="1" fill="hold">
                                          <p:stCondLst>
                                            <p:cond delay="0"/>
                                          </p:stCondLst>
                                        </p:cTn>
                                        <p:tgtEl>
                                          <p:spTgt spid="27660"/>
                                        </p:tgtEl>
                                        <p:attrNameLst>
                                          <p:attrName>style.visibility</p:attrName>
                                        </p:attrNameLst>
                                      </p:cBhvr>
                                      <p:to>
                                        <p:strVal val="visible"/>
                                      </p:to>
                                    </p:set>
                                    <p:anim calcmode="lin" valueType="num">
                                      <p:cBhvr additive="base">
                                        <p:cTn id="19" dur="500" fill="hold"/>
                                        <p:tgtEl>
                                          <p:spTgt spid="27660"/>
                                        </p:tgtEl>
                                        <p:attrNameLst>
                                          <p:attrName>ppt_x</p:attrName>
                                        </p:attrNameLst>
                                      </p:cBhvr>
                                      <p:tavLst>
                                        <p:tav tm="0">
                                          <p:val>
                                            <p:strVal val="0-#ppt_w/2"/>
                                          </p:val>
                                        </p:tav>
                                        <p:tav tm="100000">
                                          <p:val>
                                            <p:strVal val="#ppt_x"/>
                                          </p:val>
                                        </p:tav>
                                      </p:tavLst>
                                    </p:anim>
                                    <p:anim calcmode="lin" valueType="num">
                                      <p:cBhvr additive="base">
                                        <p:cTn id="20" dur="500" fill="hold"/>
                                        <p:tgtEl>
                                          <p:spTgt spid="2766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300"/>
                                  </p:stCondLst>
                                  <p:childTnLst>
                                    <p:set>
                                      <p:cBhvr>
                                        <p:cTn id="22" dur="1" fill="hold">
                                          <p:stCondLst>
                                            <p:cond delay="0"/>
                                          </p:stCondLst>
                                        </p:cTn>
                                        <p:tgtEl>
                                          <p:spTgt spid="27661"/>
                                        </p:tgtEl>
                                        <p:attrNameLst>
                                          <p:attrName>style.visibility</p:attrName>
                                        </p:attrNameLst>
                                      </p:cBhvr>
                                      <p:to>
                                        <p:strVal val="visible"/>
                                      </p:to>
                                    </p:set>
                                    <p:anim calcmode="lin" valueType="num">
                                      <p:cBhvr additive="base">
                                        <p:cTn id="23" dur="500" fill="hold"/>
                                        <p:tgtEl>
                                          <p:spTgt spid="27661"/>
                                        </p:tgtEl>
                                        <p:attrNameLst>
                                          <p:attrName>ppt_x</p:attrName>
                                        </p:attrNameLst>
                                      </p:cBhvr>
                                      <p:tavLst>
                                        <p:tav tm="0">
                                          <p:val>
                                            <p:strVal val="0-#ppt_w/2"/>
                                          </p:val>
                                        </p:tav>
                                        <p:tav tm="100000">
                                          <p:val>
                                            <p:strVal val="#ppt_x"/>
                                          </p:val>
                                        </p:tav>
                                      </p:tavLst>
                                    </p:anim>
                                    <p:anim calcmode="lin" valueType="num">
                                      <p:cBhvr additive="base">
                                        <p:cTn id="24" dur="500" fill="hold"/>
                                        <p:tgtEl>
                                          <p:spTgt spid="2766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1600"/>
                                  </p:stCondLst>
                                  <p:childTnLst>
                                    <p:set>
                                      <p:cBhvr>
                                        <p:cTn id="26" dur="1" fill="hold">
                                          <p:stCondLst>
                                            <p:cond delay="0"/>
                                          </p:stCondLst>
                                        </p:cTn>
                                        <p:tgtEl>
                                          <p:spTgt spid="27662"/>
                                        </p:tgtEl>
                                        <p:attrNameLst>
                                          <p:attrName>style.visibility</p:attrName>
                                        </p:attrNameLst>
                                      </p:cBhvr>
                                      <p:to>
                                        <p:strVal val="visible"/>
                                      </p:to>
                                    </p:set>
                                    <p:anim calcmode="lin" valueType="num">
                                      <p:cBhvr additive="base">
                                        <p:cTn id="27" dur="500" fill="hold"/>
                                        <p:tgtEl>
                                          <p:spTgt spid="27662"/>
                                        </p:tgtEl>
                                        <p:attrNameLst>
                                          <p:attrName>ppt_x</p:attrName>
                                        </p:attrNameLst>
                                      </p:cBhvr>
                                      <p:tavLst>
                                        <p:tav tm="0">
                                          <p:val>
                                            <p:strVal val="0-#ppt_w/2"/>
                                          </p:val>
                                        </p:tav>
                                        <p:tav tm="100000">
                                          <p:val>
                                            <p:strVal val="#ppt_x"/>
                                          </p:val>
                                        </p:tav>
                                      </p:tavLst>
                                    </p:anim>
                                    <p:anim calcmode="lin" valueType="num">
                                      <p:cBhvr additive="base">
                                        <p:cTn id="28" dur="500" fill="hold"/>
                                        <p:tgtEl>
                                          <p:spTgt spid="2766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900"/>
                                  </p:stCondLst>
                                  <p:childTnLst>
                                    <p:set>
                                      <p:cBhvr>
                                        <p:cTn id="30" dur="1" fill="hold">
                                          <p:stCondLst>
                                            <p:cond delay="0"/>
                                          </p:stCondLst>
                                        </p:cTn>
                                        <p:tgtEl>
                                          <p:spTgt spid="27657"/>
                                        </p:tgtEl>
                                        <p:attrNameLst>
                                          <p:attrName>style.visibility</p:attrName>
                                        </p:attrNameLst>
                                      </p:cBhvr>
                                      <p:to>
                                        <p:strVal val="visible"/>
                                      </p:to>
                                    </p:set>
                                    <p:anim calcmode="lin" valueType="num">
                                      <p:cBhvr additive="base">
                                        <p:cTn id="31" dur="500" fill="hold"/>
                                        <p:tgtEl>
                                          <p:spTgt spid="27657"/>
                                        </p:tgtEl>
                                        <p:attrNameLst>
                                          <p:attrName>ppt_x</p:attrName>
                                        </p:attrNameLst>
                                      </p:cBhvr>
                                      <p:tavLst>
                                        <p:tav tm="0">
                                          <p:val>
                                            <p:strVal val="1+#ppt_w/2"/>
                                          </p:val>
                                        </p:tav>
                                        <p:tav tm="100000">
                                          <p:val>
                                            <p:strVal val="#ppt_x"/>
                                          </p:val>
                                        </p:tav>
                                      </p:tavLst>
                                    </p:anim>
                                    <p:anim calcmode="lin" valueType="num">
                                      <p:cBhvr additive="base">
                                        <p:cTn id="32" dur="500" fill="hold"/>
                                        <p:tgtEl>
                                          <p:spTgt spid="2765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200"/>
                                  </p:stCondLst>
                                  <p:childTnLst>
                                    <p:set>
                                      <p:cBhvr>
                                        <p:cTn id="34" dur="1" fill="hold">
                                          <p:stCondLst>
                                            <p:cond delay="0"/>
                                          </p:stCondLst>
                                        </p:cTn>
                                        <p:tgtEl>
                                          <p:spTgt spid="27658"/>
                                        </p:tgtEl>
                                        <p:attrNameLst>
                                          <p:attrName>style.visibility</p:attrName>
                                        </p:attrNameLst>
                                      </p:cBhvr>
                                      <p:to>
                                        <p:strVal val="visible"/>
                                      </p:to>
                                    </p:set>
                                    <p:anim calcmode="lin" valueType="num">
                                      <p:cBhvr additive="base">
                                        <p:cTn id="35" dur="500" fill="hold"/>
                                        <p:tgtEl>
                                          <p:spTgt spid="27658"/>
                                        </p:tgtEl>
                                        <p:attrNameLst>
                                          <p:attrName>ppt_x</p:attrName>
                                        </p:attrNameLst>
                                      </p:cBhvr>
                                      <p:tavLst>
                                        <p:tav tm="0">
                                          <p:val>
                                            <p:strVal val="1+#ppt_w/2"/>
                                          </p:val>
                                        </p:tav>
                                        <p:tav tm="100000">
                                          <p:val>
                                            <p:strVal val="#ppt_x"/>
                                          </p:val>
                                        </p:tav>
                                      </p:tavLst>
                                    </p:anim>
                                    <p:anim calcmode="lin" valueType="num">
                                      <p:cBhvr additive="base">
                                        <p:cTn id="36" dur="500" fill="hold"/>
                                        <p:tgtEl>
                                          <p:spTgt spid="27658"/>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500"/>
                                  </p:stCondLst>
                                  <p:childTnLst>
                                    <p:set>
                                      <p:cBhvr>
                                        <p:cTn id="38" dur="1" fill="hold">
                                          <p:stCondLst>
                                            <p:cond delay="0"/>
                                          </p:stCondLst>
                                        </p:cTn>
                                        <p:tgtEl>
                                          <p:spTgt spid="27659"/>
                                        </p:tgtEl>
                                        <p:attrNameLst>
                                          <p:attrName>style.visibility</p:attrName>
                                        </p:attrNameLst>
                                      </p:cBhvr>
                                      <p:to>
                                        <p:strVal val="visible"/>
                                      </p:to>
                                    </p:set>
                                    <p:anim calcmode="lin" valueType="num">
                                      <p:cBhvr additive="base">
                                        <p:cTn id="39" dur="500" fill="hold"/>
                                        <p:tgtEl>
                                          <p:spTgt spid="27659"/>
                                        </p:tgtEl>
                                        <p:attrNameLst>
                                          <p:attrName>ppt_x</p:attrName>
                                        </p:attrNameLst>
                                      </p:cBhvr>
                                      <p:tavLst>
                                        <p:tav tm="0">
                                          <p:val>
                                            <p:strVal val="1+#ppt_w/2"/>
                                          </p:val>
                                        </p:tav>
                                        <p:tav tm="100000">
                                          <p:val>
                                            <p:strVal val="#ppt_x"/>
                                          </p:val>
                                        </p:tav>
                                      </p:tavLst>
                                    </p:anim>
                                    <p:anim calcmode="lin" valueType="num">
                                      <p:cBhvr additive="base">
                                        <p:cTn id="40" dur="500" fill="hold"/>
                                        <p:tgtEl>
                                          <p:spTgt spid="276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276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159896" y="1366524"/>
            <a:ext cx="5086150" cy="5086812"/>
            <a:chOff x="4761793" y="1193377"/>
            <a:chExt cx="5086812" cy="5086812"/>
          </a:xfrm>
          <a:solidFill>
            <a:srgbClr val="088EFB"/>
          </a:solidFill>
        </p:grpSpPr>
        <p:sp>
          <p:nvSpPr>
            <p:cNvPr id="18" name="空心弧 17"/>
            <p:cNvSpPr/>
            <p:nvPr/>
          </p:nvSpPr>
          <p:spPr>
            <a:xfrm rot="18932598">
              <a:off x="4761793" y="1193377"/>
              <a:ext cx="5086812" cy="5086812"/>
            </a:xfrm>
            <a:prstGeom prst="blockArc">
              <a:avLst>
                <a:gd name="adj1" fmla="val 5631562"/>
                <a:gd name="adj2" fmla="val 21573093"/>
                <a:gd name="adj3" fmla="val 142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19" name="等腰三角形 18"/>
            <p:cNvSpPr/>
            <p:nvPr/>
          </p:nvSpPr>
          <p:spPr>
            <a:xfrm rot="7800137">
              <a:off x="8984404" y="1884169"/>
              <a:ext cx="269694" cy="23249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grpSp>
        <p:nvGrpSpPr>
          <p:cNvPr id="7" name="组合 6"/>
          <p:cNvGrpSpPr/>
          <p:nvPr/>
        </p:nvGrpSpPr>
        <p:grpSpPr>
          <a:xfrm>
            <a:off x="8366887" y="2514161"/>
            <a:ext cx="3309508" cy="2754313"/>
            <a:chOff x="8366093" y="2514160"/>
            <a:chExt cx="3309508" cy="2754313"/>
          </a:xfrm>
        </p:grpSpPr>
        <p:sp>
          <p:nvSpPr>
            <p:cNvPr id="12" name="六边形 11"/>
            <p:cNvSpPr/>
            <p:nvPr/>
          </p:nvSpPr>
          <p:spPr bwMode="auto">
            <a:xfrm>
              <a:off x="8366093" y="2514160"/>
              <a:ext cx="3309508" cy="2754313"/>
            </a:xfrm>
            <a:prstGeom prst="hexagon">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1" name="文本框 19"/>
            <p:cNvSpPr txBox="1">
              <a:spLocks noChangeArrowheads="1"/>
            </p:cNvSpPr>
            <p:nvPr/>
          </p:nvSpPr>
          <p:spPr bwMode="auto">
            <a:xfrm>
              <a:off x="8856568" y="3639697"/>
              <a:ext cx="232697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bg1"/>
                  </a:solidFill>
                  <a:latin typeface="+mn-ea"/>
                  <a:ea typeface="+mn-ea"/>
                  <a:cs typeface="+mn-ea"/>
                </a:rPr>
                <a:t>添加您的文字信息</a:t>
              </a:r>
              <a:endParaRPr lang="zh-CN" altLang="en-US" sz="2000" b="1" dirty="0">
                <a:solidFill>
                  <a:schemeClr val="bg1"/>
                </a:solidFill>
                <a:latin typeface="+mn-ea"/>
                <a:ea typeface="+mn-ea"/>
                <a:cs typeface="+mn-ea"/>
              </a:endParaRPr>
            </a:p>
          </p:txBody>
        </p:sp>
      </p:grpSp>
      <p:grpSp>
        <p:nvGrpSpPr>
          <p:cNvPr id="6" name="组合 5"/>
          <p:cNvGrpSpPr/>
          <p:nvPr/>
        </p:nvGrpSpPr>
        <p:grpSpPr>
          <a:xfrm>
            <a:off x="7471655" y="1834710"/>
            <a:ext cx="1576183" cy="1358900"/>
            <a:chOff x="7470860" y="1834710"/>
            <a:chExt cx="1576183" cy="1358900"/>
          </a:xfrm>
        </p:grpSpPr>
        <p:sp>
          <p:nvSpPr>
            <p:cNvPr id="13" name="六边形 12"/>
            <p:cNvSpPr/>
            <p:nvPr/>
          </p:nvSpPr>
          <p:spPr bwMode="auto">
            <a:xfrm>
              <a:off x="7470860" y="1834710"/>
              <a:ext cx="1576183" cy="1358900"/>
            </a:xfrm>
            <a:prstGeom prst="hexagon">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2" name="文本框 20"/>
            <p:cNvSpPr txBox="1">
              <a:spLocks noChangeArrowheads="1"/>
            </p:cNvSpPr>
            <p:nvPr/>
          </p:nvSpPr>
          <p:spPr bwMode="auto">
            <a:xfrm>
              <a:off x="7880382" y="2328423"/>
              <a:ext cx="88571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endParaRPr lang="zh-CN" altLang="en-US" b="1">
                <a:solidFill>
                  <a:schemeClr val="bg1"/>
                </a:solidFill>
                <a:latin typeface="+mn-ea"/>
                <a:ea typeface="+mn-ea"/>
                <a:cs typeface="+mn-ea"/>
              </a:endParaRPr>
            </a:p>
          </p:txBody>
        </p:sp>
      </p:grpSp>
      <p:grpSp>
        <p:nvGrpSpPr>
          <p:cNvPr id="5" name="组合 4"/>
          <p:cNvGrpSpPr/>
          <p:nvPr/>
        </p:nvGrpSpPr>
        <p:grpSpPr>
          <a:xfrm>
            <a:off x="6198646" y="2522098"/>
            <a:ext cx="1576183" cy="1357312"/>
            <a:chOff x="6197851" y="2522098"/>
            <a:chExt cx="1576183" cy="1357312"/>
          </a:xfrm>
        </p:grpSpPr>
        <p:sp>
          <p:nvSpPr>
            <p:cNvPr id="14" name="六边形 13"/>
            <p:cNvSpPr/>
            <p:nvPr/>
          </p:nvSpPr>
          <p:spPr bwMode="auto">
            <a:xfrm>
              <a:off x="6197851" y="2522098"/>
              <a:ext cx="1576183" cy="1357312"/>
            </a:xfrm>
            <a:prstGeom prst="hexagon">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3" name="文本框 21"/>
            <p:cNvSpPr txBox="1">
              <a:spLocks noChangeArrowheads="1"/>
            </p:cNvSpPr>
            <p:nvPr/>
          </p:nvSpPr>
          <p:spPr bwMode="auto">
            <a:xfrm>
              <a:off x="6631183" y="3099947"/>
              <a:ext cx="8872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endParaRPr lang="zh-CN" altLang="en-US" b="1">
                <a:solidFill>
                  <a:schemeClr val="bg1"/>
                </a:solidFill>
                <a:latin typeface="+mn-ea"/>
                <a:ea typeface="+mn-ea"/>
                <a:cs typeface="+mn-ea"/>
              </a:endParaRPr>
            </a:p>
          </p:txBody>
        </p:sp>
      </p:grpSp>
      <p:grpSp>
        <p:nvGrpSpPr>
          <p:cNvPr id="4" name="组合 3"/>
          <p:cNvGrpSpPr/>
          <p:nvPr/>
        </p:nvGrpSpPr>
        <p:grpSpPr>
          <a:xfrm>
            <a:off x="6198646" y="3911161"/>
            <a:ext cx="1576183" cy="1357313"/>
            <a:chOff x="6197851" y="3911160"/>
            <a:chExt cx="1576183" cy="1357313"/>
          </a:xfrm>
        </p:grpSpPr>
        <p:sp>
          <p:nvSpPr>
            <p:cNvPr id="15" name="六边形 14"/>
            <p:cNvSpPr/>
            <p:nvPr/>
          </p:nvSpPr>
          <p:spPr bwMode="auto">
            <a:xfrm>
              <a:off x="6197851" y="3911160"/>
              <a:ext cx="1576183" cy="1357313"/>
            </a:xfrm>
            <a:prstGeom prst="hexagon">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4" name="文本框 22"/>
            <p:cNvSpPr txBox="1">
              <a:spLocks noChangeArrowheads="1"/>
            </p:cNvSpPr>
            <p:nvPr/>
          </p:nvSpPr>
          <p:spPr bwMode="auto">
            <a:xfrm>
              <a:off x="6583564" y="4404872"/>
              <a:ext cx="88729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endParaRPr lang="zh-CN" altLang="en-US" b="1">
                <a:solidFill>
                  <a:schemeClr val="bg1"/>
                </a:solidFill>
                <a:latin typeface="+mn-ea"/>
                <a:ea typeface="+mn-ea"/>
                <a:cs typeface="+mn-ea"/>
              </a:endParaRPr>
            </a:p>
          </p:txBody>
        </p:sp>
      </p:grpSp>
      <p:grpSp>
        <p:nvGrpSpPr>
          <p:cNvPr id="3" name="组合 2"/>
          <p:cNvGrpSpPr/>
          <p:nvPr/>
        </p:nvGrpSpPr>
        <p:grpSpPr>
          <a:xfrm>
            <a:off x="7458957" y="4619185"/>
            <a:ext cx="1576183" cy="1358900"/>
            <a:chOff x="7458162" y="4619185"/>
            <a:chExt cx="1576183" cy="1358900"/>
          </a:xfrm>
        </p:grpSpPr>
        <p:sp>
          <p:nvSpPr>
            <p:cNvPr id="16" name="六边形 15"/>
            <p:cNvSpPr/>
            <p:nvPr/>
          </p:nvSpPr>
          <p:spPr bwMode="auto">
            <a:xfrm>
              <a:off x="7458162" y="4619185"/>
              <a:ext cx="1576183" cy="1358900"/>
            </a:xfrm>
            <a:prstGeom prst="hexagon">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8685" name="文本框 23"/>
            <p:cNvSpPr txBox="1">
              <a:spLocks noChangeArrowheads="1"/>
            </p:cNvSpPr>
            <p:nvPr/>
          </p:nvSpPr>
          <p:spPr bwMode="auto">
            <a:xfrm>
              <a:off x="7891493" y="5122423"/>
              <a:ext cx="887296"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mn-ea"/>
                  <a:ea typeface="+mn-ea"/>
                  <a:cs typeface="+mn-ea"/>
                </a:rPr>
                <a:t>文本</a:t>
              </a:r>
              <a:endParaRPr lang="zh-CN" altLang="en-US" b="1">
                <a:solidFill>
                  <a:schemeClr val="bg1"/>
                </a:solidFill>
                <a:latin typeface="+mn-ea"/>
                <a:ea typeface="+mn-ea"/>
                <a:cs typeface="+mn-ea"/>
              </a:endParaRPr>
            </a:p>
          </p:txBody>
        </p:sp>
      </p:grpSp>
      <p:grpSp>
        <p:nvGrpSpPr>
          <p:cNvPr id="28686" name="组合 24"/>
          <p:cNvGrpSpPr/>
          <p:nvPr/>
        </p:nvGrpSpPr>
        <p:grpSpPr bwMode="auto">
          <a:xfrm>
            <a:off x="591267" y="1923607"/>
            <a:ext cx="4253946" cy="990292"/>
            <a:chOff x="533628" y="1510707"/>
            <a:chExt cx="4254545" cy="989650"/>
          </a:xfrm>
        </p:grpSpPr>
        <p:sp>
          <p:nvSpPr>
            <p:cNvPr id="28696" name="TextBox 10"/>
            <p:cNvSpPr txBox="1">
              <a:spLocks noChangeArrowheads="1"/>
            </p:cNvSpPr>
            <p:nvPr/>
          </p:nvSpPr>
          <p:spPr bwMode="auto">
            <a:xfrm>
              <a:off x="533628" y="1928264"/>
              <a:ext cx="4254545" cy="57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8697" name="文本框 26"/>
            <p:cNvSpPr txBox="1">
              <a:spLocks noChangeArrowheads="1"/>
            </p:cNvSpPr>
            <p:nvPr/>
          </p:nvSpPr>
          <p:spPr bwMode="auto">
            <a:xfrm>
              <a:off x="533628" y="1510707"/>
              <a:ext cx="887105" cy="33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endParaRPr lang="zh-CN" altLang="en-US"/>
            </a:p>
          </p:txBody>
        </p:sp>
      </p:grpSp>
      <p:grpSp>
        <p:nvGrpSpPr>
          <p:cNvPr id="28687" name="组合 27"/>
          <p:cNvGrpSpPr/>
          <p:nvPr/>
        </p:nvGrpSpPr>
        <p:grpSpPr bwMode="auto">
          <a:xfrm>
            <a:off x="591267" y="4011173"/>
            <a:ext cx="4253946" cy="989587"/>
            <a:chOff x="533628" y="1510707"/>
            <a:chExt cx="4254545" cy="990616"/>
          </a:xfrm>
        </p:grpSpPr>
        <p:sp>
          <p:nvSpPr>
            <p:cNvPr id="28694" name="TextBox 10"/>
            <p:cNvSpPr txBox="1">
              <a:spLocks noChangeArrowheads="1"/>
            </p:cNvSpPr>
            <p:nvPr/>
          </p:nvSpPr>
          <p:spPr bwMode="auto">
            <a:xfrm>
              <a:off x="533628" y="1928264"/>
              <a:ext cx="4254545" cy="57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8695" name="文本框 29"/>
            <p:cNvSpPr txBox="1">
              <a:spLocks noChangeArrowheads="1"/>
            </p:cNvSpPr>
            <p:nvPr/>
          </p:nvSpPr>
          <p:spPr bwMode="auto">
            <a:xfrm>
              <a:off x="533628" y="1510707"/>
              <a:ext cx="887105" cy="33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endParaRPr lang="zh-CN" altLang="en-US"/>
            </a:p>
          </p:txBody>
        </p:sp>
      </p:grpSp>
      <p:grpSp>
        <p:nvGrpSpPr>
          <p:cNvPr id="28688" name="组合 30"/>
          <p:cNvGrpSpPr/>
          <p:nvPr/>
        </p:nvGrpSpPr>
        <p:grpSpPr bwMode="auto">
          <a:xfrm>
            <a:off x="591267" y="2966599"/>
            <a:ext cx="4253946" cy="990292"/>
            <a:chOff x="533628" y="1510707"/>
            <a:chExt cx="4254545" cy="989650"/>
          </a:xfrm>
        </p:grpSpPr>
        <p:sp>
          <p:nvSpPr>
            <p:cNvPr id="28692" name="TextBox 10"/>
            <p:cNvSpPr txBox="1">
              <a:spLocks noChangeArrowheads="1"/>
            </p:cNvSpPr>
            <p:nvPr/>
          </p:nvSpPr>
          <p:spPr bwMode="auto">
            <a:xfrm>
              <a:off x="533628" y="1928264"/>
              <a:ext cx="4254545" cy="57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8693" name="文本框 32"/>
            <p:cNvSpPr txBox="1">
              <a:spLocks noChangeArrowheads="1"/>
            </p:cNvSpPr>
            <p:nvPr/>
          </p:nvSpPr>
          <p:spPr bwMode="auto">
            <a:xfrm>
              <a:off x="533628" y="1510707"/>
              <a:ext cx="887105" cy="33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endParaRPr lang="zh-CN" altLang="en-US"/>
            </a:p>
          </p:txBody>
        </p:sp>
      </p:grpSp>
      <p:grpSp>
        <p:nvGrpSpPr>
          <p:cNvPr id="28689" name="组合 33"/>
          <p:cNvGrpSpPr/>
          <p:nvPr/>
        </p:nvGrpSpPr>
        <p:grpSpPr bwMode="auto">
          <a:xfrm>
            <a:off x="591267" y="5054160"/>
            <a:ext cx="4253946" cy="989587"/>
            <a:chOff x="533628" y="1510707"/>
            <a:chExt cx="4254545" cy="990616"/>
          </a:xfrm>
        </p:grpSpPr>
        <p:sp>
          <p:nvSpPr>
            <p:cNvPr id="28690" name="TextBox 10"/>
            <p:cNvSpPr txBox="1">
              <a:spLocks noChangeArrowheads="1"/>
            </p:cNvSpPr>
            <p:nvPr/>
          </p:nvSpPr>
          <p:spPr bwMode="auto">
            <a:xfrm>
              <a:off x="533628" y="1928264"/>
              <a:ext cx="4254545" cy="57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a:t>
              </a:r>
              <a:endParaRPr lang="en-US" altLang="zh-CN" dirty="0"/>
            </a:p>
          </p:txBody>
        </p:sp>
        <p:sp>
          <p:nvSpPr>
            <p:cNvPr id="28691" name="文本框 35"/>
            <p:cNvSpPr txBox="1">
              <a:spLocks noChangeArrowheads="1"/>
            </p:cNvSpPr>
            <p:nvPr/>
          </p:nvSpPr>
          <p:spPr bwMode="auto">
            <a:xfrm>
              <a:off x="533628" y="1510707"/>
              <a:ext cx="887105" cy="33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t>标题</a:t>
              </a:r>
              <a:endParaRPr lang="zh-CN" altLang="en-US"/>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3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9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12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8" fill="hold" nodeType="withEffect">
                                  <p:stCondLst>
                                    <p:cond delay="1500"/>
                                  </p:stCondLst>
                                  <p:childTnLst>
                                    <p:set>
                                      <p:cBhvr>
                                        <p:cTn id="27" dur="1" fill="hold">
                                          <p:stCondLst>
                                            <p:cond delay="0"/>
                                          </p:stCondLst>
                                        </p:cTn>
                                        <p:tgtEl>
                                          <p:spTgt spid="28686"/>
                                        </p:tgtEl>
                                        <p:attrNameLst>
                                          <p:attrName>style.visibility</p:attrName>
                                        </p:attrNameLst>
                                      </p:cBhvr>
                                      <p:to>
                                        <p:strVal val="visible"/>
                                      </p:to>
                                    </p:set>
                                    <p:animEffect transition="in" filter="wipe(left)">
                                      <p:cBhvr>
                                        <p:cTn id="28" dur="500"/>
                                        <p:tgtEl>
                                          <p:spTgt spid="28686"/>
                                        </p:tgtEl>
                                      </p:cBhvr>
                                    </p:animEffect>
                                  </p:childTnLst>
                                </p:cTn>
                              </p:par>
                              <p:par>
                                <p:cTn id="29" presetID="22" presetClass="entr" presetSubtype="8" fill="hold" nodeType="withEffect">
                                  <p:stCondLst>
                                    <p:cond delay="1800"/>
                                  </p:stCondLst>
                                  <p:childTnLst>
                                    <p:set>
                                      <p:cBhvr>
                                        <p:cTn id="30" dur="1" fill="hold">
                                          <p:stCondLst>
                                            <p:cond delay="0"/>
                                          </p:stCondLst>
                                        </p:cTn>
                                        <p:tgtEl>
                                          <p:spTgt spid="28688"/>
                                        </p:tgtEl>
                                        <p:attrNameLst>
                                          <p:attrName>style.visibility</p:attrName>
                                        </p:attrNameLst>
                                      </p:cBhvr>
                                      <p:to>
                                        <p:strVal val="visible"/>
                                      </p:to>
                                    </p:set>
                                    <p:animEffect transition="in" filter="wipe(left)">
                                      <p:cBhvr>
                                        <p:cTn id="31" dur="500"/>
                                        <p:tgtEl>
                                          <p:spTgt spid="28688"/>
                                        </p:tgtEl>
                                      </p:cBhvr>
                                    </p:animEffect>
                                  </p:childTnLst>
                                </p:cTn>
                              </p:par>
                              <p:par>
                                <p:cTn id="32" presetID="22" presetClass="entr" presetSubtype="8" fill="hold" nodeType="withEffect">
                                  <p:stCondLst>
                                    <p:cond delay="2100"/>
                                  </p:stCondLst>
                                  <p:childTnLst>
                                    <p:set>
                                      <p:cBhvr>
                                        <p:cTn id="33" dur="1" fill="hold">
                                          <p:stCondLst>
                                            <p:cond delay="0"/>
                                          </p:stCondLst>
                                        </p:cTn>
                                        <p:tgtEl>
                                          <p:spTgt spid="28687"/>
                                        </p:tgtEl>
                                        <p:attrNameLst>
                                          <p:attrName>style.visibility</p:attrName>
                                        </p:attrNameLst>
                                      </p:cBhvr>
                                      <p:to>
                                        <p:strVal val="visible"/>
                                      </p:to>
                                    </p:set>
                                    <p:animEffect transition="in" filter="wipe(left)">
                                      <p:cBhvr>
                                        <p:cTn id="34" dur="500"/>
                                        <p:tgtEl>
                                          <p:spTgt spid="28687"/>
                                        </p:tgtEl>
                                      </p:cBhvr>
                                    </p:animEffect>
                                  </p:childTnLst>
                                </p:cTn>
                              </p:par>
                              <p:par>
                                <p:cTn id="35" presetID="22" presetClass="entr" presetSubtype="8" fill="hold" nodeType="withEffect">
                                  <p:stCondLst>
                                    <p:cond delay="2400"/>
                                  </p:stCondLst>
                                  <p:childTnLst>
                                    <p:set>
                                      <p:cBhvr>
                                        <p:cTn id="36" dur="1" fill="hold">
                                          <p:stCondLst>
                                            <p:cond delay="0"/>
                                          </p:stCondLst>
                                        </p:cTn>
                                        <p:tgtEl>
                                          <p:spTgt spid="28689"/>
                                        </p:tgtEl>
                                        <p:attrNameLst>
                                          <p:attrName>style.visibility</p:attrName>
                                        </p:attrNameLst>
                                      </p:cBhvr>
                                      <p:to>
                                        <p:strVal val="visible"/>
                                      </p:to>
                                    </p:set>
                                    <p:animEffect transition="in" filter="wipe(left)">
                                      <p:cBhvr>
                                        <p:cTn id="37" dur="500"/>
                                        <p:tgtEl>
                                          <p:spTgt spid="28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Elbow Connector 97"/>
          <p:cNvCxnSpPr>
            <a:stCxn id="31" idx="6"/>
            <a:endCxn id="39" idx="2"/>
          </p:cNvCxnSpPr>
          <p:nvPr/>
        </p:nvCxnSpPr>
        <p:spPr>
          <a:xfrm flipH="1">
            <a:off x="1571632" y="2628872"/>
            <a:ext cx="9096736" cy="2362261"/>
          </a:xfrm>
          <a:prstGeom prst="bentConnector5">
            <a:avLst>
              <a:gd name="adj1" fmla="val -3277"/>
              <a:gd name="adj2" fmla="val 50000"/>
              <a:gd name="adj3" fmla="val 103277"/>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54043" y="2206740"/>
            <a:ext cx="9114329" cy="1097130"/>
            <a:chOff x="1553248" y="2206740"/>
            <a:chExt cx="9114329" cy="1097130"/>
          </a:xfrm>
        </p:grpSpPr>
        <p:cxnSp>
          <p:nvCxnSpPr>
            <p:cNvPr id="15" name="Elbow Connector 94"/>
            <p:cNvCxnSpPr/>
            <p:nvPr/>
          </p:nvCxnSpPr>
          <p:spPr>
            <a:xfrm rot="16200000" flipH="1">
              <a:off x="5075079" y="2018246"/>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6" name="Elbow Connector 95"/>
            <p:cNvCxnSpPr/>
            <p:nvPr/>
          </p:nvCxnSpPr>
          <p:spPr>
            <a:xfrm rot="5400000" flipH="1" flipV="1">
              <a:off x="714673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7" name="Elbow Connector 96"/>
            <p:cNvCxnSpPr/>
            <p:nvPr/>
          </p:nvCxnSpPr>
          <p:spPr>
            <a:xfrm rot="16200000" flipH="1">
              <a:off x="9214565" y="2018249"/>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9" name="Elbow Connector 98"/>
            <p:cNvCxnSpPr/>
            <p:nvPr/>
          </p:nvCxnSpPr>
          <p:spPr>
            <a:xfrm rot="5400000" flipH="1" flipV="1">
              <a:off x="300724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1" name="Oval 132"/>
            <p:cNvSpPr/>
            <p:nvPr/>
          </p:nvSpPr>
          <p:spPr>
            <a:xfrm>
              <a:off x="1553248" y="2218169"/>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6"/>
            <p:cNvSpPr>
              <a:spLocks noEditPoints="1"/>
            </p:cNvSpPr>
            <p:nvPr/>
          </p:nvSpPr>
          <p:spPr bwMode="auto">
            <a:xfrm>
              <a:off x="1770311" y="2412971"/>
              <a:ext cx="395765" cy="431800"/>
            </a:xfrm>
            <a:custGeom>
              <a:avLst/>
              <a:gdLst>
                <a:gd name="T0" fmla="*/ 70 w 140"/>
                <a:gd name="T1" fmla="*/ 153 h 153"/>
                <a:gd name="T2" fmla="*/ 0 w 140"/>
                <a:gd name="T3" fmla="*/ 82 h 153"/>
                <a:gd name="T4" fmla="*/ 28 w 140"/>
                <a:gd name="T5" fmla="*/ 26 h 153"/>
                <a:gd name="T6" fmla="*/ 44 w 140"/>
                <a:gd name="T7" fmla="*/ 28 h 153"/>
                <a:gd name="T8" fmla="*/ 42 w 140"/>
                <a:gd name="T9" fmla="*/ 45 h 153"/>
                <a:gd name="T10" fmla="*/ 23 w 140"/>
                <a:gd name="T11" fmla="*/ 82 h 153"/>
                <a:gd name="T12" fmla="*/ 70 w 140"/>
                <a:gd name="T13" fmla="*/ 129 h 153"/>
                <a:gd name="T14" fmla="*/ 117 w 140"/>
                <a:gd name="T15" fmla="*/ 82 h 153"/>
                <a:gd name="T16" fmla="*/ 98 w 140"/>
                <a:gd name="T17" fmla="*/ 45 h 153"/>
                <a:gd name="T18" fmla="*/ 96 w 140"/>
                <a:gd name="T19" fmla="*/ 28 h 153"/>
                <a:gd name="T20" fmla="*/ 112 w 140"/>
                <a:gd name="T21" fmla="*/ 26 h 153"/>
                <a:gd name="T22" fmla="*/ 140 w 140"/>
                <a:gd name="T23" fmla="*/ 82 h 153"/>
                <a:gd name="T24" fmla="*/ 70 w 140"/>
                <a:gd name="T25" fmla="*/ 153 h 153"/>
                <a:gd name="T26" fmla="*/ 82 w 140"/>
                <a:gd name="T27" fmla="*/ 71 h 153"/>
                <a:gd name="T28" fmla="*/ 70 w 140"/>
                <a:gd name="T29" fmla="*/ 82 h 153"/>
                <a:gd name="T30" fmla="*/ 58 w 140"/>
                <a:gd name="T31" fmla="*/ 71 h 153"/>
                <a:gd name="T32" fmla="*/ 58 w 140"/>
                <a:gd name="T33" fmla="*/ 12 h 153"/>
                <a:gd name="T34" fmla="*/ 70 w 140"/>
                <a:gd name="T35" fmla="*/ 0 h 153"/>
                <a:gd name="T36" fmla="*/ 82 w 140"/>
                <a:gd name="T37" fmla="*/ 12 h 153"/>
                <a:gd name="T38" fmla="*/ 82 w 140"/>
                <a:gd name="T39" fmla="*/ 7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0" h="153">
                  <a:moveTo>
                    <a:pt x="70" y="153"/>
                  </a:moveTo>
                  <a:cubicBezTo>
                    <a:pt x="31" y="153"/>
                    <a:pt x="0" y="121"/>
                    <a:pt x="0" y="82"/>
                  </a:cubicBezTo>
                  <a:cubicBezTo>
                    <a:pt x="0" y="60"/>
                    <a:pt x="10" y="40"/>
                    <a:pt x="28" y="26"/>
                  </a:cubicBezTo>
                  <a:cubicBezTo>
                    <a:pt x="33" y="22"/>
                    <a:pt x="40" y="23"/>
                    <a:pt x="44" y="28"/>
                  </a:cubicBezTo>
                  <a:cubicBezTo>
                    <a:pt x="48" y="34"/>
                    <a:pt x="47" y="41"/>
                    <a:pt x="42" y="45"/>
                  </a:cubicBezTo>
                  <a:cubicBezTo>
                    <a:pt x="30" y="54"/>
                    <a:pt x="23" y="67"/>
                    <a:pt x="23" y="82"/>
                  </a:cubicBezTo>
                  <a:cubicBezTo>
                    <a:pt x="23" y="108"/>
                    <a:pt x="44" y="129"/>
                    <a:pt x="70" y="129"/>
                  </a:cubicBezTo>
                  <a:cubicBezTo>
                    <a:pt x="96" y="129"/>
                    <a:pt x="117" y="108"/>
                    <a:pt x="117" y="82"/>
                  </a:cubicBezTo>
                  <a:cubicBezTo>
                    <a:pt x="117" y="67"/>
                    <a:pt x="110" y="54"/>
                    <a:pt x="98" y="45"/>
                  </a:cubicBezTo>
                  <a:cubicBezTo>
                    <a:pt x="93" y="41"/>
                    <a:pt x="92" y="34"/>
                    <a:pt x="96" y="28"/>
                  </a:cubicBezTo>
                  <a:cubicBezTo>
                    <a:pt x="100" y="23"/>
                    <a:pt x="107" y="22"/>
                    <a:pt x="112" y="26"/>
                  </a:cubicBezTo>
                  <a:cubicBezTo>
                    <a:pt x="130" y="40"/>
                    <a:pt x="140" y="60"/>
                    <a:pt x="140" y="82"/>
                  </a:cubicBezTo>
                  <a:cubicBezTo>
                    <a:pt x="140" y="121"/>
                    <a:pt x="109" y="153"/>
                    <a:pt x="70" y="153"/>
                  </a:cubicBezTo>
                  <a:close/>
                  <a:moveTo>
                    <a:pt x="82" y="71"/>
                  </a:moveTo>
                  <a:cubicBezTo>
                    <a:pt x="82" y="77"/>
                    <a:pt x="77" y="82"/>
                    <a:pt x="70" y="82"/>
                  </a:cubicBezTo>
                  <a:cubicBezTo>
                    <a:pt x="64" y="82"/>
                    <a:pt x="58" y="77"/>
                    <a:pt x="58" y="71"/>
                  </a:cubicBezTo>
                  <a:cubicBezTo>
                    <a:pt x="58" y="12"/>
                    <a:pt x="58" y="12"/>
                    <a:pt x="58" y="12"/>
                  </a:cubicBezTo>
                  <a:cubicBezTo>
                    <a:pt x="58" y="6"/>
                    <a:pt x="64" y="0"/>
                    <a:pt x="70" y="0"/>
                  </a:cubicBezTo>
                  <a:cubicBezTo>
                    <a:pt x="77" y="0"/>
                    <a:pt x="82" y="6"/>
                    <a:pt x="82" y="12"/>
                  </a:cubicBezTo>
                  <a:lnTo>
                    <a:pt x="82" y="71"/>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104"/>
            <p:cNvSpPr/>
            <p:nvPr/>
          </p:nvSpPr>
          <p:spPr>
            <a:xfrm>
              <a:off x="3640581" y="2218169"/>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noEditPoints="1"/>
            </p:cNvSpPr>
            <p:nvPr/>
          </p:nvSpPr>
          <p:spPr bwMode="auto">
            <a:xfrm>
              <a:off x="3824567" y="2411301"/>
              <a:ext cx="431744" cy="397933"/>
            </a:xfrm>
            <a:custGeom>
              <a:avLst/>
              <a:gdLst>
                <a:gd name="T0" fmla="*/ 26 w 153"/>
                <a:gd name="T1" fmla="*/ 94 h 141"/>
                <a:gd name="T2" fmla="*/ 0 w 153"/>
                <a:gd name="T3" fmla="*/ 63 h 141"/>
                <a:gd name="T4" fmla="*/ 15 w 153"/>
                <a:gd name="T5" fmla="*/ 45 h 141"/>
                <a:gd name="T6" fmla="*/ 40 w 153"/>
                <a:gd name="T7" fmla="*/ 76 h 141"/>
                <a:gd name="T8" fmla="*/ 26 w 153"/>
                <a:gd name="T9" fmla="*/ 94 h 141"/>
                <a:gd name="T10" fmla="*/ 129 w 153"/>
                <a:gd name="T11" fmla="*/ 127 h 141"/>
                <a:gd name="T12" fmla="*/ 110 w 153"/>
                <a:gd name="T13" fmla="*/ 141 h 141"/>
                <a:gd name="T14" fmla="*/ 76 w 153"/>
                <a:gd name="T15" fmla="*/ 132 h 141"/>
                <a:gd name="T16" fmla="*/ 41 w 153"/>
                <a:gd name="T17" fmla="*/ 141 h 141"/>
                <a:gd name="T18" fmla="*/ 24 w 153"/>
                <a:gd name="T19" fmla="*/ 127 h 141"/>
                <a:gd name="T20" fmla="*/ 76 w 153"/>
                <a:gd name="T21" fmla="*/ 73 h 141"/>
                <a:gd name="T22" fmla="*/ 129 w 153"/>
                <a:gd name="T23" fmla="*/ 127 h 141"/>
                <a:gd name="T24" fmla="*/ 55 w 153"/>
                <a:gd name="T25" fmla="*/ 54 h 141"/>
                <a:gd name="T26" fmla="*/ 31 w 153"/>
                <a:gd name="T27" fmla="*/ 23 h 141"/>
                <a:gd name="T28" fmla="*/ 48 w 153"/>
                <a:gd name="T29" fmla="*/ 0 h 141"/>
                <a:gd name="T30" fmla="*/ 72 w 153"/>
                <a:gd name="T31" fmla="*/ 32 h 141"/>
                <a:gd name="T32" fmla="*/ 55 w 153"/>
                <a:gd name="T33" fmla="*/ 54 h 141"/>
                <a:gd name="T34" fmla="*/ 81 w 153"/>
                <a:gd name="T35" fmla="*/ 32 h 141"/>
                <a:gd name="T36" fmla="*/ 105 w 153"/>
                <a:gd name="T37" fmla="*/ 0 h 141"/>
                <a:gd name="T38" fmla="*/ 122 w 153"/>
                <a:gd name="T39" fmla="*/ 23 h 141"/>
                <a:gd name="T40" fmla="*/ 98 w 153"/>
                <a:gd name="T41" fmla="*/ 54 h 141"/>
                <a:gd name="T42" fmla="*/ 81 w 153"/>
                <a:gd name="T43" fmla="*/ 32 h 141"/>
                <a:gd name="T44" fmla="*/ 153 w 153"/>
                <a:gd name="T45" fmla="*/ 63 h 141"/>
                <a:gd name="T46" fmla="*/ 127 w 153"/>
                <a:gd name="T47" fmla="*/ 94 h 141"/>
                <a:gd name="T48" fmla="*/ 113 w 153"/>
                <a:gd name="T49" fmla="*/ 76 h 141"/>
                <a:gd name="T50" fmla="*/ 138 w 153"/>
                <a:gd name="T51" fmla="*/ 45 h 141"/>
                <a:gd name="T52" fmla="*/ 153 w 153"/>
                <a:gd name="T5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 h="141">
                  <a:moveTo>
                    <a:pt x="26" y="94"/>
                  </a:moveTo>
                  <a:cubicBezTo>
                    <a:pt x="11" y="94"/>
                    <a:pt x="0" y="76"/>
                    <a:pt x="0" y="63"/>
                  </a:cubicBezTo>
                  <a:cubicBezTo>
                    <a:pt x="0" y="54"/>
                    <a:pt x="5" y="45"/>
                    <a:pt x="15" y="45"/>
                  </a:cubicBezTo>
                  <a:cubicBezTo>
                    <a:pt x="30" y="45"/>
                    <a:pt x="40" y="63"/>
                    <a:pt x="40" y="76"/>
                  </a:cubicBezTo>
                  <a:cubicBezTo>
                    <a:pt x="40" y="85"/>
                    <a:pt x="36" y="94"/>
                    <a:pt x="26" y="94"/>
                  </a:cubicBezTo>
                  <a:close/>
                  <a:moveTo>
                    <a:pt x="129" y="127"/>
                  </a:moveTo>
                  <a:cubicBezTo>
                    <a:pt x="129" y="139"/>
                    <a:pt x="120" y="141"/>
                    <a:pt x="110" y="141"/>
                  </a:cubicBezTo>
                  <a:cubicBezTo>
                    <a:pt x="98" y="141"/>
                    <a:pt x="88" y="132"/>
                    <a:pt x="76" y="132"/>
                  </a:cubicBezTo>
                  <a:cubicBezTo>
                    <a:pt x="64" y="132"/>
                    <a:pt x="54" y="141"/>
                    <a:pt x="41" y="141"/>
                  </a:cubicBezTo>
                  <a:cubicBezTo>
                    <a:pt x="32" y="141"/>
                    <a:pt x="24" y="138"/>
                    <a:pt x="24" y="127"/>
                  </a:cubicBezTo>
                  <a:cubicBezTo>
                    <a:pt x="24" y="106"/>
                    <a:pt x="54" y="73"/>
                    <a:pt x="76" y="73"/>
                  </a:cubicBezTo>
                  <a:cubicBezTo>
                    <a:pt x="99" y="73"/>
                    <a:pt x="129" y="106"/>
                    <a:pt x="129" y="127"/>
                  </a:cubicBezTo>
                  <a:close/>
                  <a:moveTo>
                    <a:pt x="55" y="54"/>
                  </a:moveTo>
                  <a:cubicBezTo>
                    <a:pt x="40" y="54"/>
                    <a:pt x="31" y="35"/>
                    <a:pt x="31" y="23"/>
                  </a:cubicBezTo>
                  <a:cubicBezTo>
                    <a:pt x="31" y="12"/>
                    <a:pt x="36" y="0"/>
                    <a:pt x="48" y="0"/>
                  </a:cubicBezTo>
                  <a:cubicBezTo>
                    <a:pt x="63" y="0"/>
                    <a:pt x="72" y="19"/>
                    <a:pt x="72" y="32"/>
                  </a:cubicBezTo>
                  <a:cubicBezTo>
                    <a:pt x="72" y="42"/>
                    <a:pt x="66" y="54"/>
                    <a:pt x="55" y="54"/>
                  </a:cubicBezTo>
                  <a:close/>
                  <a:moveTo>
                    <a:pt x="81" y="32"/>
                  </a:moveTo>
                  <a:cubicBezTo>
                    <a:pt x="81" y="19"/>
                    <a:pt x="90" y="0"/>
                    <a:pt x="105" y="0"/>
                  </a:cubicBezTo>
                  <a:cubicBezTo>
                    <a:pt x="117" y="0"/>
                    <a:pt x="122" y="12"/>
                    <a:pt x="122" y="23"/>
                  </a:cubicBezTo>
                  <a:cubicBezTo>
                    <a:pt x="122" y="35"/>
                    <a:pt x="113" y="54"/>
                    <a:pt x="98" y="54"/>
                  </a:cubicBezTo>
                  <a:cubicBezTo>
                    <a:pt x="87" y="54"/>
                    <a:pt x="81" y="42"/>
                    <a:pt x="81" y="32"/>
                  </a:cubicBezTo>
                  <a:close/>
                  <a:moveTo>
                    <a:pt x="153" y="63"/>
                  </a:moveTo>
                  <a:cubicBezTo>
                    <a:pt x="153" y="76"/>
                    <a:pt x="142" y="94"/>
                    <a:pt x="127" y="94"/>
                  </a:cubicBezTo>
                  <a:cubicBezTo>
                    <a:pt x="117" y="94"/>
                    <a:pt x="113" y="85"/>
                    <a:pt x="113" y="76"/>
                  </a:cubicBezTo>
                  <a:cubicBezTo>
                    <a:pt x="113" y="63"/>
                    <a:pt x="123" y="45"/>
                    <a:pt x="138" y="45"/>
                  </a:cubicBezTo>
                  <a:cubicBezTo>
                    <a:pt x="148" y="45"/>
                    <a:pt x="153" y="54"/>
                    <a:pt x="153" y="63"/>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Oval 107"/>
            <p:cNvSpPr/>
            <p:nvPr/>
          </p:nvSpPr>
          <p:spPr>
            <a:xfrm>
              <a:off x="9846279" y="2218169"/>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1"/>
            <p:cNvSpPr>
              <a:spLocks noEditPoints="1"/>
            </p:cNvSpPr>
            <p:nvPr/>
          </p:nvSpPr>
          <p:spPr bwMode="auto">
            <a:xfrm>
              <a:off x="10008654" y="2421276"/>
              <a:ext cx="461373" cy="503766"/>
            </a:xfrm>
            <a:custGeom>
              <a:avLst/>
              <a:gdLst>
                <a:gd name="T0" fmla="*/ 127 w 164"/>
                <a:gd name="T1" fmla="*/ 107 h 178"/>
                <a:gd name="T2" fmla="*/ 84 w 164"/>
                <a:gd name="T3" fmla="*/ 147 h 178"/>
                <a:gd name="T4" fmla="*/ 84 w 164"/>
                <a:gd name="T5" fmla="*/ 117 h 178"/>
                <a:gd name="T6" fmla="*/ 80 w 164"/>
                <a:gd name="T7" fmla="*/ 116 h 178"/>
                <a:gd name="T8" fmla="*/ 80 w 164"/>
                <a:gd name="T9" fmla="*/ 147 h 178"/>
                <a:gd name="T10" fmla="*/ 37 w 164"/>
                <a:gd name="T11" fmla="*/ 107 h 178"/>
                <a:gd name="T12" fmla="*/ 3 w 164"/>
                <a:gd name="T13" fmla="*/ 84 h 178"/>
                <a:gd name="T14" fmla="*/ 8 w 164"/>
                <a:gd name="T15" fmla="*/ 79 h 178"/>
                <a:gd name="T16" fmla="*/ 10 w 164"/>
                <a:gd name="T17" fmla="*/ 80 h 178"/>
                <a:gd name="T18" fmla="*/ 10 w 164"/>
                <a:gd name="T19" fmla="*/ 16 h 178"/>
                <a:gd name="T20" fmla="*/ 25 w 164"/>
                <a:gd name="T21" fmla="*/ 0 h 178"/>
                <a:gd name="T22" fmla="*/ 140 w 164"/>
                <a:gd name="T23" fmla="*/ 0 h 178"/>
                <a:gd name="T24" fmla="*/ 154 w 164"/>
                <a:gd name="T25" fmla="*/ 16 h 178"/>
                <a:gd name="T26" fmla="*/ 154 w 164"/>
                <a:gd name="T27" fmla="*/ 80 h 178"/>
                <a:gd name="T28" fmla="*/ 156 w 164"/>
                <a:gd name="T29" fmla="*/ 79 h 178"/>
                <a:gd name="T30" fmla="*/ 161 w 164"/>
                <a:gd name="T31" fmla="*/ 84 h 178"/>
                <a:gd name="T32" fmla="*/ 127 w 164"/>
                <a:gd name="T33" fmla="*/ 107 h 178"/>
                <a:gd name="T34" fmla="*/ 146 w 164"/>
                <a:gd name="T35" fmla="*/ 24 h 178"/>
                <a:gd name="T36" fmla="*/ 133 w 164"/>
                <a:gd name="T37" fmla="*/ 9 h 178"/>
                <a:gd name="T38" fmla="*/ 32 w 164"/>
                <a:gd name="T39" fmla="*/ 9 h 178"/>
                <a:gd name="T40" fmla="*/ 19 w 164"/>
                <a:gd name="T41" fmla="*/ 24 h 178"/>
                <a:gd name="T42" fmla="*/ 19 w 164"/>
                <a:gd name="T43" fmla="*/ 85 h 178"/>
                <a:gd name="T44" fmla="*/ 69 w 164"/>
                <a:gd name="T45" fmla="*/ 94 h 178"/>
                <a:gd name="T46" fmla="*/ 78 w 164"/>
                <a:gd name="T47" fmla="*/ 97 h 178"/>
                <a:gd name="T48" fmla="*/ 79 w 164"/>
                <a:gd name="T49" fmla="*/ 97 h 178"/>
                <a:gd name="T50" fmla="*/ 84 w 164"/>
                <a:gd name="T51" fmla="*/ 102 h 178"/>
                <a:gd name="T52" fmla="*/ 95 w 164"/>
                <a:gd name="T53" fmla="*/ 94 h 178"/>
                <a:gd name="T54" fmla="*/ 146 w 164"/>
                <a:gd name="T55" fmla="*/ 85 h 178"/>
                <a:gd name="T56" fmla="*/ 146 w 164"/>
                <a:gd name="T57" fmla="*/ 24 h 178"/>
                <a:gd name="T58" fmla="*/ 60 w 164"/>
                <a:gd name="T59" fmla="*/ 87 h 178"/>
                <a:gd name="T60" fmla="*/ 40 w 164"/>
                <a:gd name="T61" fmla="*/ 68 h 178"/>
                <a:gd name="T62" fmla="*/ 60 w 164"/>
                <a:gd name="T63" fmla="*/ 50 h 178"/>
                <a:gd name="T64" fmla="*/ 80 w 164"/>
                <a:gd name="T65" fmla="*/ 68 h 178"/>
                <a:gd name="T66" fmla="*/ 60 w 164"/>
                <a:gd name="T67" fmla="*/ 87 h 178"/>
                <a:gd name="T68" fmla="*/ 106 w 164"/>
                <a:gd name="T69" fmla="*/ 87 h 178"/>
                <a:gd name="T70" fmla="*/ 86 w 164"/>
                <a:gd name="T71" fmla="*/ 68 h 178"/>
                <a:gd name="T72" fmla="*/ 106 w 164"/>
                <a:gd name="T73" fmla="*/ 50 h 178"/>
                <a:gd name="T74" fmla="*/ 126 w 164"/>
                <a:gd name="T75" fmla="*/ 68 h 178"/>
                <a:gd name="T76" fmla="*/ 106 w 164"/>
                <a:gd name="T77" fmla="*/ 8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78">
                  <a:moveTo>
                    <a:pt x="127" y="107"/>
                  </a:moveTo>
                  <a:cubicBezTo>
                    <a:pt x="145" y="169"/>
                    <a:pt x="83" y="178"/>
                    <a:pt x="84" y="147"/>
                  </a:cubicBezTo>
                  <a:cubicBezTo>
                    <a:pt x="84" y="148"/>
                    <a:pt x="84" y="130"/>
                    <a:pt x="84" y="117"/>
                  </a:cubicBezTo>
                  <a:cubicBezTo>
                    <a:pt x="83" y="117"/>
                    <a:pt x="81" y="116"/>
                    <a:pt x="80" y="116"/>
                  </a:cubicBezTo>
                  <a:cubicBezTo>
                    <a:pt x="80" y="129"/>
                    <a:pt x="80" y="148"/>
                    <a:pt x="80" y="147"/>
                  </a:cubicBezTo>
                  <a:cubicBezTo>
                    <a:pt x="81" y="178"/>
                    <a:pt x="19" y="169"/>
                    <a:pt x="37" y="107"/>
                  </a:cubicBezTo>
                  <a:cubicBezTo>
                    <a:pt x="20" y="100"/>
                    <a:pt x="8" y="91"/>
                    <a:pt x="3" y="84"/>
                  </a:cubicBezTo>
                  <a:cubicBezTo>
                    <a:pt x="0" y="80"/>
                    <a:pt x="3" y="75"/>
                    <a:pt x="8" y="79"/>
                  </a:cubicBezTo>
                  <a:cubicBezTo>
                    <a:pt x="8" y="79"/>
                    <a:pt x="9" y="79"/>
                    <a:pt x="10" y="80"/>
                  </a:cubicBezTo>
                  <a:cubicBezTo>
                    <a:pt x="10" y="16"/>
                    <a:pt x="10" y="16"/>
                    <a:pt x="10" y="16"/>
                  </a:cubicBezTo>
                  <a:cubicBezTo>
                    <a:pt x="10" y="8"/>
                    <a:pt x="16" y="0"/>
                    <a:pt x="25" y="0"/>
                  </a:cubicBezTo>
                  <a:cubicBezTo>
                    <a:pt x="140" y="0"/>
                    <a:pt x="140" y="0"/>
                    <a:pt x="140" y="0"/>
                  </a:cubicBezTo>
                  <a:cubicBezTo>
                    <a:pt x="148" y="0"/>
                    <a:pt x="154" y="8"/>
                    <a:pt x="154" y="16"/>
                  </a:cubicBezTo>
                  <a:cubicBezTo>
                    <a:pt x="154" y="80"/>
                    <a:pt x="154" y="80"/>
                    <a:pt x="154" y="80"/>
                  </a:cubicBezTo>
                  <a:cubicBezTo>
                    <a:pt x="155" y="79"/>
                    <a:pt x="156" y="79"/>
                    <a:pt x="156" y="79"/>
                  </a:cubicBezTo>
                  <a:cubicBezTo>
                    <a:pt x="161" y="75"/>
                    <a:pt x="164" y="80"/>
                    <a:pt x="161" y="84"/>
                  </a:cubicBezTo>
                  <a:cubicBezTo>
                    <a:pt x="155" y="91"/>
                    <a:pt x="144" y="100"/>
                    <a:pt x="127" y="107"/>
                  </a:cubicBezTo>
                  <a:close/>
                  <a:moveTo>
                    <a:pt x="146" y="24"/>
                  </a:moveTo>
                  <a:cubicBezTo>
                    <a:pt x="146" y="13"/>
                    <a:pt x="143" y="9"/>
                    <a:pt x="133" y="9"/>
                  </a:cubicBezTo>
                  <a:cubicBezTo>
                    <a:pt x="32" y="9"/>
                    <a:pt x="32" y="9"/>
                    <a:pt x="32" y="9"/>
                  </a:cubicBezTo>
                  <a:cubicBezTo>
                    <a:pt x="21" y="9"/>
                    <a:pt x="19" y="12"/>
                    <a:pt x="19" y="24"/>
                  </a:cubicBezTo>
                  <a:cubicBezTo>
                    <a:pt x="19" y="85"/>
                    <a:pt x="19" y="85"/>
                    <a:pt x="19" y="85"/>
                  </a:cubicBezTo>
                  <a:cubicBezTo>
                    <a:pt x="40" y="97"/>
                    <a:pt x="59" y="95"/>
                    <a:pt x="69" y="94"/>
                  </a:cubicBezTo>
                  <a:cubicBezTo>
                    <a:pt x="73" y="94"/>
                    <a:pt x="76" y="95"/>
                    <a:pt x="78" y="97"/>
                  </a:cubicBezTo>
                  <a:cubicBezTo>
                    <a:pt x="78" y="97"/>
                    <a:pt x="78" y="97"/>
                    <a:pt x="79" y="97"/>
                  </a:cubicBezTo>
                  <a:cubicBezTo>
                    <a:pt x="81" y="99"/>
                    <a:pt x="82" y="101"/>
                    <a:pt x="84" y="102"/>
                  </a:cubicBezTo>
                  <a:cubicBezTo>
                    <a:pt x="85" y="97"/>
                    <a:pt x="87" y="94"/>
                    <a:pt x="95" y="94"/>
                  </a:cubicBezTo>
                  <a:cubicBezTo>
                    <a:pt x="105" y="95"/>
                    <a:pt x="124" y="97"/>
                    <a:pt x="146" y="85"/>
                  </a:cubicBezTo>
                  <a:lnTo>
                    <a:pt x="146" y="24"/>
                  </a:lnTo>
                  <a:close/>
                  <a:moveTo>
                    <a:pt x="60" y="87"/>
                  </a:moveTo>
                  <a:cubicBezTo>
                    <a:pt x="49" y="87"/>
                    <a:pt x="40" y="78"/>
                    <a:pt x="40" y="68"/>
                  </a:cubicBezTo>
                  <a:cubicBezTo>
                    <a:pt x="40" y="58"/>
                    <a:pt x="49" y="50"/>
                    <a:pt x="60" y="50"/>
                  </a:cubicBezTo>
                  <a:cubicBezTo>
                    <a:pt x="71" y="50"/>
                    <a:pt x="80" y="58"/>
                    <a:pt x="80" y="68"/>
                  </a:cubicBezTo>
                  <a:cubicBezTo>
                    <a:pt x="80" y="78"/>
                    <a:pt x="71" y="87"/>
                    <a:pt x="60" y="87"/>
                  </a:cubicBezTo>
                  <a:close/>
                  <a:moveTo>
                    <a:pt x="106" y="87"/>
                  </a:moveTo>
                  <a:cubicBezTo>
                    <a:pt x="95" y="87"/>
                    <a:pt x="86" y="78"/>
                    <a:pt x="86" y="68"/>
                  </a:cubicBezTo>
                  <a:cubicBezTo>
                    <a:pt x="86" y="58"/>
                    <a:pt x="95" y="50"/>
                    <a:pt x="106" y="50"/>
                  </a:cubicBezTo>
                  <a:cubicBezTo>
                    <a:pt x="117" y="50"/>
                    <a:pt x="126" y="58"/>
                    <a:pt x="126" y="68"/>
                  </a:cubicBezTo>
                  <a:cubicBezTo>
                    <a:pt x="126" y="78"/>
                    <a:pt x="117" y="87"/>
                    <a:pt x="106" y="8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Oval 105"/>
            <p:cNvSpPr/>
            <p:nvPr/>
          </p:nvSpPr>
          <p:spPr>
            <a:xfrm>
              <a:off x="5692739" y="2218169"/>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2"/>
            <p:cNvSpPr>
              <a:spLocks noEditPoints="1"/>
            </p:cNvSpPr>
            <p:nvPr/>
          </p:nvSpPr>
          <p:spPr bwMode="auto">
            <a:xfrm>
              <a:off x="5897724" y="2405057"/>
              <a:ext cx="463490" cy="397933"/>
            </a:xfrm>
            <a:custGeom>
              <a:avLst/>
              <a:gdLst>
                <a:gd name="T0" fmla="*/ 26 w 164"/>
                <a:gd name="T1" fmla="*/ 141 h 141"/>
                <a:gd name="T2" fmla="*/ 20 w 164"/>
                <a:gd name="T3" fmla="*/ 141 h 141"/>
                <a:gd name="T4" fmla="*/ 0 w 164"/>
                <a:gd name="T5" fmla="*/ 120 h 141"/>
                <a:gd name="T6" fmla="*/ 0 w 164"/>
                <a:gd name="T7" fmla="*/ 44 h 141"/>
                <a:gd name="T8" fmla="*/ 20 w 164"/>
                <a:gd name="T9" fmla="*/ 24 h 141"/>
                <a:gd name="T10" fmla="*/ 26 w 164"/>
                <a:gd name="T11" fmla="*/ 24 h 141"/>
                <a:gd name="T12" fmla="*/ 26 w 164"/>
                <a:gd name="T13" fmla="*/ 141 h 141"/>
                <a:gd name="T14" fmla="*/ 128 w 164"/>
                <a:gd name="T15" fmla="*/ 141 h 141"/>
                <a:gd name="T16" fmla="*/ 35 w 164"/>
                <a:gd name="T17" fmla="*/ 141 h 141"/>
                <a:gd name="T18" fmla="*/ 35 w 164"/>
                <a:gd name="T19" fmla="*/ 24 h 141"/>
                <a:gd name="T20" fmla="*/ 46 w 164"/>
                <a:gd name="T21" fmla="*/ 24 h 141"/>
                <a:gd name="T22" fmla="*/ 46 w 164"/>
                <a:gd name="T23" fmla="*/ 9 h 141"/>
                <a:gd name="T24" fmla="*/ 55 w 164"/>
                <a:gd name="T25" fmla="*/ 0 h 141"/>
                <a:gd name="T26" fmla="*/ 108 w 164"/>
                <a:gd name="T27" fmla="*/ 0 h 141"/>
                <a:gd name="T28" fmla="*/ 117 w 164"/>
                <a:gd name="T29" fmla="*/ 9 h 141"/>
                <a:gd name="T30" fmla="*/ 117 w 164"/>
                <a:gd name="T31" fmla="*/ 24 h 141"/>
                <a:gd name="T32" fmla="*/ 128 w 164"/>
                <a:gd name="T33" fmla="*/ 24 h 141"/>
                <a:gd name="T34" fmla="*/ 128 w 164"/>
                <a:gd name="T35" fmla="*/ 141 h 141"/>
                <a:gd name="T36" fmla="*/ 105 w 164"/>
                <a:gd name="T37" fmla="*/ 24 h 141"/>
                <a:gd name="T38" fmla="*/ 105 w 164"/>
                <a:gd name="T39" fmla="*/ 12 h 141"/>
                <a:gd name="T40" fmla="*/ 58 w 164"/>
                <a:gd name="T41" fmla="*/ 12 h 141"/>
                <a:gd name="T42" fmla="*/ 58 w 164"/>
                <a:gd name="T43" fmla="*/ 24 h 141"/>
                <a:gd name="T44" fmla="*/ 105 w 164"/>
                <a:gd name="T45" fmla="*/ 24 h 141"/>
                <a:gd name="T46" fmla="*/ 164 w 164"/>
                <a:gd name="T47" fmla="*/ 120 h 141"/>
                <a:gd name="T48" fmla="*/ 143 w 164"/>
                <a:gd name="T49" fmla="*/ 141 h 141"/>
                <a:gd name="T50" fmla="*/ 137 w 164"/>
                <a:gd name="T51" fmla="*/ 141 h 141"/>
                <a:gd name="T52" fmla="*/ 137 w 164"/>
                <a:gd name="T53" fmla="*/ 24 h 141"/>
                <a:gd name="T54" fmla="*/ 143 w 164"/>
                <a:gd name="T55" fmla="*/ 24 h 141"/>
                <a:gd name="T56" fmla="*/ 164 w 164"/>
                <a:gd name="T57" fmla="*/ 44 h 141"/>
                <a:gd name="T58" fmla="*/ 164 w 164"/>
                <a:gd name="T59"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4" h="141">
                  <a:moveTo>
                    <a:pt x="26" y="141"/>
                  </a:moveTo>
                  <a:cubicBezTo>
                    <a:pt x="20" y="141"/>
                    <a:pt x="20" y="141"/>
                    <a:pt x="20" y="141"/>
                  </a:cubicBezTo>
                  <a:cubicBezTo>
                    <a:pt x="9" y="141"/>
                    <a:pt x="0" y="131"/>
                    <a:pt x="0" y="120"/>
                  </a:cubicBezTo>
                  <a:cubicBezTo>
                    <a:pt x="0" y="44"/>
                    <a:pt x="0" y="44"/>
                    <a:pt x="0" y="44"/>
                  </a:cubicBezTo>
                  <a:cubicBezTo>
                    <a:pt x="0" y="33"/>
                    <a:pt x="9" y="24"/>
                    <a:pt x="20" y="24"/>
                  </a:cubicBezTo>
                  <a:cubicBezTo>
                    <a:pt x="26" y="24"/>
                    <a:pt x="26" y="24"/>
                    <a:pt x="26" y="24"/>
                  </a:cubicBezTo>
                  <a:lnTo>
                    <a:pt x="26" y="141"/>
                  </a:lnTo>
                  <a:close/>
                  <a:moveTo>
                    <a:pt x="128" y="141"/>
                  </a:moveTo>
                  <a:cubicBezTo>
                    <a:pt x="35" y="141"/>
                    <a:pt x="35" y="141"/>
                    <a:pt x="35" y="141"/>
                  </a:cubicBezTo>
                  <a:cubicBezTo>
                    <a:pt x="35" y="24"/>
                    <a:pt x="35" y="24"/>
                    <a:pt x="35" y="24"/>
                  </a:cubicBezTo>
                  <a:cubicBezTo>
                    <a:pt x="46" y="24"/>
                    <a:pt x="46" y="24"/>
                    <a:pt x="46" y="24"/>
                  </a:cubicBezTo>
                  <a:cubicBezTo>
                    <a:pt x="46" y="9"/>
                    <a:pt x="46" y="9"/>
                    <a:pt x="46" y="9"/>
                  </a:cubicBezTo>
                  <a:cubicBezTo>
                    <a:pt x="46" y="4"/>
                    <a:pt x="50" y="0"/>
                    <a:pt x="55" y="0"/>
                  </a:cubicBezTo>
                  <a:cubicBezTo>
                    <a:pt x="108" y="0"/>
                    <a:pt x="108" y="0"/>
                    <a:pt x="108" y="0"/>
                  </a:cubicBezTo>
                  <a:cubicBezTo>
                    <a:pt x="113" y="0"/>
                    <a:pt x="117" y="4"/>
                    <a:pt x="117" y="9"/>
                  </a:cubicBezTo>
                  <a:cubicBezTo>
                    <a:pt x="117" y="24"/>
                    <a:pt x="117" y="24"/>
                    <a:pt x="117" y="24"/>
                  </a:cubicBezTo>
                  <a:cubicBezTo>
                    <a:pt x="128" y="24"/>
                    <a:pt x="128" y="24"/>
                    <a:pt x="128" y="24"/>
                  </a:cubicBezTo>
                  <a:lnTo>
                    <a:pt x="128" y="141"/>
                  </a:lnTo>
                  <a:close/>
                  <a:moveTo>
                    <a:pt x="105" y="24"/>
                  </a:moveTo>
                  <a:cubicBezTo>
                    <a:pt x="105" y="12"/>
                    <a:pt x="105" y="12"/>
                    <a:pt x="105" y="12"/>
                  </a:cubicBezTo>
                  <a:cubicBezTo>
                    <a:pt x="58" y="12"/>
                    <a:pt x="58" y="12"/>
                    <a:pt x="58" y="12"/>
                  </a:cubicBezTo>
                  <a:cubicBezTo>
                    <a:pt x="58" y="24"/>
                    <a:pt x="58" y="24"/>
                    <a:pt x="58" y="24"/>
                  </a:cubicBezTo>
                  <a:lnTo>
                    <a:pt x="105" y="24"/>
                  </a:lnTo>
                  <a:close/>
                  <a:moveTo>
                    <a:pt x="164" y="120"/>
                  </a:moveTo>
                  <a:cubicBezTo>
                    <a:pt x="164" y="131"/>
                    <a:pt x="154" y="141"/>
                    <a:pt x="143" y="141"/>
                  </a:cubicBezTo>
                  <a:cubicBezTo>
                    <a:pt x="137" y="141"/>
                    <a:pt x="137" y="141"/>
                    <a:pt x="137" y="141"/>
                  </a:cubicBezTo>
                  <a:cubicBezTo>
                    <a:pt x="137" y="24"/>
                    <a:pt x="137" y="24"/>
                    <a:pt x="137" y="24"/>
                  </a:cubicBezTo>
                  <a:cubicBezTo>
                    <a:pt x="143" y="24"/>
                    <a:pt x="143" y="24"/>
                    <a:pt x="143" y="24"/>
                  </a:cubicBezTo>
                  <a:cubicBezTo>
                    <a:pt x="154" y="24"/>
                    <a:pt x="164" y="33"/>
                    <a:pt x="164" y="44"/>
                  </a:cubicBezTo>
                  <a:lnTo>
                    <a:pt x="164" y="12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06"/>
            <p:cNvSpPr/>
            <p:nvPr/>
          </p:nvSpPr>
          <p:spPr>
            <a:xfrm>
              <a:off x="7787577" y="2218169"/>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4"/>
            <p:cNvSpPr>
              <a:spLocks noEditPoints="1"/>
            </p:cNvSpPr>
            <p:nvPr/>
          </p:nvSpPr>
          <p:spPr bwMode="auto">
            <a:xfrm>
              <a:off x="7955960" y="2455537"/>
              <a:ext cx="448675" cy="364067"/>
            </a:xfrm>
            <a:custGeom>
              <a:avLst/>
              <a:gdLst>
                <a:gd name="T0" fmla="*/ 159 w 159"/>
                <a:gd name="T1" fmla="*/ 100 h 129"/>
                <a:gd name="T2" fmla="*/ 147 w 159"/>
                <a:gd name="T3" fmla="*/ 105 h 129"/>
                <a:gd name="T4" fmla="*/ 123 w 159"/>
                <a:gd name="T5" fmla="*/ 129 h 129"/>
                <a:gd name="T6" fmla="*/ 100 w 159"/>
                <a:gd name="T7" fmla="*/ 105 h 129"/>
                <a:gd name="T8" fmla="*/ 65 w 159"/>
                <a:gd name="T9" fmla="*/ 105 h 129"/>
                <a:gd name="T10" fmla="*/ 41 w 159"/>
                <a:gd name="T11" fmla="*/ 129 h 129"/>
                <a:gd name="T12" fmla="*/ 18 w 159"/>
                <a:gd name="T13" fmla="*/ 105 h 129"/>
                <a:gd name="T14" fmla="*/ 12 w 159"/>
                <a:gd name="T15" fmla="*/ 105 h 129"/>
                <a:gd name="T16" fmla="*/ 0 w 159"/>
                <a:gd name="T17" fmla="*/ 100 h 129"/>
                <a:gd name="T18" fmla="*/ 6 w 159"/>
                <a:gd name="T19" fmla="*/ 94 h 129"/>
                <a:gd name="T20" fmla="*/ 6 w 159"/>
                <a:gd name="T21" fmla="*/ 64 h 129"/>
                <a:gd name="T22" fmla="*/ 10 w 159"/>
                <a:gd name="T23" fmla="*/ 46 h 129"/>
                <a:gd name="T24" fmla="*/ 29 w 159"/>
                <a:gd name="T25" fmla="*/ 28 h 129"/>
                <a:gd name="T26" fmla="*/ 39 w 159"/>
                <a:gd name="T27" fmla="*/ 23 h 129"/>
                <a:gd name="T28" fmla="*/ 53 w 159"/>
                <a:gd name="T29" fmla="*/ 23 h 129"/>
                <a:gd name="T30" fmla="*/ 53 w 159"/>
                <a:gd name="T31" fmla="*/ 6 h 129"/>
                <a:gd name="T32" fmla="*/ 59 w 159"/>
                <a:gd name="T33" fmla="*/ 0 h 129"/>
                <a:gd name="T34" fmla="*/ 153 w 159"/>
                <a:gd name="T35" fmla="*/ 0 h 129"/>
                <a:gd name="T36" fmla="*/ 159 w 159"/>
                <a:gd name="T37" fmla="*/ 6 h 129"/>
                <a:gd name="T38" fmla="*/ 159 w 159"/>
                <a:gd name="T39" fmla="*/ 100 h 129"/>
                <a:gd name="T40" fmla="*/ 53 w 159"/>
                <a:gd name="T41" fmla="*/ 59 h 129"/>
                <a:gd name="T42" fmla="*/ 53 w 159"/>
                <a:gd name="T43" fmla="*/ 35 h 129"/>
                <a:gd name="T44" fmla="*/ 39 w 159"/>
                <a:gd name="T45" fmla="*/ 35 h 129"/>
                <a:gd name="T46" fmla="*/ 37 w 159"/>
                <a:gd name="T47" fmla="*/ 36 h 129"/>
                <a:gd name="T48" fmla="*/ 19 w 159"/>
                <a:gd name="T49" fmla="*/ 54 h 129"/>
                <a:gd name="T50" fmla="*/ 18 w 159"/>
                <a:gd name="T51" fmla="*/ 56 h 129"/>
                <a:gd name="T52" fmla="*/ 18 w 159"/>
                <a:gd name="T53" fmla="*/ 59 h 129"/>
                <a:gd name="T54" fmla="*/ 53 w 159"/>
                <a:gd name="T55" fmla="*/ 59 h 129"/>
                <a:gd name="T56" fmla="*/ 41 w 159"/>
                <a:gd name="T57" fmla="*/ 94 h 129"/>
                <a:gd name="T58" fmla="*/ 30 w 159"/>
                <a:gd name="T59" fmla="*/ 105 h 129"/>
                <a:gd name="T60" fmla="*/ 41 w 159"/>
                <a:gd name="T61" fmla="*/ 117 h 129"/>
                <a:gd name="T62" fmla="*/ 53 w 159"/>
                <a:gd name="T63" fmla="*/ 105 h 129"/>
                <a:gd name="T64" fmla="*/ 41 w 159"/>
                <a:gd name="T65" fmla="*/ 94 h 129"/>
                <a:gd name="T66" fmla="*/ 123 w 159"/>
                <a:gd name="T67" fmla="*/ 94 h 129"/>
                <a:gd name="T68" fmla="*/ 112 w 159"/>
                <a:gd name="T69" fmla="*/ 105 h 129"/>
                <a:gd name="T70" fmla="*/ 123 w 159"/>
                <a:gd name="T71" fmla="*/ 117 h 129"/>
                <a:gd name="T72" fmla="*/ 135 w 159"/>
                <a:gd name="T73" fmla="*/ 105 h 129"/>
                <a:gd name="T74" fmla="*/ 123 w 159"/>
                <a:gd name="T75" fmla="*/ 9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29">
                  <a:moveTo>
                    <a:pt x="159" y="100"/>
                  </a:moveTo>
                  <a:cubicBezTo>
                    <a:pt x="159" y="106"/>
                    <a:pt x="151" y="105"/>
                    <a:pt x="147" y="105"/>
                  </a:cubicBezTo>
                  <a:cubicBezTo>
                    <a:pt x="147" y="118"/>
                    <a:pt x="136" y="129"/>
                    <a:pt x="123" y="129"/>
                  </a:cubicBezTo>
                  <a:cubicBezTo>
                    <a:pt x="111" y="129"/>
                    <a:pt x="100" y="118"/>
                    <a:pt x="100" y="105"/>
                  </a:cubicBezTo>
                  <a:cubicBezTo>
                    <a:pt x="65" y="105"/>
                    <a:pt x="65" y="105"/>
                    <a:pt x="65" y="105"/>
                  </a:cubicBezTo>
                  <a:cubicBezTo>
                    <a:pt x="65" y="118"/>
                    <a:pt x="54" y="129"/>
                    <a:pt x="41" y="129"/>
                  </a:cubicBezTo>
                  <a:cubicBezTo>
                    <a:pt x="29" y="129"/>
                    <a:pt x="18" y="118"/>
                    <a:pt x="18" y="105"/>
                  </a:cubicBezTo>
                  <a:cubicBezTo>
                    <a:pt x="12" y="105"/>
                    <a:pt x="12" y="105"/>
                    <a:pt x="12" y="105"/>
                  </a:cubicBezTo>
                  <a:cubicBezTo>
                    <a:pt x="8" y="105"/>
                    <a:pt x="0" y="106"/>
                    <a:pt x="0" y="100"/>
                  </a:cubicBezTo>
                  <a:cubicBezTo>
                    <a:pt x="0" y="96"/>
                    <a:pt x="3" y="94"/>
                    <a:pt x="6" y="94"/>
                  </a:cubicBezTo>
                  <a:cubicBezTo>
                    <a:pt x="6" y="64"/>
                    <a:pt x="6" y="64"/>
                    <a:pt x="6" y="64"/>
                  </a:cubicBezTo>
                  <a:cubicBezTo>
                    <a:pt x="6" y="58"/>
                    <a:pt x="5" y="51"/>
                    <a:pt x="10" y="46"/>
                  </a:cubicBezTo>
                  <a:cubicBezTo>
                    <a:pt x="29" y="28"/>
                    <a:pt x="29" y="28"/>
                    <a:pt x="29" y="28"/>
                  </a:cubicBezTo>
                  <a:cubicBezTo>
                    <a:pt x="31" y="25"/>
                    <a:pt x="35" y="23"/>
                    <a:pt x="39" y="23"/>
                  </a:cubicBezTo>
                  <a:cubicBezTo>
                    <a:pt x="53" y="23"/>
                    <a:pt x="53" y="23"/>
                    <a:pt x="53" y="23"/>
                  </a:cubicBezTo>
                  <a:cubicBezTo>
                    <a:pt x="53" y="6"/>
                    <a:pt x="53" y="6"/>
                    <a:pt x="53" y="6"/>
                  </a:cubicBezTo>
                  <a:cubicBezTo>
                    <a:pt x="53" y="3"/>
                    <a:pt x="56" y="0"/>
                    <a:pt x="59" y="0"/>
                  </a:cubicBezTo>
                  <a:cubicBezTo>
                    <a:pt x="153" y="0"/>
                    <a:pt x="153" y="0"/>
                    <a:pt x="153" y="0"/>
                  </a:cubicBezTo>
                  <a:cubicBezTo>
                    <a:pt x="156" y="0"/>
                    <a:pt x="159" y="3"/>
                    <a:pt x="159" y="6"/>
                  </a:cubicBezTo>
                  <a:lnTo>
                    <a:pt x="159" y="100"/>
                  </a:lnTo>
                  <a:close/>
                  <a:moveTo>
                    <a:pt x="53" y="59"/>
                  </a:moveTo>
                  <a:cubicBezTo>
                    <a:pt x="53" y="35"/>
                    <a:pt x="53" y="35"/>
                    <a:pt x="53" y="35"/>
                  </a:cubicBezTo>
                  <a:cubicBezTo>
                    <a:pt x="39" y="35"/>
                    <a:pt x="39" y="35"/>
                    <a:pt x="39" y="35"/>
                  </a:cubicBezTo>
                  <a:cubicBezTo>
                    <a:pt x="38" y="35"/>
                    <a:pt x="37" y="36"/>
                    <a:pt x="37" y="36"/>
                  </a:cubicBezTo>
                  <a:cubicBezTo>
                    <a:pt x="19" y="54"/>
                    <a:pt x="19" y="54"/>
                    <a:pt x="19" y="54"/>
                  </a:cubicBezTo>
                  <a:cubicBezTo>
                    <a:pt x="19" y="54"/>
                    <a:pt x="18" y="55"/>
                    <a:pt x="18" y="56"/>
                  </a:cubicBezTo>
                  <a:cubicBezTo>
                    <a:pt x="18" y="59"/>
                    <a:pt x="18" y="59"/>
                    <a:pt x="18" y="59"/>
                  </a:cubicBezTo>
                  <a:lnTo>
                    <a:pt x="53" y="59"/>
                  </a:lnTo>
                  <a:close/>
                  <a:moveTo>
                    <a:pt x="41" y="94"/>
                  </a:moveTo>
                  <a:cubicBezTo>
                    <a:pt x="35" y="94"/>
                    <a:pt x="30" y="99"/>
                    <a:pt x="30" y="105"/>
                  </a:cubicBezTo>
                  <a:cubicBezTo>
                    <a:pt x="30" y="112"/>
                    <a:pt x="35" y="117"/>
                    <a:pt x="41" y="117"/>
                  </a:cubicBezTo>
                  <a:cubicBezTo>
                    <a:pt x="48" y="117"/>
                    <a:pt x="53" y="112"/>
                    <a:pt x="53" y="105"/>
                  </a:cubicBezTo>
                  <a:cubicBezTo>
                    <a:pt x="53" y="99"/>
                    <a:pt x="48" y="94"/>
                    <a:pt x="41" y="94"/>
                  </a:cubicBezTo>
                  <a:close/>
                  <a:moveTo>
                    <a:pt x="123" y="94"/>
                  </a:moveTo>
                  <a:cubicBezTo>
                    <a:pt x="117" y="94"/>
                    <a:pt x="112" y="99"/>
                    <a:pt x="112" y="105"/>
                  </a:cubicBezTo>
                  <a:cubicBezTo>
                    <a:pt x="112" y="112"/>
                    <a:pt x="117" y="117"/>
                    <a:pt x="123" y="117"/>
                  </a:cubicBezTo>
                  <a:cubicBezTo>
                    <a:pt x="130" y="117"/>
                    <a:pt x="135" y="112"/>
                    <a:pt x="135" y="105"/>
                  </a:cubicBezTo>
                  <a:cubicBezTo>
                    <a:pt x="135" y="99"/>
                    <a:pt x="130" y="94"/>
                    <a:pt x="123" y="94"/>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1842428"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2468804"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4431894" y="2261574"/>
              <a:ext cx="130841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13"/>
            <p:cNvSpPr txBox="1"/>
            <p:nvPr/>
          </p:nvSpPr>
          <p:spPr>
            <a:xfrm>
              <a:off x="4524283"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5968483"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6594859"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8058689"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8685065"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1571635" y="4469983"/>
            <a:ext cx="9079151" cy="1042296"/>
            <a:chOff x="1570840" y="4469983"/>
            <a:chExt cx="9079151" cy="1042296"/>
          </a:xfrm>
        </p:grpSpPr>
        <p:cxnSp>
          <p:nvCxnSpPr>
            <p:cNvPr id="12" name="Elbow Connector 91"/>
            <p:cNvCxnSpPr/>
            <p:nvPr/>
          </p:nvCxnSpPr>
          <p:spPr>
            <a:xfrm rot="5400000" flipH="1" flipV="1">
              <a:off x="3016359"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3" name="Elbow Connector 92"/>
            <p:cNvCxnSpPr/>
            <p:nvPr/>
          </p:nvCxnSpPr>
          <p:spPr>
            <a:xfrm rot="16200000" flipH="1">
              <a:off x="5077820" y="4363576"/>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4" name="Elbow Connector 93"/>
            <p:cNvCxnSpPr/>
            <p:nvPr/>
          </p:nvCxnSpPr>
          <p:spPr>
            <a:xfrm rot="5400000" flipH="1" flipV="1">
              <a:off x="7147565"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20" name="Elbow Connector 99"/>
            <p:cNvCxnSpPr/>
            <p:nvPr/>
          </p:nvCxnSpPr>
          <p:spPr>
            <a:xfrm rot="16200000" flipH="1">
              <a:off x="9213774" y="43635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3" name="Oval 102"/>
            <p:cNvSpPr/>
            <p:nvPr/>
          </p:nvSpPr>
          <p:spPr>
            <a:xfrm>
              <a:off x="5692739" y="4580430"/>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7"/>
            <p:cNvSpPr>
              <a:spLocks noEditPoints="1"/>
            </p:cNvSpPr>
            <p:nvPr/>
          </p:nvSpPr>
          <p:spPr bwMode="auto">
            <a:xfrm>
              <a:off x="5901445" y="4803154"/>
              <a:ext cx="395765" cy="397933"/>
            </a:xfrm>
            <a:custGeom>
              <a:avLst/>
              <a:gdLst>
                <a:gd name="T0" fmla="*/ 140 w 140"/>
                <a:gd name="T1" fmla="*/ 81 h 141"/>
                <a:gd name="T2" fmla="*/ 138 w 140"/>
                <a:gd name="T3" fmla="*/ 84 h 141"/>
                <a:gd name="T4" fmla="*/ 121 w 140"/>
                <a:gd name="T5" fmla="*/ 87 h 141"/>
                <a:gd name="T6" fmla="*/ 117 w 140"/>
                <a:gd name="T7" fmla="*/ 95 h 141"/>
                <a:gd name="T8" fmla="*/ 127 w 140"/>
                <a:gd name="T9" fmla="*/ 108 h 141"/>
                <a:gd name="T10" fmla="*/ 128 w 140"/>
                <a:gd name="T11" fmla="*/ 110 h 141"/>
                <a:gd name="T12" fmla="*/ 127 w 140"/>
                <a:gd name="T13" fmla="*/ 112 h 141"/>
                <a:gd name="T14" fmla="*/ 109 w 140"/>
                <a:gd name="T15" fmla="*/ 128 h 141"/>
                <a:gd name="T16" fmla="*/ 107 w 140"/>
                <a:gd name="T17" fmla="*/ 128 h 141"/>
                <a:gd name="T18" fmla="*/ 94 w 140"/>
                <a:gd name="T19" fmla="*/ 118 h 141"/>
                <a:gd name="T20" fmla="*/ 86 w 140"/>
                <a:gd name="T21" fmla="*/ 121 h 141"/>
                <a:gd name="T22" fmla="*/ 83 w 140"/>
                <a:gd name="T23" fmla="*/ 138 h 141"/>
                <a:gd name="T24" fmla="*/ 80 w 140"/>
                <a:gd name="T25" fmla="*/ 141 h 141"/>
                <a:gd name="T26" fmla="*/ 60 w 140"/>
                <a:gd name="T27" fmla="*/ 141 h 141"/>
                <a:gd name="T28" fmla="*/ 57 w 140"/>
                <a:gd name="T29" fmla="*/ 138 h 141"/>
                <a:gd name="T30" fmla="*/ 54 w 140"/>
                <a:gd name="T31" fmla="*/ 121 h 141"/>
                <a:gd name="T32" fmla="*/ 46 w 140"/>
                <a:gd name="T33" fmla="*/ 118 h 141"/>
                <a:gd name="T34" fmla="*/ 33 w 140"/>
                <a:gd name="T35" fmla="*/ 128 h 141"/>
                <a:gd name="T36" fmla="*/ 31 w 140"/>
                <a:gd name="T37" fmla="*/ 128 h 141"/>
                <a:gd name="T38" fmla="*/ 28 w 140"/>
                <a:gd name="T39" fmla="*/ 127 h 141"/>
                <a:gd name="T40" fmla="*/ 13 w 140"/>
                <a:gd name="T41" fmla="*/ 112 h 141"/>
                <a:gd name="T42" fmla="*/ 13 w 140"/>
                <a:gd name="T43" fmla="*/ 110 h 141"/>
                <a:gd name="T44" fmla="*/ 13 w 140"/>
                <a:gd name="T45" fmla="*/ 108 h 141"/>
                <a:gd name="T46" fmla="*/ 23 w 140"/>
                <a:gd name="T47" fmla="*/ 95 h 141"/>
                <a:gd name="T48" fmla="*/ 19 w 140"/>
                <a:gd name="T49" fmla="*/ 86 h 141"/>
                <a:gd name="T50" fmla="*/ 2 w 140"/>
                <a:gd name="T51" fmla="*/ 84 h 141"/>
                <a:gd name="T52" fmla="*/ 0 w 140"/>
                <a:gd name="T53" fmla="*/ 80 h 141"/>
                <a:gd name="T54" fmla="*/ 0 w 140"/>
                <a:gd name="T55" fmla="*/ 60 h 141"/>
                <a:gd name="T56" fmla="*/ 2 w 140"/>
                <a:gd name="T57" fmla="*/ 57 h 141"/>
                <a:gd name="T58" fmla="*/ 19 w 140"/>
                <a:gd name="T59" fmla="*/ 54 h 141"/>
                <a:gd name="T60" fmla="*/ 23 w 140"/>
                <a:gd name="T61" fmla="*/ 46 h 141"/>
                <a:gd name="T62" fmla="*/ 13 w 140"/>
                <a:gd name="T63" fmla="*/ 33 h 141"/>
                <a:gd name="T64" fmla="*/ 12 w 140"/>
                <a:gd name="T65" fmla="*/ 31 h 141"/>
                <a:gd name="T66" fmla="*/ 13 w 140"/>
                <a:gd name="T67" fmla="*/ 29 h 141"/>
                <a:gd name="T68" fmla="*/ 31 w 140"/>
                <a:gd name="T69" fmla="*/ 12 h 141"/>
                <a:gd name="T70" fmla="*/ 33 w 140"/>
                <a:gd name="T71" fmla="*/ 13 h 141"/>
                <a:gd name="T72" fmla="*/ 46 w 140"/>
                <a:gd name="T73" fmla="*/ 23 h 141"/>
                <a:gd name="T74" fmla="*/ 54 w 140"/>
                <a:gd name="T75" fmla="*/ 20 h 141"/>
                <a:gd name="T76" fmla="*/ 57 w 140"/>
                <a:gd name="T77" fmla="*/ 3 h 141"/>
                <a:gd name="T78" fmla="*/ 60 w 140"/>
                <a:gd name="T79" fmla="*/ 0 h 141"/>
                <a:gd name="T80" fmla="*/ 80 w 140"/>
                <a:gd name="T81" fmla="*/ 0 h 141"/>
                <a:gd name="T82" fmla="*/ 83 w 140"/>
                <a:gd name="T83" fmla="*/ 3 h 141"/>
                <a:gd name="T84" fmla="*/ 86 w 140"/>
                <a:gd name="T85" fmla="*/ 20 h 141"/>
                <a:gd name="T86" fmla="*/ 94 w 140"/>
                <a:gd name="T87" fmla="*/ 23 h 141"/>
                <a:gd name="T88" fmla="*/ 107 w 140"/>
                <a:gd name="T89" fmla="*/ 13 h 141"/>
                <a:gd name="T90" fmla="*/ 109 w 140"/>
                <a:gd name="T91" fmla="*/ 12 h 141"/>
                <a:gd name="T92" fmla="*/ 112 w 140"/>
                <a:gd name="T93" fmla="*/ 13 h 141"/>
                <a:gd name="T94" fmla="*/ 127 w 140"/>
                <a:gd name="T95" fmla="*/ 29 h 141"/>
                <a:gd name="T96" fmla="*/ 127 w 140"/>
                <a:gd name="T97" fmla="*/ 31 h 141"/>
                <a:gd name="T98" fmla="*/ 127 w 140"/>
                <a:gd name="T99" fmla="*/ 33 h 141"/>
                <a:gd name="T100" fmla="*/ 117 w 140"/>
                <a:gd name="T101" fmla="*/ 46 h 141"/>
                <a:gd name="T102" fmla="*/ 121 w 140"/>
                <a:gd name="T103" fmla="*/ 55 h 141"/>
                <a:gd name="T104" fmla="*/ 138 w 140"/>
                <a:gd name="T105" fmla="*/ 57 h 141"/>
                <a:gd name="T106" fmla="*/ 140 w 140"/>
                <a:gd name="T107" fmla="*/ 60 h 141"/>
                <a:gd name="T108" fmla="*/ 140 w 140"/>
                <a:gd name="T109" fmla="*/ 81 h 141"/>
                <a:gd name="T110" fmla="*/ 70 w 140"/>
                <a:gd name="T111" fmla="*/ 47 h 141"/>
                <a:gd name="T112" fmla="*/ 47 w 140"/>
                <a:gd name="T113" fmla="*/ 70 h 141"/>
                <a:gd name="T114" fmla="*/ 70 w 140"/>
                <a:gd name="T115" fmla="*/ 94 h 141"/>
                <a:gd name="T116" fmla="*/ 93 w 140"/>
                <a:gd name="T117" fmla="*/ 70 h 141"/>
                <a:gd name="T118" fmla="*/ 70 w 140"/>
                <a:gd name="T119" fmla="*/ 4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41">
                  <a:moveTo>
                    <a:pt x="140" y="81"/>
                  </a:moveTo>
                  <a:cubicBezTo>
                    <a:pt x="140" y="82"/>
                    <a:pt x="139" y="84"/>
                    <a:pt x="138" y="84"/>
                  </a:cubicBezTo>
                  <a:cubicBezTo>
                    <a:pt x="121" y="87"/>
                    <a:pt x="121" y="87"/>
                    <a:pt x="121" y="87"/>
                  </a:cubicBezTo>
                  <a:cubicBezTo>
                    <a:pt x="120" y="90"/>
                    <a:pt x="119" y="92"/>
                    <a:pt x="117" y="95"/>
                  </a:cubicBezTo>
                  <a:cubicBezTo>
                    <a:pt x="120" y="99"/>
                    <a:pt x="124" y="103"/>
                    <a:pt x="127" y="108"/>
                  </a:cubicBezTo>
                  <a:cubicBezTo>
                    <a:pt x="128" y="108"/>
                    <a:pt x="128" y="109"/>
                    <a:pt x="128" y="110"/>
                  </a:cubicBezTo>
                  <a:cubicBezTo>
                    <a:pt x="128" y="111"/>
                    <a:pt x="128" y="111"/>
                    <a:pt x="127" y="112"/>
                  </a:cubicBezTo>
                  <a:cubicBezTo>
                    <a:pt x="125" y="115"/>
                    <a:pt x="113" y="128"/>
                    <a:pt x="109" y="128"/>
                  </a:cubicBezTo>
                  <a:cubicBezTo>
                    <a:pt x="109" y="128"/>
                    <a:pt x="108" y="128"/>
                    <a:pt x="107" y="128"/>
                  </a:cubicBezTo>
                  <a:cubicBezTo>
                    <a:pt x="94" y="118"/>
                    <a:pt x="94" y="118"/>
                    <a:pt x="94" y="118"/>
                  </a:cubicBezTo>
                  <a:cubicBezTo>
                    <a:pt x="92" y="119"/>
                    <a:pt x="89" y="120"/>
                    <a:pt x="86" y="121"/>
                  </a:cubicBezTo>
                  <a:cubicBezTo>
                    <a:pt x="85" y="127"/>
                    <a:pt x="85" y="133"/>
                    <a:pt x="83" y="138"/>
                  </a:cubicBezTo>
                  <a:cubicBezTo>
                    <a:pt x="83" y="140"/>
                    <a:pt x="82" y="141"/>
                    <a:pt x="80" y="141"/>
                  </a:cubicBezTo>
                  <a:cubicBezTo>
                    <a:pt x="60" y="141"/>
                    <a:pt x="60" y="141"/>
                    <a:pt x="60" y="141"/>
                  </a:cubicBezTo>
                  <a:cubicBezTo>
                    <a:pt x="58" y="141"/>
                    <a:pt x="57" y="140"/>
                    <a:pt x="57" y="138"/>
                  </a:cubicBezTo>
                  <a:cubicBezTo>
                    <a:pt x="54" y="121"/>
                    <a:pt x="54" y="121"/>
                    <a:pt x="54" y="121"/>
                  </a:cubicBezTo>
                  <a:cubicBezTo>
                    <a:pt x="51" y="120"/>
                    <a:pt x="48" y="119"/>
                    <a:pt x="46" y="118"/>
                  </a:cubicBezTo>
                  <a:cubicBezTo>
                    <a:pt x="33" y="128"/>
                    <a:pt x="33" y="128"/>
                    <a:pt x="33" y="128"/>
                  </a:cubicBezTo>
                  <a:cubicBezTo>
                    <a:pt x="32" y="128"/>
                    <a:pt x="31" y="128"/>
                    <a:pt x="31" y="128"/>
                  </a:cubicBezTo>
                  <a:cubicBezTo>
                    <a:pt x="30" y="128"/>
                    <a:pt x="29" y="128"/>
                    <a:pt x="28" y="127"/>
                  </a:cubicBezTo>
                  <a:cubicBezTo>
                    <a:pt x="23" y="123"/>
                    <a:pt x="17" y="117"/>
                    <a:pt x="13" y="112"/>
                  </a:cubicBezTo>
                  <a:cubicBezTo>
                    <a:pt x="13" y="111"/>
                    <a:pt x="13" y="111"/>
                    <a:pt x="13" y="110"/>
                  </a:cubicBezTo>
                  <a:cubicBezTo>
                    <a:pt x="13" y="109"/>
                    <a:pt x="13" y="108"/>
                    <a:pt x="13" y="108"/>
                  </a:cubicBezTo>
                  <a:cubicBezTo>
                    <a:pt x="16" y="104"/>
                    <a:pt x="20" y="100"/>
                    <a:pt x="23" y="95"/>
                  </a:cubicBezTo>
                  <a:cubicBezTo>
                    <a:pt x="21" y="92"/>
                    <a:pt x="20" y="89"/>
                    <a:pt x="19" y="86"/>
                  </a:cubicBezTo>
                  <a:cubicBezTo>
                    <a:pt x="2" y="84"/>
                    <a:pt x="2" y="84"/>
                    <a:pt x="2" y="84"/>
                  </a:cubicBezTo>
                  <a:cubicBezTo>
                    <a:pt x="1" y="83"/>
                    <a:pt x="0" y="82"/>
                    <a:pt x="0" y="80"/>
                  </a:cubicBezTo>
                  <a:cubicBezTo>
                    <a:pt x="0" y="60"/>
                    <a:pt x="0" y="60"/>
                    <a:pt x="0" y="60"/>
                  </a:cubicBezTo>
                  <a:cubicBezTo>
                    <a:pt x="0" y="59"/>
                    <a:pt x="1" y="57"/>
                    <a:pt x="2" y="57"/>
                  </a:cubicBezTo>
                  <a:cubicBezTo>
                    <a:pt x="19" y="54"/>
                    <a:pt x="19" y="54"/>
                    <a:pt x="19" y="54"/>
                  </a:cubicBezTo>
                  <a:cubicBezTo>
                    <a:pt x="20" y="51"/>
                    <a:pt x="21" y="49"/>
                    <a:pt x="23" y="46"/>
                  </a:cubicBezTo>
                  <a:cubicBezTo>
                    <a:pt x="20" y="41"/>
                    <a:pt x="16" y="37"/>
                    <a:pt x="13" y="33"/>
                  </a:cubicBezTo>
                  <a:cubicBezTo>
                    <a:pt x="12" y="33"/>
                    <a:pt x="12" y="32"/>
                    <a:pt x="12" y="31"/>
                  </a:cubicBezTo>
                  <a:cubicBezTo>
                    <a:pt x="12" y="30"/>
                    <a:pt x="12" y="30"/>
                    <a:pt x="13" y="29"/>
                  </a:cubicBezTo>
                  <a:cubicBezTo>
                    <a:pt x="15" y="26"/>
                    <a:pt x="27" y="12"/>
                    <a:pt x="31" y="12"/>
                  </a:cubicBezTo>
                  <a:cubicBezTo>
                    <a:pt x="31" y="12"/>
                    <a:pt x="32" y="13"/>
                    <a:pt x="33" y="13"/>
                  </a:cubicBezTo>
                  <a:cubicBezTo>
                    <a:pt x="46" y="23"/>
                    <a:pt x="46" y="23"/>
                    <a:pt x="46" y="23"/>
                  </a:cubicBezTo>
                  <a:cubicBezTo>
                    <a:pt x="48" y="22"/>
                    <a:pt x="51" y="21"/>
                    <a:pt x="54" y="20"/>
                  </a:cubicBezTo>
                  <a:cubicBezTo>
                    <a:pt x="55" y="14"/>
                    <a:pt x="55" y="8"/>
                    <a:pt x="57" y="3"/>
                  </a:cubicBezTo>
                  <a:cubicBezTo>
                    <a:pt x="57" y="1"/>
                    <a:pt x="58" y="0"/>
                    <a:pt x="60" y="0"/>
                  </a:cubicBezTo>
                  <a:cubicBezTo>
                    <a:pt x="80" y="0"/>
                    <a:pt x="80" y="0"/>
                    <a:pt x="80" y="0"/>
                  </a:cubicBezTo>
                  <a:cubicBezTo>
                    <a:pt x="82" y="0"/>
                    <a:pt x="83" y="1"/>
                    <a:pt x="83" y="3"/>
                  </a:cubicBezTo>
                  <a:cubicBezTo>
                    <a:pt x="86" y="20"/>
                    <a:pt x="86" y="20"/>
                    <a:pt x="86" y="20"/>
                  </a:cubicBezTo>
                  <a:cubicBezTo>
                    <a:pt x="89" y="21"/>
                    <a:pt x="92" y="22"/>
                    <a:pt x="94" y="23"/>
                  </a:cubicBezTo>
                  <a:cubicBezTo>
                    <a:pt x="107" y="13"/>
                    <a:pt x="107" y="13"/>
                    <a:pt x="107" y="13"/>
                  </a:cubicBezTo>
                  <a:cubicBezTo>
                    <a:pt x="108" y="13"/>
                    <a:pt x="109" y="12"/>
                    <a:pt x="109" y="12"/>
                  </a:cubicBezTo>
                  <a:cubicBezTo>
                    <a:pt x="110" y="12"/>
                    <a:pt x="111" y="13"/>
                    <a:pt x="112" y="13"/>
                  </a:cubicBezTo>
                  <a:cubicBezTo>
                    <a:pt x="117" y="18"/>
                    <a:pt x="123" y="24"/>
                    <a:pt x="127" y="29"/>
                  </a:cubicBezTo>
                  <a:cubicBezTo>
                    <a:pt x="127" y="30"/>
                    <a:pt x="127" y="30"/>
                    <a:pt x="127" y="31"/>
                  </a:cubicBezTo>
                  <a:cubicBezTo>
                    <a:pt x="127" y="32"/>
                    <a:pt x="127" y="32"/>
                    <a:pt x="127" y="33"/>
                  </a:cubicBezTo>
                  <a:cubicBezTo>
                    <a:pt x="124" y="37"/>
                    <a:pt x="120" y="41"/>
                    <a:pt x="117" y="46"/>
                  </a:cubicBezTo>
                  <a:cubicBezTo>
                    <a:pt x="119" y="49"/>
                    <a:pt x="120" y="52"/>
                    <a:pt x="121" y="55"/>
                  </a:cubicBezTo>
                  <a:cubicBezTo>
                    <a:pt x="138" y="57"/>
                    <a:pt x="138" y="57"/>
                    <a:pt x="138" y="57"/>
                  </a:cubicBezTo>
                  <a:cubicBezTo>
                    <a:pt x="139" y="57"/>
                    <a:pt x="140" y="59"/>
                    <a:pt x="140" y="60"/>
                  </a:cubicBezTo>
                  <a:lnTo>
                    <a:pt x="140" y="81"/>
                  </a:lnTo>
                  <a:close/>
                  <a:moveTo>
                    <a:pt x="70" y="47"/>
                  </a:moveTo>
                  <a:cubicBezTo>
                    <a:pt x="57" y="47"/>
                    <a:pt x="47" y="58"/>
                    <a:pt x="47" y="70"/>
                  </a:cubicBezTo>
                  <a:cubicBezTo>
                    <a:pt x="47" y="83"/>
                    <a:pt x="57" y="94"/>
                    <a:pt x="70" y="94"/>
                  </a:cubicBezTo>
                  <a:cubicBezTo>
                    <a:pt x="83" y="94"/>
                    <a:pt x="93" y="83"/>
                    <a:pt x="93" y="70"/>
                  </a:cubicBezTo>
                  <a:cubicBezTo>
                    <a:pt x="93" y="58"/>
                    <a:pt x="83" y="47"/>
                    <a:pt x="70" y="4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103"/>
            <p:cNvSpPr/>
            <p:nvPr/>
          </p:nvSpPr>
          <p:spPr>
            <a:xfrm>
              <a:off x="7787577" y="4580430"/>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a:spLocks noEditPoints="1"/>
            </p:cNvSpPr>
            <p:nvPr/>
          </p:nvSpPr>
          <p:spPr bwMode="auto">
            <a:xfrm>
              <a:off x="7955960" y="4725368"/>
              <a:ext cx="497352" cy="463550"/>
            </a:xfrm>
            <a:custGeom>
              <a:avLst/>
              <a:gdLst>
                <a:gd name="T0" fmla="*/ 176 w 176"/>
                <a:gd name="T1" fmla="*/ 36 h 164"/>
                <a:gd name="T2" fmla="*/ 176 w 176"/>
                <a:gd name="T3" fmla="*/ 47 h 164"/>
                <a:gd name="T4" fmla="*/ 164 w 176"/>
                <a:gd name="T5" fmla="*/ 47 h 164"/>
                <a:gd name="T6" fmla="*/ 158 w 176"/>
                <a:gd name="T7" fmla="*/ 53 h 164"/>
                <a:gd name="T8" fmla="*/ 18 w 176"/>
                <a:gd name="T9" fmla="*/ 53 h 164"/>
                <a:gd name="T10" fmla="*/ 12 w 176"/>
                <a:gd name="T11" fmla="*/ 47 h 164"/>
                <a:gd name="T12" fmla="*/ 0 w 176"/>
                <a:gd name="T13" fmla="*/ 47 h 164"/>
                <a:gd name="T14" fmla="*/ 0 w 176"/>
                <a:gd name="T15" fmla="*/ 36 h 164"/>
                <a:gd name="T16" fmla="*/ 88 w 176"/>
                <a:gd name="T17" fmla="*/ 0 h 164"/>
                <a:gd name="T18" fmla="*/ 176 w 176"/>
                <a:gd name="T19" fmla="*/ 36 h 164"/>
                <a:gd name="T20" fmla="*/ 176 w 176"/>
                <a:gd name="T21" fmla="*/ 153 h 164"/>
                <a:gd name="T22" fmla="*/ 176 w 176"/>
                <a:gd name="T23" fmla="*/ 164 h 164"/>
                <a:gd name="T24" fmla="*/ 0 w 176"/>
                <a:gd name="T25" fmla="*/ 164 h 164"/>
                <a:gd name="T26" fmla="*/ 0 w 176"/>
                <a:gd name="T27" fmla="*/ 153 h 164"/>
                <a:gd name="T28" fmla="*/ 7 w 176"/>
                <a:gd name="T29" fmla="*/ 147 h 164"/>
                <a:gd name="T30" fmla="*/ 170 w 176"/>
                <a:gd name="T31" fmla="*/ 147 h 164"/>
                <a:gd name="T32" fmla="*/ 176 w 176"/>
                <a:gd name="T33" fmla="*/ 153 h 164"/>
                <a:gd name="T34" fmla="*/ 47 w 176"/>
                <a:gd name="T35" fmla="*/ 59 h 164"/>
                <a:gd name="T36" fmla="*/ 47 w 176"/>
                <a:gd name="T37" fmla="*/ 129 h 164"/>
                <a:gd name="T38" fmla="*/ 59 w 176"/>
                <a:gd name="T39" fmla="*/ 129 h 164"/>
                <a:gd name="T40" fmla="*/ 59 w 176"/>
                <a:gd name="T41" fmla="*/ 59 h 164"/>
                <a:gd name="T42" fmla="*/ 82 w 176"/>
                <a:gd name="T43" fmla="*/ 59 h 164"/>
                <a:gd name="T44" fmla="*/ 82 w 176"/>
                <a:gd name="T45" fmla="*/ 129 h 164"/>
                <a:gd name="T46" fmla="*/ 94 w 176"/>
                <a:gd name="T47" fmla="*/ 129 h 164"/>
                <a:gd name="T48" fmla="*/ 94 w 176"/>
                <a:gd name="T49" fmla="*/ 59 h 164"/>
                <a:gd name="T50" fmla="*/ 117 w 176"/>
                <a:gd name="T51" fmla="*/ 59 h 164"/>
                <a:gd name="T52" fmla="*/ 117 w 176"/>
                <a:gd name="T53" fmla="*/ 129 h 164"/>
                <a:gd name="T54" fmla="*/ 129 w 176"/>
                <a:gd name="T55" fmla="*/ 129 h 164"/>
                <a:gd name="T56" fmla="*/ 129 w 176"/>
                <a:gd name="T57" fmla="*/ 59 h 164"/>
                <a:gd name="T58" fmla="*/ 153 w 176"/>
                <a:gd name="T59" fmla="*/ 59 h 164"/>
                <a:gd name="T60" fmla="*/ 153 w 176"/>
                <a:gd name="T61" fmla="*/ 129 h 164"/>
                <a:gd name="T62" fmla="*/ 158 w 176"/>
                <a:gd name="T63" fmla="*/ 129 h 164"/>
                <a:gd name="T64" fmla="*/ 164 w 176"/>
                <a:gd name="T65" fmla="*/ 135 h 164"/>
                <a:gd name="T66" fmla="*/ 164 w 176"/>
                <a:gd name="T67" fmla="*/ 141 h 164"/>
                <a:gd name="T68" fmla="*/ 12 w 176"/>
                <a:gd name="T69" fmla="*/ 141 h 164"/>
                <a:gd name="T70" fmla="*/ 12 w 176"/>
                <a:gd name="T71" fmla="*/ 135 h 164"/>
                <a:gd name="T72" fmla="*/ 18 w 176"/>
                <a:gd name="T73" fmla="*/ 129 h 164"/>
                <a:gd name="T74" fmla="*/ 24 w 176"/>
                <a:gd name="T75" fmla="*/ 129 h 164"/>
                <a:gd name="T76" fmla="*/ 24 w 176"/>
                <a:gd name="T77" fmla="*/ 59 h 164"/>
                <a:gd name="T78" fmla="*/ 47 w 176"/>
                <a:gd name="T79" fmla="*/ 5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64">
                  <a:moveTo>
                    <a:pt x="176" y="36"/>
                  </a:moveTo>
                  <a:cubicBezTo>
                    <a:pt x="176" y="47"/>
                    <a:pt x="176" y="47"/>
                    <a:pt x="176" y="47"/>
                  </a:cubicBezTo>
                  <a:cubicBezTo>
                    <a:pt x="164" y="47"/>
                    <a:pt x="164" y="47"/>
                    <a:pt x="164" y="47"/>
                  </a:cubicBezTo>
                  <a:cubicBezTo>
                    <a:pt x="164" y="50"/>
                    <a:pt x="161" y="53"/>
                    <a:pt x="158" y="53"/>
                  </a:cubicBezTo>
                  <a:cubicBezTo>
                    <a:pt x="18" y="53"/>
                    <a:pt x="18" y="53"/>
                    <a:pt x="18" y="53"/>
                  </a:cubicBezTo>
                  <a:cubicBezTo>
                    <a:pt x="15" y="53"/>
                    <a:pt x="12" y="50"/>
                    <a:pt x="12" y="47"/>
                  </a:cubicBezTo>
                  <a:cubicBezTo>
                    <a:pt x="0" y="47"/>
                    <a:pt x="0" y="47"/>
                    <a:pt x="0" y="47"/>
                  </a:cubicBezTo>
                  <a:cubicBezTo>
                    <a:pt x="0" y="36"/>
                    <a:pt x="0" y="36"/>
                    <a:pt x="0" y="36"/>
                  </a:cubicBezTo>
                  <a:cubicBezTo>
                    <a:pt x="88" y="0"/>
                    <a:pt x="88" y="0"/>
                    <a:pt x="88" y="0"/>
                  </a:cubicBezTo>
                  <a:lnTo>
                    <a:pt x="176" y="36"/>
                  </a:lnTo>
                  <a:close/>
                  <a:moveTo>
                    <a:pt x="176" y="153"/>
                  </a:moveTo>
                  <a:cubicBezTo>
                    <a:pt x="176" y="164"/>
                    <a:pt x="176" y="164"/>
                    <a:pt x="176" y="164"/>
                  </a:cubicBezTo>
                  <a:cubicBezTo>
                    <a:pt x="0" y="164"/>
                    <a:pt x="0" y="164"/>
                    <a:pt x="0" y="164"/>
                  </a:cubicBezTo>
                  <a:cubicBezTo>
                    <a:pt x="0" y="153"/>
                    <a:pt x="0" y="153"/>
                    <a:pt x="0" y="153"/>
                  </a:cubicBezTo>
                  <a:cubicBezTo>
                    <a:pt x="0" y="150"/>
                    <a:pt x="3" y="147"/>
                    <a:pt x="7" y="147"/>
                  </a:cubicBezTo>
                  <a:cubicBezTo>
                    <a:pt x="170" y="147"/>
                    <a:pt x="170" y="147"/>
                    <a:pt x="170" y="147"/>
                  </a:cubicBezTo>
                  <a:cubicBezTo>
                    <a:pt x="173" y="147"/>
                    <a:pt x="176" y="150"/>
                    <a:pt x="176" y="153"/>
                  </a:cubicBezTo>
                  <a:close/>
                  <a:moveTo>
                    <a:pt x="47" y="59"/>
                  </a:moveTo>
                  <a:cubicBezTo>
                    <a:pt x="47" y="129"/>
                    <a:pt x="47" y="129"/>
                    <a:pt x="47" y="129"/>
                  </a:cubicBezTo>
                  <a:cubicBezTo>
                    <a:pt x="59" y="129"/>
                    <a:pt x="59" y="129"/>
                    <a:pt x="59" y="129"/>
                  </a:cubicBezTo>
                  <a:cubicBezTo>
                    <a:pt x="59" y="59"/>
                    <a:pt x="59" y="59"/>
                    <a:pt x="59" y="59"/>
                  </a:cubicBezTo>
                  <a:cubicBezTo>
                    <a:pt x="82" y="59"/>
                    <a:pt x="82" y="59"/>
                    <a:pt x="82" y="59"/>
                  </a:cubicBezTo>
                  <a:cubicBezTo>
                    <a:pt x="82" y="129"/>
                    <a:pt x="82" y="129"/>
                    <a:pt x="82" y="129"/>
                  </a:cubicBezTo>
                  <a:cubicBezTo>
                    <a:pt x="94" y="129"/>
                    <a:pt x="94" y="129"/>
                    <a:pt x="94" y="129"/>
                  </a:cubicBezTo>
                  <a:cubicBezTo>
                    <a:pt x="94" y="59"/>
                    <a:pt x="94" y="59"/>
                    <a:pt x="94" y="59"/>
                  </a:cubicBezTo>
                  <a:cubicBezTo>
                    <a:pt x="117" y="59"/>
                    <a:pt x="117" y="59"/>
                    <a:pt x="117" y="59"/>
                  </a:cubicBezTo>
                  <a:cubicBezTo>
                    <a:pt x="117" y="129"/>
                    <a:pt x="117" y="129"/>
                    <a:pt x="117" y="129"/>
                  </a:cubicBezTo>
                  <a:cubicBezTo>
                    <a:pt x="129" y="129"/>
                    <a:pt x="129" y="129"/>
                    <a:pt x="129" y="129"/>
                  </a:cubicBezTo>
                  <a:cubicBezTo>
                    <a:pt x="129" y="59"/>
                    <a:pt x="129" y="59"/>
                    <a:pt x="129" y="59"/>
                  </a:cubicBezTo>
                  <a:cubicBezTo>
                    <a:pt x="153" y="59"/>
                    <a:pt x="153" y="59"/>
                    <a:pt x="153" y="59"/>
                  </a:cubicBezTo>
                  <a:cubicBezTo>
                    <a:pt x="153" y="129"/>
                    <a:pt x="153" y="129"/>
                    <a:pt x="153" y="129"/>
                  </a:cubicBezTo>
                  <a:cubicBezTo>
                    <a:pt x="158" y="129"/>
                    <a:pt x="158" y="129"/>
                    <a:pt x="158" y="129"/>
                  </a:cubicBezTo>
                  <a:cubicBezTo>
                    <a:pt x="161" y="129"/>
                    <a:pt x="164" y="132"/>
                    <a:pt x="164" y="135"/>
                  </a:cubicBezTo>
                  <a:cubicBezTo>
                    <a:pt x="164" y="141"/>
                    <a:pt x="164" y="141"/>
                    <a:pt x="164" y="141"/>
                  </a:cubicBezTo>
                  <a:cubicBezTo>
                    <a:pt x="12" y="141"/>
                    <a:pt x="12" y="141"/>
                    <a:pt x="12" y="141"/>
                  </a:cubicBezTo>
                  <a:cubicBezTo>
                    <a:pt x="12" y="135"/>
                    <a:pt x="12" y="135"/>
                    <a:pt x="12" y="135"/>
                  </a:cubicBezTo>
                  <a:cubicBezTo>
                    <a:pt x="12" y="132"/>
                    <a:pt x="15" y="129"/>
                    <a:pt x="18" y="129"/>
                  </a:cubicBezTo>
                  <a:cubicBezTo>
                    <a:pt x="24" y="129"/>
                    <a:pt x="24" y="129"/>
                    <a:pt x="24" y="129"/>
                  </a:cubicBezTo>
                  <a:cubicBezTo>
                    <a:pt x="24" y="59"/>
                    <a:pt x="24" y="59"/>
                    <a:pt x="24" y="59"/>
                  </a:cubicBezTo>
                  <a:lnTo>
                    <a:pt x="47" y="59"/>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101"/>
            <p:cNvSpPr/>
            <p:nvPr/>
          </p:nvSpPr>
          <p:spPr>
            <a:xfrm>
              <a:off x="3640581" y="4580430"/>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
            <p:cNvSpPr>
              <a:spLocks noEditPoints="1"/>
            </p:cNvSpPr>
            <p:nvPr/>
          </p:nvSpPr>
          <p:spPr bwMode="auto">
            <a:xfrm>
              <a:off x="3847873" y="4772441"/>
              <a:ext cx="423278" cy="421217"/>
            </a:xfrm>
            <a:custGeom>
              <a:avLst/>
              <a:gdLst>
                <a:gd name="T0" fmla="*/ 146 w 150"/>
                <a:gd name="T1" fmla="*/ 30 h 149"/>
                <a:gd name="T2" fmla="*/ 28 w 150"/>
                <a:gd name="T3" fmla="*/ 148 h 149"/>
                <a:gd name="T4" fmla="*/ 24 w 150"/>
                <a:gd name="T5" fmla="*/ 149 h 149"/>
                <a:gd name="T6" fmla="*/ 20 w 150"/>
                <a:gd name="T7" fmla="*/ 148 h 149"/>
                <a:gd name="T8" fmla="*/ 2 w 150"/>
                <a:gd name="T9" fmla="*/ 130 h 149"/>
                <a:gd name="T10" fmla="*/ 0 w 150"/>
                <a:gd name="T11" fmla="*/ 125 h 149"/>
                <a:gd name="T12" fmla="*/ 2 w 150"/>
                <a:gd name="T13" fmla="*/ 121 h 149"/>
                <a:gd name="T14" fmla="*/ 119 w 150"/>
                <a:gd name="T15" fmla="*/ 4 h 149"/>
                <a:gd name="T16" fmla="*/ 123 w 150"/>
                <a:gd name="T17" fmla="*/ 2 h 149"/>
                <a:gd name="T18" fmla="*/ 128 w 150"/>
                <a:gd name="T19" fmla="*/ 4 h 149"/>
                <a:gd name="T20" fmla="*/ 146 w 150"/>
                <a:gd name="T21" fmla="*/ 22 h 149"/>
                <a:gd name="T22" fmla="*/ 147 w 150"/>
                <a:gd name="T23" fmla="*/ 26 h 149"/>
                <a:gd name="T24" fmla="*/ 146 w 150"/>
                <a:gd name="T25" fmla="*/ 30 h 149"/>
                <a:gd name="T26" fmla="*/ 33 w 150"/>
                <a:gd name="T27" fmla="*/ 11 h 149"/>
                <a:gd name="T28" fmla="*/ 24 w 150"/>
                <a:gd name="T29" fmla="*/ 14 h 149"/>
                <a:gd name="T30" fmla="*/ 21 w 150"/>
                <a:gd name="T31" fmla="*/ 23 h 149"/>
                <a:gd name="T32" fmla="*/ 18 w 150"/>
                <a:gd name="T33" fmla="*/ 14 h 149"/>
                <a:gd name="T34" fmla="*/ 9 w 150"/>
                <a:gd name="T35" fmla="*/ 11 h 149"/>
                <a:gd name="T36" fmla="*/ 18 w 150"/>
                <a:gd name="T37" fmla="*/ 8 h 149"/>
                <a:gd name="T38" fmla="*/ 21 w 150"/>
                <a:gd name="T39" fmla="*/ 0 h 149"/>
                <a:gd name="T40" fmla="*/ 24 w 150"/>
                <a:gd name="T41" fmla="*/ 8 h 149"/>
                <a:gd name="T42" fmla="*/ 33 w 150"/>
                <a:gd name="T43" fmla="*/ 11 h 149"/>
                <a:gd name="T44" fmla="*/ 74 w 150"/>
                <a:gd name="T45" fmla="*/ 29 h 149"/>
                <a:gd name="T46" fmla="*/ 56 w 150"/>
                <a:gd name="T47" fmla="*/ 34 h 149"/>
                <a:gd name="T48" fmla="*/ 50 w 150"/>
                <a:gd name="T49" fmla="*/ 52 h 149"/>
                <a:gd name="T50" fmla="*/ 45 w 150"/>
                <a:gd name="T51" fmla="*/ 34 h 149"/>
                <a:gd name="T52" fmla="*/ 27 w 150"/>
                <a:gd name="T53" fmla="*/ 29 h 149"/>
                <a:gd name="T54" fmla="*/ 45 w 150"/>
                <a:gd name="T55" fmla="*/ 23 h 149"/>
                <a:gd name="T56" fmla="*/ 50 w 150"/>
                <a:gd name="T57" fmla="*/ 5 h 149"/>
                <a:gd name="T58" fmla="*/ 56 w 150"/>
                <a:gd name="T59" fmla="*/ 23 h 149"/>
                <a:gd name="T60" fmla="*/ 74 w 150"/>
                <a:gd name="T61" fmla="*/ 29 h 149"/>
                <a:gd name="T62" fmla="*/ 91 w 150"/>
                <a:gd name="T63" fmla="*/ 11 h 149"/>
                <a:gd name="T64" fmla="*/ 82 w 150"/>
                <a:gd name="T65" fmla="*/ 14 h 149"/>
                <a:gd name="T66" fmla="*/ 80 w 150"/>
                <a:gd name="T67" fmla="*/ 23 h 149"/>
                <a:gd name="T68" fmla="*/ 77 w 150"/>
                <a:gd name="T69" fmla="*/ 14 h 149"/>
                <a:gd name="T70" fmla="*/ 68 w 150"/>
                <a:gd name="T71" fmla="*/ 11 h 149"/>
                <a:gd name="T72" fmla="*/ 77 w 150"/>
                <a:gd name="T73" fmla="*/ 8 h 149"/>
                <a:gd name="T74" fmla="*/ 80 w 150"/>
                <a:gd name="T75" fmla="*/ 0 h 149"/>
                <a:gd name="T76" fmla="*/ 82 w 150"/>
                <a:gd name="T77" fmla="*/ 8 h 149"/>
                <a:gd name="T78" fmla="*/ 91 w 150"/>
                <a:gd name="T79" fmla="*/ 11 h 149"/>
                <a:gd name="T80" fmla="*/ 133 w 150"/>
                <a:gd name="T81" fmla="*/ 26 h 149"/>
                <a:gd name="T82" fmla="*/ 123 w 150"/>
                <a:gd name="T83" fmla="*/ 16 h 149"/>
                <a:gd name="T84" fmla="*/ 97 w 150"/>
                <a:gd name="T85" fmla="*/ 43 h 149"/>
                <a:gd name="T86" fmla="*/ 106 w 150"/>
                <a:gd name="T87" fmla="*/ 53 h 149"/>
                <a:gd name="T88" fmla="*/ 133 w 150"/>
                <a:gd name="T89" fmla="*/ 26 h 149"/>
                <a:gd name="T90" fmla="*/ 150 w 150"/>
                <a:gd name="T91" fmla="*/ 70 h 149"/>
                <a:gd name="T92" fmla="*/ 141 w 150"/>
                <a:gd name="T93" fmla="*/ 73 h 149"/>
                <a:gd name="T94" fmla="*/ 138 w 150"/>
                <a:gd name="T95" fmla="*/ 82 h 149"/>
                <a:gd name="T96" fmla="*/ 135 w 150"/>
                <a:gd name="T97" fmla="*/ 73 h 149"/>
                <a:gd name="T98" fmla="*/ 126 w 150"/>
                <a:gd name="T99" fmla="*/ 70 h 149"/>
                <a:gd name="T100" fmla="*/ 135 w 150"/>
                <a:gd name="T101" fmla="*/ 67 h 149"/>
                <a:gd name="T102" fmla="*/ 138 w 150"/>
                <a:gd name="T103" fmla="*/ 58 h 149"/>
                <a:gd name="T104" fmla="*/ 141 w 150"/>
                <a:gd name="T105" fmla="*/ 67 h 149"/>
                <a:gd name="T106" fmla="*/ 150 w 150"/>
                <a:gd name="T107" fmla="*/ 7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0" h="149">
                  <a:moveTo>
                    <a:pt x="146" y="30"/>
                  </a:moveTo>
                  <a:cubicBezTo>
                    <a:pt x="28" y="148"/>
                    <a:pt x="28" y="148"/>
                    <a:pt x="28" y="148"/>
                  </a:cubicBezTo>
                  <a:cubicBezTo>
                    <a:pt x="27" y="149"/>
                    <a:pt x="25" y="149"/>
                    <a:pt x="24" y="149"/>
                  </a:cubicBezTo>
                  <a:cubicBezTo>
                    <a:pt x="22" y="149"/>
                    <a:pt x="21" y="149"/>
                    <a:pt x="20" y="148"/>
                  </a:cubicBezTo>
                  <a:cubicBezTo>
                    <a:pt x="2" y="130"/>
                    <a:pt x="2" y="130"/>
                    <a:pt x="2" y="130"/>
                  </a:cubicBezTo>
                  <a:cubicBezTo>
                    <a:pt x="1" y="128"/>
                    <a:pt x="0" y="127"/>
                    <a:pt x="0" y="125"/>
                  </a:cubicBezTo>
                  <a:cubicBezTo>
                    <a:pt x="0" y="124"/>
                    <a:pt x="1" y="122"/>
                    <a:pt x="2" y="121"/>
                  </a:cubicBezTo>
                  <a:cubicBezTo>
                    <a:pt x="119" y="4"/>
                    <a:pt x="119" y="4"/>
                    <a:pt x="119" y="4"/>
                  </a:cubicBezTo>
                  <a:cubicBezTo>
                    <a:pt x="120" y="3"/>
                    <a:pt x="122" y="2"/>
                    <a:pt x="123" y="2"/>
                  </a:cubicBezTo>
                  <a:cubicBezTo>
                    <a:pt x="125" y="2"/>
                    <a:pt x="126" y="3"/>
                    <a:pt x="128" y="4"/>
                  </a:cubicBezTo>
                  <a:cubicBezTo>
                    <a:pt x="146" y="22"/>
                    <a:pt x="146" y="22"/>
                    <a:pt x="146" y="22"/>
                  </a:cubicBezTo>
                  <a:cubicBezTo>
                    <a:pt x="147" y="23"/>
                    <a:pt x="147" y="24"/>
                    <a:pt x="147" y="26"/>
                  </a:cubicBezTo>
                  <a:cubicBezTo>
                    <a:pt x="147" y="27"/>
                    <a:pt x="147" y="29"/>
                    <a:pt x="146" y="30"/>
                  </a:cubicBezTo>
                  <a:close/>
                  <a:moveTo>
                    <a:pt x="33" y="11"/>
                  </a:moveTo>
                  <a:cubicBezTo>
                    <a:pt x="24" y="14"/>
                    <a:pt x="24" y="14"/>
                    <a:pt x="24" y="14"/>
                  </a:cubicBezTo>
                  <a:cubicBezTo>
                    <a:pt x="21" y="23"/>
                    <a:pt x="21" y="23"/>
                    <a:pt x="21" y="23"/>
                  </a:cubicBezTo>
                  <a:cubicBezTo>
                    <a:pt x="18" y="14"/>
                    <a:pt x="18" y="14"/>
                    <a:pt x="18" y="14"/>
                  </a:cubicBezTo>
                  <a:cubicBezTo>
                    <a:pt x="9" y="11"/>
                    <a:pt x="9" y="11"/>
                    <a:pt x="9" y="11"/>
                  </a:cubicBezTo>
                  <a:cubicBezTo>
                    <a:pt x="18" y="8"/>
                    <a:pt x="18" y="8"/>
                    <a:pt x="18" y="8"/>
                  </a:cubicBezTo>
                  <a:cubicBezTo>
                    <a:pt x="21" y="0"/>
                    <a:pt x="21" y="0"/>
                    <a:pt x="21" y="0"/>
                  </a:cubicBezTo>
                  <a:cubicBezTo>
                    <a:pt x="24" y="8"/>
                    <a:pt x="24" y="8"/>
                    <a:pt x="24" y="8"/>
                  </a:cubicBezTo>
                  <a:lnTo>
                    <a:pt x="33" y="11"/>
                  </a:lnTo>
                  <a:close/>
                  <a:moveTo>
                    <a:pt x="74" y="29"/>
                  </a:moveTo>
                  <a:cubicBezTo>
                    <a:pt x="56" y="34"/>
                    <a:pt x="56" y="34"/>
                    <a:pt x="56" y="34"/>
                  </a:cubicBezTo>
                  <a:cubicBezTo>
                    <a:pt x="50" y="52"/>
                    <a:pt x="50" y="52"/>
                    <a:pt x="50" y="52"/>
                  </a:cubicBezTo>
                  <a:cubicBezTo>
                    <a:pt x="45" y="34"/>
                    <a:pt x="45" y="34"/>
                    <a:pt x="45" y="34"/>
                  </a:cubicBezTo>
                  <a:cubicBezTo>
                    <a:pt x="27" y="29"/>
                    <a:pt x="27" y="29"/>
                    <a:pt x="27" y="29"/>
                  </a:cubicBezTo>
                  <a:cubicBezTo>
                    <a:pt x="45" y="23"/>
                    <a:pt x="45" y="23"/>
                    <a:pt x="45" y="23"/>
                  </a:cubicBezTo>
                  <a:cubicBezTo>
                    <a:pt x="50" y="5"/>
                    <a:pt x="50" y="5"/>
                    <a:pt x="50" y="5"/>
                  </a:cubicBezTo>
                  <a:cubicBezTo>
                    <a:pt x="56" y="23"/>
                    <a:pt x="56" y="23"/>
                    <a:pt x="56" y="23"/>
                  </a:cubicBezTo>
                  <a:lnTo>
                    <a:pt x="74" y="29"/>
                  </a:lnTo>
                  <a:close/>
                  <a:moveTo>
                    <a:pt x="91" y="11"/>
                  </a:moveTo>
                  <a:cubicBezTo>
                    <a:pt x="82" y="14"/>
                    <a:pt x="82" y="14"/>
                    <a:pt x="82" y="14"/>
                  </a:cubicBezTo>
                  <a:cubicBezTo>
                    <a:pt x="80" y="23"/>
                    <a:pt x="80" y="23"/>
                    <a:pt x="80" y="23"/>
                  </a:cubicBezTo>
                  <a:cubicBezTo>
                    <a:pt x="77" y="14"/>
                    <a:pt x="77" y="14"/>
                    <a:pt x="77" y="14"/>
                  </a:cubicBezTo>
                  <a:cubicBezTo>
                    <a:pt x="68" y="11"/>
                    <a:pt x="68" y="11"/>
                    <a:pt x="68" y="11"/>
                  </a:cubicBezTo>
                  <a:cubicBezTo>
                    <a:pt x="77" y="8"/>
                    <a:pt x="77" y="8"/>
                    <a:pt x="77" y="8"/>
                  </a:cubicBezTo>
                  <a:cubicBezTo>
                    <a:pt x="80" y="0"/>
                    <a:pt x="80" y="0"/>
                    <a:pt x="80" y="0"/>
                  </a:cubicBezTo>
                  <a:cubicBezTo>
                    <a:pt x="82" y="8"/>
                    <a:pt x="82" y="8"/>
                    <a:pt x="82" y="8"/>
                  </a:cubicBezTo>
                  <a:lnTo>
                    <a:pt x="91" y="11"/>
                  </a:lnTo>
                  <a:close/>
                  <a:moveTo>
                    <a:pt x="133" y="26"/>
                  </a:moveTo>
                  <a:cubicBezTo>
                    <a:pt x="123" y="16"/>
                    <a:pt x="123" y="16"/>
                    <a:pt x="123" y="16"/>
                  </a:cubicBezTo>
                  <a:cubicBezTo>
                    <a:pt x="97" y="43"/>
                    <a:pt x="97" y="43"/>
                    <a:pt x="97" y="43"/>
                  </a:cubicBezTo>
                  <a:cubicBezTo>
                    <a:pt x="106" y="53"/>
                    <a:pt x="106" y="53"/>
                    <a:pt x="106" y="53"/>
                  </a:cubicBezTo>
                  <a:lnTo>
                    <a:pt x="133" y="26"/>
                  </a:lnTo>
                  <a:close/>
                  <a:moveTo>
                    <a:pt x="150" y="70"/>
                  </a:moveTo>
                  <a:cubicBezTo>
                    <a:pt x="141" y="73"/>
                    <a:pt x="141" y="73"/>
                    <a:pt x="141" y="73"/>
                  </a:cubicBezTo>
                  <a:cubicBezTo>
                    <a:pt x="138" y="82"/>
                    <a:pt x="138" y="82"/>
                    <a:pt x="138" y="82"/>
                  </a:cubicBezTo>
                  <a:cubicBezTo>
                    <a:pt x="135" y="73"/>
                    <a:pt x="135" y="73"/>
                    <a:pt x="135" y="73"/>
                  </a:cubicBezTo>
                  <a:cubicBezTo>
                    <a:pt x="126" y="70"/>
                    <a:pt x="126" y="70"/>
                    <a:pt x="126" y="70"/>
                  </a:cubicBezTo>
                  <a:cubicBezTo>
                    <a:pt x="135" y="67"/>
                    <a:pt x="135" y="67"/>
                    <a:pt x="135" y="67"/>
                  </a:cubicBezTo>
                  <a:cubicBezTo>
                    <a:pt x="138" y="58"/>
                    <a:pt x="138" y="58"/>
                    <a:pt x="138" y="58"/>
                  </a:cubicBezTo>
                  <a:cubicBezTo>
                    <a:pt x="141" y="67"/>
                    <a:pt x="141" y="67"/>
                    <a:pt x="141" y="67"/>
                  </a:cubicBezTo>
                  <a:lnTo>
                    <a:pt x="150" y="7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133"/>
            <p:cNvSpPr/>
            <p:nvPr/>
          </p:nvSpPr>
          <p:spPr>
            <a:xfrm>
              <a:off x="9828693" y="4580431"/>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3"/>
            <p:cNvSpPr>
              <a:spLocks noEditPoints="1"/>
            </p:cNvSpPr>
            <p:nvPr/>
          </p:nvSpPr>
          <p:spPr bwMode="auto">
            <a:xfrm>
              <a:off x="10025584" y="4783230"/>
              <a:ext cx="427510" cy="397933"/>
            </a:xfrm>
            <a:custGeom>
              <a:avLst/>
              <a:gdLst>
                <a:gd name="T0" fmla="*/ 152 w 152"/>
                <a:gd name="T1" fmla="*/ 44 h 141"/>
                <a:gd name="T2" fmla="*/ 103 w 152"/>
                <a:gd name="T3" fmla="*/ 82 h 141"/>
                <a:gd name="T4" fmla="*/ 94 w 152"/>
                <a:gd name="T5" fmla="*/ 91 h 141"/>
                <a:gd name="T6" fmla="*/ 88 w 152"/>
                <a:gd name="T7" fmla="*/ 106 h 141"/>
                <a:gd name="T8" fmla="*/ 99 w 152"/>
                <a:gd name="T9" fmla="*/ 117 h 141"/>
                <a:gd name="T10" fmla="*/ 117 w 152"/>
                <a:gd name="T11" fmla="*/ 132 h 141"/>
                <a:gd name="T12" fmla="*/ 117 w 152"/>
                <a:gd name="T13" fmla="*/ 138 h 141"/>
                <a:gd name="T14" fmla="*/ 114 w 152"/>
                <a:gd name="T15" fmla="*/ 141 h 141"/>
                <a:gd name="T16" fmla="*/ 38 w 152"/>
                <a:gd name="T17" fmla="*/ 141 h 141"/>
                <a:gd name="T18" fmla="*/ 35 w 152"/>
                <a:gd name="T19" fmla="*/ 138 h 141"/>
                <a:gd name="T20" fmla="*/ 35 w 152"/>
                <a:gd name="T21" fmla="*/ 132 h 141"/>
                <a:gd name="T22" fmla="*/ 53 w 152"/>
                <a:gd name="T23" fmla="*/ 117 h 141"/>
                <a:gd name="T24" fmla="*/ 64 w 152"/>
                <a:gd name="T25" fmla="*/ 106 h 141"/>
                <a:gd name="T26" fmla="*/ 58 w 152"/>
                <a:gd name="T27" fmla="*/ 91 h 141"/>
                <a:gd name="T28" fmla="*/ 49 w 152"/>
                <a:gd name="T29" fmla="*/ 82 h 141"/>
                <a:gd name="T30" fmla="*/ 0 w 152"/>
                <a:gd name="T31" fmla="*/ 44 h 141"/>
                <a:gd name="T32" fmla="*/ 0 w 152"/>
                <a:gd name="T33" fmla="*/ 32 h 141"/>
                <a:gd name="T34" fmla="*/ 9 w 152"/>
                <a:gd name="T35" fmla="*/ 24 h 141"/>
                <a:gd name="T36" fmla="*/ 35 w 152"/>
                <a:gd name="T37" fmla="*/ 24 h 141"/>
                <a:gd name="T38" fmla="*/ 35 w 152"/>
                <a:gd name="T39" fmla="*/ 15 h 141"/>
                <a:gd name="T40" fmla="*/ 50 w 152"/>
                <a:gd name="T41" fmla="*/ 0 h 141"/>
                <a:gd name="T42" fmla="*/ 102 w 152"/>
                <a:gd name="T43" fmla="*/ 0 h 141"/>
                <a:gd name="T44" fmla="*/ 117 w 152"/>
                <a:gd name="T45" fmla="*/ 15 h 141"/>
                <a:gd name="T46" fmla="*/ 117 w 152"/>
                <a:gd name="T47" fmla="*/ 24 h 141"/>
                <a:gd name="T48" fmla="*/ 143 w 152"/>
                <a:gd name="T49" fmla="*/ 24 h 141"/>
                <a:gd name="T50" fmla="*/ 152 w 152"/>
                <a:gd name="T51" fmla="*/ 32 h 141"/>
                <a:gd name="T52" fmla="*/ 152 w 152"/>
                <a:gd name="T53" fmla="*/ 44 h 141"/>
                <a:gd name="T54" fmla="*/ 35 w 152"/>
                <a:gd name="T55" fmla="*/ 35 h 141"/>
                <a:gd name="T56" fmla="*/ 12 w 152"/>
                <a:gd name="T57" fmla="*/ 35 h 141"/>
                <a:gd name="T58" fmla="*/ 12 w 152"/>
                <a:gd name="T59" fmla="*/ 44 h 141"/>
                <a:gd name="T60" fmla="*/ 42 w 152"/>
                <a:gd name="T61" fmla="*/ 69 h 141"/>
                <a:gd name="T62" fmla="*/ 35 w 152"/>
                <a:gd name="T63" fmla="*/ 35 h 141"/>
                <a:gd name="T64" fmla="*/ 140 w 152"/>
                <a:gd name="T65" fmla="*/ 35 h 141"/>
                <a:gd name="T66" fmla="*/ 117 w 152"/>
                <a:gd name="T67" fmla="*/ 35 h 141"/>
                <a:gd name="T68" fmla="*/ 110 w 152"/>
                <a:gd name="T69" fmla="*/ 69 h 141"/>
                <a:gd name="T70" fmla="*/ 140 w 152"/>
                <a:gd name="T71" fmla="*/ 44 h 141"/>
                <a:gd name="T72" fmla="*/ 140 w 152"/>
                <a:gd name="T73" fmla="*/ 3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 h="141">
                  <a:moveTo>
                    <a:pt x="152" y="44"/>
                  </a:moveTo>
                  <a:cubicBezTo>
                    <a:pt x="152" y="61"/>
                    <a:pt x="131" y="81"/>
                    <a:pt x="103" y="82"/>
                  </a:cubicBezTo>
                  <a:cubicBezTo>
                    <a:pt x="99" y="87"/>
                    <a:pt x="95" y="89"/>
                    <a:pt x="94" y="91"/>
                  </a:cubicBezTo>
                  <a:cubicBezTo>
                    <a:pt x="89" y="95"/>
                    <a:pt x="88" y="100"/>
                    <a:pt x="88" y="106"/>
                  </a:cubicBezTo>
                  <a:cubicBezTo>
                    <a:pt x="88" y="111"/>
                    <a:pt x="91" y="117"/>
                    <a:pt x="99" y="117"/>
                  </a:cubicBezTo>
                  <a:cubicBezTo>
                    <a:pt x="108" y="117"/>
                    <a:pt x="117" y="123"/>
                    <a:pt x="117" y="132"/>
                  </a:cubicBezTo>
                  <a:cubicBezTo>
                    <a:pt x="117" y="138"/>
                    <a:pt x="117" y="138"/>
                    <a:pt x="117" y="138"/>
                  </a:cubicBezTo>
                  <a:cubicBezTo>
                    <a:pt x="117" y="139"/>
                    <a:pt x="116" y="141"/>
                    <a:pt x="114" y="141"/>
                  </a:cubicBezTo>
                  <a:cubicBezTo>
                    <a:pt x="38" y="141"/>
                    <a:pt x="38" y="141"/>
                    <a:pt x="38" y="141"/>
                  </a:cubicBezTo>
                  <a:cubicBezTo>
                    <a:pt x="36" y="141"/>
                    <a:pt x="35" y="139"/>
                    <a:pt x="35" y="138"/>
                  </a:cubicBezTo>
                  <a:cubicBezTo>
                    <a:pt x="35" y="132"/>
                    <a:pt x="35" y="132"/>
                    <a:pt x="35" y="132"/>
                  </a:cubicBezTo>
                  <a:cubicBezTo>
                    <a:pt x="35" y="123"/>
                    <a:pt x="44" y="117"/>
                    <a:pt x="53" y="117"/>
                  </a:cubicBezTo>
                  <a:cubicBezTo>
                    <a:pt x="61" y="117"/>
                    <a:pt x="64" y="111"/>
                    <a:pt x="64" y="106"/>
                  </a:cubicBezTo>
                  <a:cubicBezTo>
                    <a:pt x="64" y="100"/>
                    <a:pt x="63" y="95"/>
                    <a:pt x="58" y="91"/>
                  </a:cubicBezTo>
                  <a:cubicBezTo>
                    <a:pt x="56" y="89"/>
                    <a:pt x="53" y="87"/>
                    <a:pt x="49" y="82"/>
                  </a:cubicBezTo>
                  <a:cubicBezTo>
                    <a:pt x="21" y="81"/>
                    <a:pt x="0" y="61"/>
                    <a:pt x="0" y="44"/>
                  </a:cubicBezTo>
                  <a:cubicBezTo>
                    <a:pt x="0" y="32"/>
                    <a:pt x="0" y="32"/>
                    <a:pt x="0" y="32"/>
                  </a:cubicBezTo>
                  <a:cubicBezTo>
                    <a:pt x="0" y="27"/>
                    <a:pt x="4" y="24"/>
                    <a:pt x="9" y="24"/>
                  </a:cubicBezTo>
                  <a:cubicBezTo>
                    <a:pt x="35" y="24"/>
                    <a:pt x="35" y="24"/>
                    <a:pt x="35" y="24"/>
                  </a:cubicBezTo>
                  <a:cubicBezTo>
                    <a:pt x="35" y="15"/>
                    <a:pt x="35" y="15"/>
                    <a:pt x="35" y="15"/>
                  </a:cubicBezTo>
                  <a:cubicBezTo>
                    <a:pt x="35" y="7"/>
                    <a:pt x="42" y="0"/>
                    <a:pt x="50" y="0"/>
                  </a:cubicBezTo>
                  <a:cubicBezTo>
                    <a:pt x="102" y="0"/>
                    <a:pt x="102" y="0"/>
                    <a:pt x="102" y="0"/>
                  </a:cubicBezTo>
                  <a:cubicBezTo>
                    <a:pt x="110" y="0"/>
                    <a:pt x="117" y="7"/>
                    <a:pt x="117" y="15"/>
                  </a:cubicBezTo>
                  <a:cubicBezTo>
                    <a:pt x="117" y="24"/>
                    <a:pt x="117" y="24"/>
                    <a:pt x="117" y="24"/>
                  </a:cubicBezTo>
                  <a:cubicBezTo>
                    <a:pt x="143" y="24"/>
                    <a:pt x="143" y="24"/>
                    <a:pt x="143" y="24"/>
                  </a:cubicBezTo>
                  <a:cubicBezTo>
                    <a:pt x="148" y="24"/>
                    <a:pt x="152" y="27"/>
                    <a:pt x="152" y="32"/>
                  </a:cubicBezTo>
                  <a:lnTo>
                    <a:pt x="152" y="44"/>
                  </a:lnTo>
                  <a:close/>
                  <a:moveTo>
                    <a:pt x="35" y="35"/>
                  </a:moveTo>
                  <a:cubicBezTo>
                    <a:pt x="12" y="35"/>
                    <a:pt x="12" y="35"/>
                    <a:pt x="12" y="35"/>
                  </a:cubicBezTo>
                  <a:cubicBezTo>
                    <a:pt x="12" y="44"/>
                    <a:pt x="12" y="44"/>
                    <a:pt x="12" y="44"/>
                  </a:cubicBezTo>
                  <a:cubicBezTo>
                    <a:pt x="12" y="53"/>
                    <a:pt x="24" y="65"/>
                    <a:pt x="42" y="69"/>
                  </a:cubicBezTo>
                  <a:cubicBezTo>
                    <a:pt x="38" y="61"/>
                    <a:pt x="35" y="50"/>
                    <a:pt x="35" y="35"/>
                  </a:cubicBezTo>
                  <a:close/>
                  <a:moveTo>
                    <a:pt x="140" y="35"/>
                  </a:moveTo>
                  <a:cubicBezTo>
                    <a:pt x="117" y="35"/>
                    <a:pt x="117" y="35"/>
                    <a:pt x="117" y="35"/>
                  </a:cubicBezTo>
                  <a:cubicBezTo>
                    <a:pt x="117" y="50"/>
                    <a:pt x="114" y="61"/>
                    <a:pt x="110" y="69"/>
                  </a:cubicBezTo>
                  <a:cubicBezTo>
                    <a:pt x="128" y="65"/>
                    <a:pt x="140" y="53"/>
                    <a:pt x="140" y="44"/>
                  </a:cubicBezTo>
                  <a:lnTo>
                    <a:pt x="140" y="35"/>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100"/>
            <p:cNvSpPr/>
            <p:nvPr/>
          </p:nvSpPr>
          <p:spPr>
            <a:xfrm>
              <a:off x="1570840" y="4580430"/>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5"/>
            <p:cNvSpPr/>
            <p:nvPr/>
          </p:nvSpPr>
          <p:spPr bwMode="auto">
            <a:xfrm>
              <a:off x="1759523" y="4845673"/>
              <a:ext cx="495236" cy="296333"/>
            </a:xfrm>
            <a:custGeom>
              <a:avLst/>
              <a:gdLst>
                <a:gd name="T0" fmla="*/ 150 w 176"/>
                <a:gd name="T1" fmla="*/ 61 h 105"/>
                <a:gd name="T2" fmla="*/ 118 w 176"/>
                <a:gd name="T3" fmla="*/ 64 h 105"/>
                <a:gd name="T4" fmla="*/ 97 w 176"/>
                <a:gd name="T5" fmla="*/ 70 h 105"/>
                <a:gd name="T6" fmla="*/ 91 w 176"/>
                <a:gd name="T7" fmla="*/ 70 h 105"/>
                <a:gd name="T8" fmla="*/ 64 w 176"/>
                <a:gd name="T9" fmla="*/ 102 h 105"/>
                <a:gd name="T10" fmla="*/ 71 w 176"/>
                <a:gd name="T11" fmla="*/ 102 h 105"/>
                <a:gd name="T12" fmla="*/ 77 w 176"/>
                <a:gd name="T13" fmla="*/ 104 h 105"/>
                <a:gd name="T14" fmla="*/ 71 w 176"/>
                <a:gd name="T15" fmla="*/ 105 h 105"/>
                <a:gd name="T16" fmla="*/ 62 w 176"/>
                <a:gd name="T17" fmla="*/ 105 h 105"/>
                <a:gd name="T18" fmla="*/ 47 w 176"/>
                <a:gd name="T19" fmla="*/ 105 h 105"/>
                <a:gd name="T20" fmla="*/ 41 w 176"/>
                <a:gd name="T21" fmla="*/ 105 h 105"/>
                <a:gd name="T22" fmla="*/ 41 w 176"/>
                <a:gd name="T23" fmla="*/ 102 h 105"/>
                <a:gd name="T24" fmla="*/ 47 w 176"/>
                <a:gd name="T25" fmla="*/ 102 h 105"/>
                <a:gd name="T26" fmla="*/ 47 w 176"/>
                <a:gd name="T27" fmla="*/ 64 h 105"/>
                <a:gd name="T28" fmla="*/ 33 w 176"/>
                <a:gd name="T29" fmla="*/ 64 h 105"/>
                <a:gd name="T30" fmla="*/ 15 w 176"/>
                <a:gd name="T31" fmla="*/ 85 h 105"/>
                <a:gd name="T32" fmla="*/ 6 w 176"/>
                <a:gd name="T33" fmla="*/ 85 h 105"/>
                <a:gd name="T34" fmla="*/ 3 w 176"/>
                <a:gd name="T35" fmla="*/ 82 h 105"/>
                <a:gd name="T36" fmla="*/ 3 w 176"/>
                <a:gd name="T37" fmla="*/ 64 h 105"/>
                <a:gd name="T38" fmla="*/ 6 w 176"/>
                <a:gd name="T39" fmla="*/ 64 h 105"/>
                <a:gd name="T40" fmla="*/ 6 w 176"/>
                <a:gd name="T41" fmla="*/ 61 h 105"/>
                <a:gd name="T42" fmla="*/ 18 w 176"/>
                <a:gd name="T43" fmla="*/ 61 h 105"/>
                <a:gd name="T44" fmla="*/ 18 w 176"/>
                <a:gd name="T45" fmla="*/ 60 h 105"/>
                <a:gd name="T46" fmla="*/ 0 w 176"/>
                <a:gd name="T47" fmla="*/ 58 h 105"/>
                <a:gd name="T48" fmla="*/ 0 w 176"/>
                <a:gd name="T49" fmla="*/ 47 h 105"/>
                <a:gd name="T50" fmla="*/ 18 w 176"/>
                <a:gd name="T51" fmla="*/ 44 h 105"/>
                <a:gd name="T52" fmla="*/ 18 w 176"/>
                <a:gd name="T53" fmla="*/ 44 h 105"/>
                <a:gd name="T54" fmla="*/ 6 w 176"/>
                <a:gd name="T55" fmla="*/ 44 h 105"/>
                <a:gd name="T56" fmla="*/ 6 w 176"/>
                <a:gd name="T57" fmla="*/ 41 h 105"/>
                <a:gd name="T58" fmla="*/ 3 w 176"/>
                <a:gd name="T59" fmla="*/ 41 h 105"/>
                <a:gd name="T60" fmla="*/ 3 w 176"/>
                <a:gd name="T61" fmla="*/ 23 h 105"/>
                <a:gd name="T62" fmla="*/ 6 w 176"/>
                <a:gd name="T63" fmla="*/ 20 h 105"/>
                <a:gd name="T64" fmla="*/ 15 w 176"/>
                <a:gd name="T65" fmla="*/ 20 h 105"/>
                <a:gd name="T66" fmla="*/ 33 w 176"/>
                <a:gd name="T67" fmla="*/ 41 h 105"/>
                <a:gd name="T68" fmla="*/ 47 w 176"/>
                <a:gd name="T69" fmla="*/ 41 h 105"/>
                <a:gd name="T70" fmla="*/ 47 w 176"/>
                <a:gd name="T71" fmla="*/ 3 h 105"/>
                <a:gd name="T72" fmla="*/ 41 w 176"/>
                <a:gd name="T73" fmla="*/ 3 h 105"/>
                <a:gd name="T74" fmla="*/ 41 w 176"/>
                <a:gd name="T75" fmla="*/ 0 h 105"/>
                <a:gd name="T76" fmla="*/ 47 w 176"/>
                <a:gd name="T77" fmla="*/ 0 h 105"/>
                <a:gd name="T78" fmla="*/ 62 w 176"/>
                <a:gd name="T79" fmla="*/ 0 h 105"/>
                <a:gd name="T80" fmla="*/ 71 w 176"/>
                <a:gd name="T81" fmla="*/ 0 h 105"/>
                <a:gd name="T82" fmla="*/ 77 w 176"/>
                <a:gd name="T83" fmla="*/ 1 h 105"/>
                <a:gd name="T84" fmla="*/ 71 w 176"/>
                <a:gd name="T85" fmla="*/ 3 h 105"/>
                <a:gd name="T86" fmla="*/ 64 w 176"/>
                <a:gd name="T87" fmla="*/ 3 h 105"/>
                <a:gd name="T88" fmla="*/ 91 w 176"/>
                <a:gd name="T89" fmla="*/ 35 h 105"/>
                <a:gd name="T90" fmla="*/ 97 w 176"/>
                <a:gd name="T91" fmla="*/ 35 h 105"/>
                <a:gd name="T92" fmla="*/ 118 w 176"/>
                <a:gd name="T93" fmla="*/ 41 h 105"/>
                <a:gd name="T94" fmla="*/ 150 w 176"/>
                <a:gd name="T95" fmla="*/ 44 h 105"/>
                <a:gd name="T96" fmla="*/ 176 w 176"/>
                <a:gd name="T97" fmla="*/ 52 h 105"/>
                <a:gd name="T98" fmla="*/ 150 w 176"/>
                <a:gd name="T99" fmla="*/ 6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05">
                  <a:moveTo>
                    <a:pt x="150" y="61"/>
                  </a:moveTo>
                  <a:cubicBezTo>
                    <a:pt x="118" y="64"/>
                    <a:pt x="118" y="64"/>
                    <a:pt x="118" y="64"/>
                  </a:cubicBezTo>
                  <a:cubicBezTo>
                    <a:pt x="97" y="70"/>
                    <a:pt x="97" y="70"/>
                    <a:pt x="97" y="70"/>
                  </a:cubicBezTo>
                  <a:cubicBezTo>
                    <a:pt x="91" y="70"/>
                    <a:pt x="91" y="70"/>
                    <a:pt x="91" y="70"/>
                  </a:cubicBezTo>
                  <a:cubicBezTo>
                    <a:pt x="64" y="102"/>
                    <a:pt x="64" y="102"/>
                    <a:pt x="64" y="102"/>
                  </a:cubicBezTo>
                  <a:cubicBezTo>
                    <a:pt x="71" y="102"/>
                    <a:pt x="71" y="102"/>
                    <a:pt x="71" y="102"/>
                  </a:cubicBezTo>
                  <a:cubicBezTo>
                    <a:pt x="74" y="102"/>
                    <a:pt x="77" y="103"/>
                    <a:pt x="77" y="104"/>
                  </a:cubicBezTo>
                  <a:cubicBezTo>
                    <a:pt x="77" y="105"/>
                    <a:pt x="74" y="105"/>
                    <a:pt x="71" y="105"/>
                  </a:cubicBezTo>
                  <a:cubicBezTo>
                    <a:pt x="62" y="105"/>
                    <a:pt x="62" y="105"/>
                    <a:pt x="62" y="105"/>
                  </a:cubicBezTo>
                  <a:cubicBezTo>
                    <a:pt x="47" y="105"/>
                    <a:pt x="47" y="105"/>
                    <a:pt x="47" y="105"/>
                  </a:cubicBezTo>
                  <a:cubicBezTo>
                    <a:pt x="41" y="105"/>
                    <a:pt x="41" y="105"/>
                    <a:pt x="41" y="105"/>
                  </a:cubicBezTo>
                  <a:cubicBezTo>
                    <a:pt x="41" y="102"/>
                    <a:pt x="41" y="102"/>
                    <a:pt x="41" y="102"/>
                  </a:cubicBezTo>
                  <a:cubicBezTo>
                    <a:pt x="47" y="102"/>
                    <a:pt x="47" y="102"/>
                    <a:pt x="47" y="102"/>
                  </a:cubicBezTo>
                  <a:cubicBezTo>
                    <a:pt x="47" y="64"/>
                    <a:pt x="47" y="64"/>
                    <a:pt x="47" y="64"/>
                  </a:cubicBezTo>
                  <a:cubicBezTo>
                    <a:pt x="33" y="64"/>
                    <a:pt x="33" y="64"/>
                    <a:pt x="33" y="64"/>
                  </a:cubicBezTo>
                  <a:cubicBezTo>
                    <a:pt x="15" y="85"/>
                    <a:pt x="15" y="85"/>
                    <a:pt x="15" y="85"/>
                  </a:cubicBezTo>
                  <a:cubicBezTo>
                    <a:pt x="6" y="85"/>
                    <a:pt x="6" y="85"/>
                    <a:pt x="6" y="85"/>
                  </a:cubicBezTo>
                  <a:cubicBezTo>
                    <a:pt x="3" y="82"/>
                    <a:pt x="3" y="82"/>
                    <a:pt x="3" y="82"/>
                  </a:cubicBezTo>
                  <a:cubicBezTo>
                    <a:pt x="3" y="64"/>
                    <a:pt x="3" y="64"/>
                    <a:pt x="3" y="64"/>
                  </a:cubicBezTo>
                  <a:cubicBezTo>
                    <a:pt x="6" y="64"/>
                    <a:pt x="6" y="64"/>
                    <a:pt x="6" y="64"/>
                  </a:cubicBezTo>
                  <a:cubicBezTo>
                    <a:pt x="6" y="61"/>
                    <a:pt x="6" y="61"/>
                    <a:pt x="6" y="61"/>
                  </a:cubicBezTo>
                  <a:cubicBezTo>
                    <a:pt x="18" y="61"/>
                    <a:pt x="18" y="61"/>
                    <a:pt x="18" y="61"/>
                  </a:cubicBezTo>
                  <a:cubicBezTo>
                    <a:pt x="18" y="60"/>
                    <a:pt x="18" y="60"/>
                    <a:pt x="18" y="60"/>
                  </a:cubicBezTo>
                  <a:cubicBezTo>
                    <a:pt x="0" y="58"/>
                    <a:pt x="0" y="58"/>
                    <a:pt x="0" y="58"/>
                  </a:cubicBezTo>
                  <a:cubicBezTo>
                    <a:pt x="0" y="47"/>
                    <a:pt x="0" y="47"/>
                    <a:pt x="0" y="47"/>
                  </a:cubicBezTo>
                  <a:cubicBezTo>
                    <a:pt x="18" y="44"/>
                    <a:pt x="18" y="44"/>
                    <a:pt x="18" y="44"/>
                  </a:cubicBezTo>
                  <a:cubicBezTo>
                    <a:pt x="18" y="44"/>
                    <a:pt x="18" y="44"/>
                    <a:pt x="18" y="44"/>
                  </a:cubicBezTo>
                  <a:cubicBezTo>
                    <a:pt x="6" y="44"/>
                    <a:pt x="6" y="44"/>
                    <a:pt x="6" y="44"/>
                  </a:cubicBezTo>
                  <a:cubicBezTo>
                    <a:pt x="6" y="41"/>
                    <a:pt x="6" y="41"/>
                    <a:pt x="6" y="41"/>
                  </a:cubicBezTo>
                  <a:cubicBezTo>
                    <a:pt x="3" y="41"/>
                    <a:pt x="3" y="41"/>
                    <a:pt x="3" y="41"/>
                  </a:cubicBezTo>
                  <a:cubicBezTo>
                    <a:pt x="3" y="23"/>
                    <a:pt x="3" y="23"/>
                    <a:pt x="3" y="23"/>
                  </a:cubicBezTo>
                  <a:cubicBezTo>
                    <a:pt x="6" y="20"/>
                    <a:pt x="6" y="20"/>
                    <a:pt x="6" y="20"/>
                  </a:cubicBezTo>
                  <a:cubicBezTo>
                    <a:pt x="15" y="20"/>
                    <a:pt x="15" y="20"/>
                    <a:pt x="15" y="20"/>
                  </a:cubicBezTo>
                  <a:cubicBezTo>
                    <a:pt x="33" y="41"/>
                    <a:pt x="33" y="41"/>
                    <a:pt x="33" y="41"/>
                  </a:cubicBezTo>
                  <a:cubicBezTo>
                    <a:pt x="47" y="41"/>
                    <a:pt x="47" y="41"/>
                    <a:pt x="47" y="41"/>
                  </a:cubicBezTo>
                  <a:cubicBezTo>
                    <a:pt x="47" y="3"/>
                    <a:pt x="47" y="3"/>
                    <a:pt x="47" y="3"/>
                  </a:cubicBezTo>
                  <a:cubicBezTo>
                    <a:pt x="41" y="3"/>
                    <a:pt x="41" y="3"/>
                    <a:pt x="41" y="3"/>
                  </a:cubicBezTo>
                  <a:cubicBezTo>
                    <a:pt x="41" y="0"/>
                    <a:pt x="41" y="0"/>
                    <a:pt x="41" y="0"/>
                  </a:cubicBezTo>
                  <a:cubicBezTo>
                    <a:pt x="47" y="0"/>
                    <a:pt x="47" y="0"/>
                    <a:pt x="47" y="0"/>
                  </a:cubicBezTo>
                  <a:cubicBezTo>
                    <a:pt x="62" y="0"/>
                    <a:pt x="62" y="0"/>
                    <a:pt x="62" y="0"/>
                  </a:cubicBezTo>
                  <a:cubicBezTo>
                    <a:pt x="71" y="0"/>
                    <a:pt x="71" y="0"/>
                    <a:pt x="71" y="0"/>
                  </a:cubicBezTo>
                  <a:cubicBezTo>
                    <a:pt x="74" y="0"/>
                    <a:pt x="77" y="0"/>
                    <a:pt x="77" y="1"/>
                  </a:cubicBezTo>
                  <a:cubicBezTo>
                    <a:pt x="77" y="2"/>
                    <a:pt x="74" y="3"/>
                    <a:pt x="71" y="3"/>
                  </a:cubicBezTo>
                  <a:cubicBezTo>
                    <a:pt x="64" y="3"/>
                    <a:pt x="64" y="3"/>
                    <a:pt x="64" y="3"/>
                  </a:cubicBezTo>
                  <a:cubicBezTo>
                    <a:pt x="91" y="35"/>
                    <a:pt x="91" y="35"/>
                    <a:pt x="91" y="35"/>
                  </a:cubicBezTo>
                  <a:cubicBezTo>
                    <a:pt x="97" y="35"/>
                    <a:pt x="97" y="35"/>
                    <a:pt x="97" y="35"/>
                  </a:cubicBezTo>
                  <a:cubicBezTo>
                    <a:pt x="118" y="41"/>
                    <a:pt x="118" y="41"/>
                    <a:pt x="118" y="41"/>
                  </a:cubicBezTo>
                  <a:cubicBezTo>
                    <a:pt x="150" y="44"/>
                    <a:pt x="150" y="44"/>
                    <a:pt x="150" y="44"/>
                  </a:cubicBezTo>
                  <a:cubicBezTo>
                    <a:pt x="176" y="50"/>
                    <a:pt x="176" y="52"/>
                    <a:pt x="176" y="52"/>
                  </a:cubicBezTo>
                  <a:cubicBezTo>
                    <a:pt x="176" y="52"/>
                    <a:pt x="176" y="55"/>
                    <a:pt x="150" y="61"/>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3"/>
            <p:cNvSpPr txBox="1"/>
            <p:nvPr/>
          </p:nvSpPr>
          <p:spPr>
            <a:xfrm>
              <a:off x="1842428"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2468804"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3"/>
            <p:cNvSpPr txBox="1"/>
            <p:nvPr/>
          </p:nvSpPr>
          <p:spPr>
            <a:xfrm>
              <a:off x="3897906"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4524283"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13"/>
            <p:cNvSpPr txBox="1"/>
            <p:nvPr/>
          </p:nvSpPr>
          <p:spPr>
            <a:xfrm>
              <a:off x="5968483"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p:nvPr/>
          </p:nvSpPr>
          <p:spPr>
            <a:xfrm>
              <a:off x="6594859"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8058689"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p:nvPr/>
          </p:nvSpPr>
          <p:spPr>
            <a:xfrm>
              <a:off x="8685065"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标题 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1000"/>
                                        <p:tgtEl>
                                          <p:spTgt spid="18"/>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845048" y="1164313"/>
            <a:ext cx="3929487" cy="1354995"/>
            <a:chOff x="3714756" y="405385"/>
            <a:chExt cx="3929487" cy="1354995"/>
          </a:xfrm>
        </p:grpSpPr>
        <p:sp>
          <p:nvSpPr>
            <p:cNvPr id="4" name="文本框 3"/>
            <p:cNvSpPr txBox="1"/>
            <p:nvPr/>
          </p:nvSpPr>
          <p:spPr>
            <a:xfrm>
              <a:off x="4527876" y="940027"/>
              <a:ext cx="3116367"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a:t>
              </a:r>
              <a:r>
                <a:rPr lang="en-US" altLang="zh-CN" sz="4000" b="1" dirty="0" smtClean="0">
                  <a:solidFill>
                    <a:schemeClr val="tx2"/>
                  </a:solidFill>
                  <a:latin typeface="微软雅黑" panose="020B0503020204020204" pitchFamily="34" charset="-122"/>
                  <a:ea typeface="微软雅黑" panose="020B0503020204020204" pitchFamily="34" charset="-122"/>
                </a:rPr>
                <a:t>FIVE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21944" y="2565632"/>
            <a:ext cx="6109365" cy="1107996"/>
          </a:xfrm>
          <a:prstGeom prst="rect">
            <a:avLst/>
          </a:prstGeom>
          <a:noFill/>
        </p:spPr>
        <p:txBody>
          <a:bodyPr wrap="none" rtlCol="0">
            <a:spAutoFit/>
          </a:bodyPr>
          <a:lstStyle/>
          <a:p>
            <a:pPr>
              <a:spcAft>
                <a:spcPts val="800"/>
              </a:spcAft>
            </a:pPr>
            <a:r>
              <a:rPr lang="zh-CN" altLang="en-US" sz="6600" b="1" dirty="0">
                <a:solidFill>
                  <a:schemeClr val="tx2"/>
                </a:solidFill>
                <a:latin typeface="微软雅黑" panose="020B0503020204020204" pitchFamily="34" charset="-122"/>
                <a:ea typeface="微软雅黑" panose="020B0503020204020204" pitchFamily="34" charset="-122"/>
              </a:rPr>
              <a:t>单击添加大标题</a:t>
            </a:r>
            <a:endParaRPr lang="zh-CN" altLang="en-US" sz="6600" b="1" dirty="0">
              <a:solidFill>
                <a:schemeClr val="tx2"/>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845048" y="1164313"/>
            <a:ext cx="3943914" cy="1354995"/>
            <a:chOff x="3714756" y="405385"/>
            <a:chExt cx="3943914" cy="1354995"/>
          </a:xfrm>
        </p:grpSpPr>
        <p:sp>
          <p:nvSpPr>
            <p:cNvPr id="4" name="文本框 3"/>
            <p:cNvSpPr txBox="1"/>
            <p:nvPr/>
          </p:nvSpPr>
          <p:spPr>
            <a:xfrm>
              <a:off x="4513450" y="940027"/>
              <a:ext cx="3145220" cy="820353"/>
            </a:xfrm>
            <a:prstGeom prst="rect">
              <a:avLst/>
            </a:prstGeom>
            <a:noFill/>
            <a:ln>
              <a:solidFill>
                <a:schemeClr val="tx2"/>
              </a:solidFill>
            </a:ln>
          </p:spPr>
          <p:txBody>
            <a:bodyPr wrap="none" rtlCol="0">
              <a:spAutoFit/>
            </a:bodyPr>
            <a:lstStyle/>
            <a:p>
              <a:pPr algn="ctr">
                <a:lnSpc>
                  <a:spcPts val="6300"/>
                </a:lnSpc>
              </a:pPr>
              <a:r>
                <a:rPr lang="en-US" altLang="zh-CN" sz="4000" b="1" dirty="0">
                  <a:solidFill>
                    <a:schemeClr val="tx2"/>
                  </a:solidFill>
                  <a:latin typeface="微软雅黑" panose="020B0503020204020204" pitchFamily="34" charset="-122"/>
                  <a:ea typeface="微软雅黑" panose="020B0503020204020204" pitchFamily="34" charset="-122"/>
                </a:rPr>
                <a:t>PART  ONE </a:t>
              </a:r>
              <a:endParaRPr lang="zh-CN" altLang="en-US" sz="5400" b="1" dirty="0">
                <a:solidFill>
                  <a:schemeClr val="tx2"/>
                </a:solidFill>
                <a:latin typeface="微软雅黑" panose="020B0503020204020204" pitchFamily="34" charset="-122"/>
                <a:ea typeface="微软雅黑" panose="020B0503020204020204" pitchFamily="34" charset="-122"/>
              </a:endParaRPr>
            </a:p>
          </p:txBody>
        </p:sp>
        <p:sp>
          <p:nvSpPr>
            <p:cNvPr id="6" name="椭圆 5"/>
            <p:cNvSpPr/>
            <p:nvPr/>
          </p:nvSpPr>
          <p:spPr>
            <a:xfrm>
              <a:off x="4092552" y="405385"/>
              <a:ext cx="252000" cy="252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7" name="椭圆 6"/>
            <p:cNvSpPr/>
            <p:nvPr/>
          </p:nvSpPr>
          <p:spPr>
            <a:xfrm>
              <a:off x="3714756" y="734551"/>
              <a:ext cx="468000" cy="46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8" name="椭圆 7"/>
            <p:cNvSpPr/>
            <p:nvPr/>
          </p:nvSpPr>
          <p:spPr>
            <a:xfrm>
              <a:off x="4458443" y="671878"/>
              <a:ext cx="360000" cy="3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9" name="椭圆 8"/>
            <p:cNvSpPr/>
            <p:nvPr/>
          </p:nvSpPr>
          <p:spPr>
            <a:xfrm>
              <a:off x="3880514" y="1456021"/>
              <a:ext cx="144000" cy="144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sp>
        <p:nvSpPr>
          <p:cNvPr id="10" name="TextBox 7"/>
          <p:cNvSpPr>
            <a:spLocks noChangeArrowheads="1"/>
          </p:cNvSpPr>
          <p:nvPr/>
        </p:nvSpPr>
        <p:spPr bwMode="auto">
          <a:xfrm>
            <a:off x="5707598" y="3690253"/>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rgbClr val="98757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8" fill="hold" grpId="0" nodeType="withEffect">
                                  <p:stCondLst>
                                    <p:cond delay="7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2"/>
          <p:cNvSpPr>
            <a:spLocks noEditPoints="1"/>
          </p:cNvSpPr>
          <p:nvPr/>
        </p:nvSpPr>
        <p:spPr bwMode="auto">
          <a:xfrm>
            <a:off x="4297691" y="3341652"/>
            <a:ext cx="1765548" cy="1765778"/>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2"/>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3"/>
          <p:cNvSpPr>
            <a:spLocks noEditPoints="1"/>
          </p:cNvSpPr>
          <p:nvPr/>
        </p:nvSpPr>
        <p:spPr bwMode="auto">
          <a:xfrm>
            <a:off x="6063239" y="2765295"/>
            <a:ext cx="1765548" cy="1765778"/>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
          <p:cNvSpPr>
            <a:spLocks noEditPoints="1"/>
          </p:cNvSpPr>
          <p:nvPr/>
        </p:nvSpPr>
        <p:spPr bwMode="auto">
          <a:xfrm>
            <a:off x="5747050" y="4531075"/>
            <a:ext cx="1431175" cy="1431361"/>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4"/>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5"/>
          <p:cNvSpPr>
            <a:spLocks noEditPoints="1"/>
          </p:cNvSpPr>
          <p:nvPr/>
        </p:nvSpPr>
        <p:spPr bwMode="auto">
          <a:xfrm>
            <a:off x="4992691" y="1910292"/>
            <a:ext cx="1431175" cy="1431361"/>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6"/>
          <p:cNvSpPr>
            <a:spLocks noEditPoints="1"/>
          </p:cNvSpPr>
          <p:nvPr/>
        </p:nvSpPr>
        <p:spPr bwMode="auto">
          <a:xfrm>
            <a:off x="6423866" y="1723753"/>
            <a:ext cx="983933" cy="984061"/>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accent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2" name="Group 39"/>
          <p:cNvGrpSpPr/>
          <p:nvPr/>
        </p:nvGrpSpPr>
        <p:grpSpPr>
          <a:xfrm>
            <a:off x="6193947" y="5005077"/>
            <a:ext cx="537381" cy="437338"/>
            <a:chOff x="1550139" y="1314466"/>
            <a:chExt cx="509139" cy="414300"/>
          </a:xfrm>
          <a:solidFill>
            <a:schemeClr val="accent4"/>
          </a:solidFill>
        </p:grpSpPr>
        <p:sp>
          <p:nvSpPr>
            <p:cNvPr id="33"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Freeform 34"/>
          <p:cNvSpPr/>
          <p:nvPr/>
        </p:nvSpPr>
        <p:spPr bwMode="auto">
          <a:xfrm>
            <a:off x="6731328" y="2037071"/>
            <a:ext cx="389473" cy="344330"/>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accent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55"/>
          <p:cNvSpPr>
            <a:spLocks noEditPoints="1"/>
          </p:cNvSpPr>
          <p:nvPr/>
        </p:nvSpPr>
        <p:spPr bwMode="auto">
          <a:xfrm>
            <a:off x="6639689" y="3373670"/>
            <a:ext cx="612939" cy="641533"/>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accent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8" name="Group 45"/>
          <p:cNvGrpSpPr/>
          <p:nvPr/>
        </p:nvGrpSpPr>
        <p:grpSpPr>
          <a:xfrm>
            <a:off x="5406681" y="2329122"/>
            <a:ext cx="603194" cy="593698"/>
            <a:chOff x="1587575" y="2265358"/>
            <a:chExt cx="314468" cy="309477"/>
          </a:xfrm>
          <a:solidFill>
            <a:srgbClr val="B47730"/>
          </a:solidFill>
        </p:grpSpPr>
        <p:sp>
          <p:nvSpPr>
            <p:cNvPr id="39"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Oval 60"/>
            <p:cNvSpPr>
              <a:spLocks noChangeArrowheads="1"/>
            </p:cNvSpPr>
            <p:nvPr/>
          </p:nvSpPr>
          <p:spPr bwMode="auto">
            <a:xfrm>
              <a:off x="1712364" y="2387652"/>
              <a:ext cx="64890" cy="623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48"/>
          <p:cNvGrpSpPr/>
          <p:nvPr/>
        </p:nvGrpSpPr>
        <p:grpSpPr>
          <a:xfrm>
            <a:off x="4945920" y="3991555"/>
            <a:ext cx="438816" cy="495010"/>
            <a:chOff x="5513440" y="1766202"/>
            <a:chExt cx="429274" cy="484183"/>
          </a:xfrm>
          <a:solidFill>
            <a:schemeClr val="accent2"/>
          </a:solidFill>
        </p:grpSpPr>
        <p:sp>
          <p:nvSpPr>
            <p:cNvPr id="42"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7296670" y="1830784"/>
            <a:ext cx="4031877" cy="671018"/>
            <a:chOff x="7295875" y="1830784"/>
            <a:chExt cx="4031877" cy="671018"/>
          </a:xfrm>
        </p:grpSpPr>
        <p:cxnSp>
          <p:nvCxnSpPr>
            <p:cNvPr id="14" name="Straight Arrow Connector 10"/>
            <p:cNvCxnSpPr/>
            <p:nvPr/>
          </p:nvCxnSpPr>
          <p:spPr>
            <a:xfrm>
              <a:off x="7295875" y="2192081"/>
              <a:ext cx="1341726" cy="0"/>
            </a:xfrm>
            <a:prstGeom prst="straightConnector1">
              <a:avLst/>
            </a:prstGeom>
            <a:ln>
              <a:solidFill>
                <a:srgbClr val="ADBACA"/>
              </a:solidFill>
              <a:tailEnd type="arrow"/>
            </a:ln>
          </p:spPr>
          <p:style>
            <a:lnRef idx="1">
              <a:schemeClr val="accent1"/>
            </a:lnRef>
            <a:fillRef idx="0">
              <a:schemeClr val="accent1"/>
            </a:fillRef>
            <a:effectRef idx="0">
              <a:schemeClr val="accent1"/>
            </a:effectRef>
            <a:fontRef idx="minor">
              <a:schemeClr val="tx1"/>
            </a:fontRef>
          </p:style>
        </p:cxnSp>
        <p:sp>
          <p:nvSpPr>
            <p:cNvPr id="22" name="Oval 16"/>
            <p:cNvSpPr>
              <a:spLocks noChangeArrowheads="1"/>
            </p:cNvSpPr>
            <p:nvPr/>
          </p:nvSpPr>
          <p:spPr bwMode="auto">
            <a:xfrm>
              <a:off x="8185787" y="1830784"/>
              <a:ext cx="632889" cy="642707"/>
            </a:xfrm>
            <a:prstGeom prst="ellipse">
              <a:avLst/>
            </a:prstGeom>
            <a:solidFill>
              <a:schemeClr val="accent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 Box 10"/>
            <p:cNvSpPr txBox="1">
              <a:spLocks noChangeArrowheads="1"/>
            </p:cNvSpPr>
            <p:nvPr/>
          </p:nvSpPr>
          <p:spPr bwMode="auto">
            <a:xfrm>
              <a:off x="8255502" y="2014788"/>
              <a:ext cx="493459" cy="261610"/>
            </a:xfrm>
            <a:prstGeom prst="rect">
              <a:avLst/>
            </a:prstGeom>
            <a:noFill/>
            <a:ln w="9525">
              <a:noFill/>
              <a:miter lim="800000"/>
            </a:ln>
          </p:spPr>
          <p:txBody>
            <a:bodyPr wrap="square" lIns="45720" tIns="22860" rIns="45720" bIns="22860">
              <a:spAutoFit/>
            </a:bodyPr>
            <a:lstStyle/>
            <a:p>
              <a:pPr algn="ctr" defTabSz="1087755"/>
              <a:r>
                <a:rPr lang="en-US" sz="140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10%</a:t>
              </a:r>
              <a:endParaRPr lang="en-US" sz="105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5" name="TextBox 13"/>
            <p:cNvSpPr txBox="1"/>
            <p:nvPr/>
          </p:nvSpPr>
          <p:spPr>
            <a:xfrm>
              <a:off x="8989976" y="1834271"/>
              <a:ext cx="233777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8989977" y="2132470"/>
              <a:ext cx="2030018"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954503" y="2190616"/>
            <a:ext cx="4240783" cy="691019"/>
            <a:chOff x="953708" y="2190615"/>
            <a:chExt cx="4240783" cy="691019"/>
          </a:xfrm>
        </p:grpSpPr>
        <p:cxnSp>
          <p:nvCxnSpPr>
            <p:cNvPr id="12" name="Straight Connector 31"/>
            <p:cNvCxnSpPr/>
            <p:nvPr/>
          </p:nvCxnSpPr>
          <p:spPr>
            <a:xfrm flipV="1">
              <a:off x="3412272" y="2529227"/>
              <a:ext cx="1782219" cy="1849"/>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28" name="Oval 28"/>
            <p:cNvSpPr>
              <a:spLocks noChangeArrowheads="1"/>
            </p:cNvSpPr>
            <p:nvPr/>
          </p:nvSpPr>
          <p:spPr bwMode="auto">
            <a:xfrm>
              <a:off x="3137177" y="2209722"/>
              <a:ext cx="632889" cy="64270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 Box 10"/>
            <p:cNvSpPr txBox="1">
              <a:spLocks noChangeArrowheads="1"/>
            </p:cNvSpPr>
            <p:nvPr/>
          </p:nvSpPr>
          <p:spPr bwMode="auto">
            <a:xfrm>
              <a:off x="3206891" y="2393726"/>
              <a:ext cx="493459" cy="261610"/>
            </a:xfrm>
            <a:prstGeom prst="rect">
              <a:avLst/>
            </a:prstGeom>
            <a:noFill/>
            <a:ln w="9525">
              <a:noFill/>
              <a:miter lim="800000"/>
            </a:ln>
          </p:spPr>
          <p:txBody>
            <a:bodyPr wrap="square" lIns="45720" tIns="22860" rIns="45720" bIns="22860">
              <a:spAutoFit/>
            </a:bodyPr>
            <a:lstStyle/>
            <a:p>
              <a:pPr algn="ctr" defTabSz="1087755"/>
              <a:r>
                <a:rPr lang="en-US" sz="140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a:t>
              </a:r>
              <a:endParaRPr lang="en-US" sz="105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7" name="TextBox 13"/>
            <p:cNvSpPr txBox="1"/>
            <p:nvPr/>
          </p:nvSpPr>
          <p:spPr>
            <a:xfrm>
              <a:off x="1706399" y="2190615"/>
              <a:ext cx="1277327"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953708" y="2512302"/>
              <a:ext cx="2030018" cy="369332"/>
            </a:xfrm>
            <a:prstGeom prst="rect">
              <a:avLst/>
            </a:prstGeom>
            <a:noFill/>
          </p:spPr>
          <p:txBody>
            <a:bodyPr wrap="square" lIns="0" tIns="0" rIns="0" bIns="0" rtlCol="0" anchor="t" anchorCtr="0">
              <a:spAutoFit/>
            </a:bodyPr>
            <a:lstStyle/>
            <a:p>
              <a:pPr algn="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954503" y="3903187"/>
            <a:ext cx="3614643" cy="691386"/>
            <a:chOff x="953708" y="3903187"/>
            <a:chExt cx="3614643" cy="691386"/>
          </a:xfrm>
        </p:grpSpPr>
        <p:cxnSp>
          <p:nvCxnSpPr>
            <p:cNvPr id="13" name="Straight Connector 34"/>
            <p:cNvCxnSpPr/>
            <p:nvPr/>
          </p:nvCxnSpPr>
          <p:spPr>
            <a:xfrm flipV="1">
              <a:off x="3501720" y="4222692"/>
              <a:ext cx="1066631" cy="1849"/>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30" name="Oval 32"/>
            <p:cNvSpPr>
              <a:spLocks noChangeArrowheads="1"/>
            </p:cNvSpPr>
            <p:nvPr/>
          </p:nvSpPr>
          <p:spPr bwMode="auto">
            <a:xfrm>
              <a:off x="3137177" y="3903187"/>
              <a:ext cx="632889" cy="642707"/>
            </a:xfrm>
            <a:prstGeom prst="ellipse">
              <a:avLst/>
            </a:prstGeom>
            <a:solidFill>
              <a:schemeClr val="accent2"/>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 Box 10"/>
            <p:cNvSpPr txBox="1">
              <a:spLocks noChangeArrowheads="1"/>
            </p:cNvSpPr>
            <p:nvPr/>
          </p:nvSpPr>
          <p:spPr bwMode="auto">
            <a:xfrm>
              <a:off x="3206891" y="4087191"/>
              <a:ext cx="493459" cy="261610"/>
            </a:xfrm>
            <a:prstGeom prst="rect">
              <a:avLst/>
            </a:prstGeom>
            <a:noFill/>
            <a:ln w="9525">
              <a:noFill/>
              <a:miter lim="800000"/>
            </a:ln>
          </p:spPr>
          <p:txBody>
            <a:bodyPr wrap="square" lIns="45720" tIns="22860" rIns="45720" bIns="22860">
              <a:spAutoFit/>
            </a:bodyPr>
            <a:lstStyle/>
            <a:p>
              <a:pPr algn="ctr" defTabSz="1087755"/>
              <a:r>
                <a:rPr lang="en-US" sz="140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25%</a:t>
              </a:r>
              <a:endParaRPr lang="en-US" sz="105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9" name="TextBox 13"/>
            <p:cNvSpPr txBox="1"/>
            <p:nvPr/>
          </p:nvSpPr>
          <p:spPr>
            <a:xfrm>
              <a:off x="1706399" y="3903554"/>
              <a:ext cx="1277327"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p:nvPr/>
          </p:nvSpPr>
          <p:spPr>
            <a:xfrm>
              <a:off x="953708" y="4225241"/>
              <a:ext cx="2030018" cy="369332"/>
            </a:xfrm>
            <a:prstGeom prst="rect">
              <a:avLst/>
            </a:prstGeom>
            <a:noFill/>
          </p:spPr>
          <p:txBody>
            <a:bodyPr wrap="square" lIns="0" tIns="0" rIns="0" bIns="0" rtlCol="0" anchor="t" anchorCtr="0">
              <a:spAutoFit/>
            </a:bodyPr>
            <a:lstStyle/>
            <a:p>
              <a:pPr algn="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7560442" y="3297321"/>
            <a:ext cx="3768105" cy="667532"/>
            <a:chOff x="7559647" y="3297321"/>
            <a:chExt cx="3768105" cy="667532"/>
          </a:xfrm>
        </p:grpSpPr>
        <p:cxnSp>
          <p:nvCxnSpPr>
            <p:cNvPr id="15" name="Straight Arrow Connector 11"/>
            <p:cNvCxnSpPr/>
            <p:nvPr/>
          </p:nvCxnSpPr>
          <p:spPr>
            <a:xfrm>
              <a:off x="7559647" y="3643499"/>
              <a:ext cx="715588" cy="0"/>
            </a:xfrm>
            <a:prstGeom prst="straightConnector1">
              <a:avLst/>
            </a:prstGeom>
            <a:ln>
              <a:solidFill>
                <a:srgbClr val="ADBACA"/>
              </a:solidFill>
              <a:tailEnd type="arrow"/>
            </a:ln>
          </p:spPr>
          <p:style>
            <a:lnRef idx="1">
              <a:schemeClr val="accent1"/>
            </a:lnRef>
            <a:fillRef idx="0">
              <a:schemeClr val="accent1"/>
            </a:fillRef>
            <a:effectRef idx="0">
              <a:schemeClr val="accent1"/>
            </a:effectRef>
            <a:fontRef idx="minor">
              <a:schemeClr val="tx1"/>
            </a:fontRef>
          </p:style>
        </p:cxnSp>
        <p:sp>
          <p:nvSpPr>
            <p:cNvPr id="24" name="Oval 23"/>
            <p:cNvSpPr>
              <a:spLocks noChangeArrowheads="1"/>
            </p:cNvSpPr>
            <p:nvPr/>
          </p:nvSpPr>
          <p:spPr bwMode="auto">
            <a:xfrm>
              <a:off x="8185787" y="3322146"/>
              <a:ext cx="632889" cy="642707"/>
            </a:xfrm>
            <a:prstGeom prst="ellipse">
              <a:avLst/>
            </a:prstGeom>
            <a:solidFill>
              <a:schemeClr val="accent3"/>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 Box 10"/>
            <p:cNvSpPr txBox="1">
              <a:spLocks noChangeArrowheads="1"/>
            </p:cNvSpPr>
            <p:nvPr/>
          </p:nvSpPr>
          <p:spPr bwMode="auto">
            <a:xfrm>
              <a:off x="8255502" y="3506150"/>
              <a:ext cx="493459" cy="261610"/>
            </a:xfrm>
            <a:prstGeom prst="rect">
              <a:avLst/>
            </a:prstGeom>
            <a:noFill/>
            <a:ln w="9525">
              <a:noFill/>
              <a:miter lim="800000"/>
            </a:ln>
          </p:spPr>
          <p:txBody>
            <a:bodyPr wrap="square" lIns="45720" tIns="22860" rIns="45720" bIns="22860">
              <a:spAutoFit/>
            </a:bodyPr>
            <a:lstStyle/>
            <a:p>
              <a:pPr algn="ctr" defTabSz="1087755"/>
              <a:r>
                <a:rPr lang="en-US" sz="140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25%</a:t>
              </a:r>
              <a:endParaRPr lang="en-US" sz="1050" b="1"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1" name="TextBox 13"/>
            <p:cNvSpPr txBox="1"/>
            <p:nvPr/>
          </p:nvSpPr>
          <p:spPr>
            <a:xfrm>
              <a:off x="8989976" y="3297321"/>
              <a:ext cx="233777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p:nvPr/>
          </p:nvSpPr>
          <p:spPr>
            <a:xfrm>
              <a:off x="8989977" y="3595520"/>
              <a:ext cx="2030018"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7023752" y="4925401"/>
            <a:ext cx="4304795" cy="686119"/>
            <a:chOff x="7022957" y="4925400"/>
            <a:chExt cx="4304795" cy="686119"/>
          </a:xfrm>
        </p:grpSpPr>
        <p:cxnSp>
          <p:nvCxnSpPr>
            <p:cNvPr id="16" name="Straight Arrow Connector 13"/>
            <p:cNvCxnSpPr/>
            <p:nvPr/>
          </p:nvCxnSpPr>
          <p:spPr>
            <a:xfrm>
              <a:off x="7022957" y="5246753"/>
              <a:ext cx="1699521" cy="0"/>
            </a:xfrm>
            <a:prstGeom prst="straightConnector1">
              <a:avLst/>
            </a:prstGeom>
            <a:ln>
              <a:solidFill>
                <a:srgbClr val="ADBACA"/>
              </a:solidFill>
              <a:tailEnd type="arrow"/>
            </a:ln>
          </p:spPr>
          <p:style>
            <a:lnRef idx="1">
              <a:schemeClr val="accent1"/>
            </a:lnRef>
            <a:fillRef idx="0">
              <a:schemeClr val="accent1"/>
            </a:fillRef>
            <a:effectRef idx="0">
              <a:schemeClr val="accent1"/>
            </a:effectRef>
            <a:fontRef idx="minor">
              <a:schemeClr val="tx1"/>
            </a:fontRef>
          </p:style>
        </p:cxnSp>
        <p:sp>
          <p:nvSpPr>
            <p:cNvPr id="26" name="Oval 26"/>
            <p:cNvSpPr>
              <a:spLocks noChangeArrowheads="1"/>
            </p:cNvSpPr>
            <p:nvPr/>
          </p:nvSpPr>
          <p:spPr bwMode="auto">
            <a:xfrm>
              <a:off x="8225258" y="4925400"/>
              <a:ext cx="632889" cy="642707"/>
            </a:xfrm>
            <a:prstGeom prst="ellipse">
              <a:avLst/>
            </a:prstGeom>
            <a:solidFill>
              <a:schemeClr val="accent4"/>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Box 10"/>
            <p:cNvSpPr txBox="1">
              <a:spLocks noChangeArrowheads="1"/>
            </p:cNvSpPr>
            <p:nvPr/>
          </p:nvSpPr>
          <p:spPr bwMode="auto">
            <a:xfrm>
              <a:off x="8294973" y="5109404"/>
              <a:ext cx="493459" cy="261610"/>
            </a:xfrm>
            <a:prstGeom prst="rect">
              <a:avLst/>
            </a:prstGeom>
            <a:noFill/>
            <a:ln w="9525">
              <a:noFill/>
              <a:miter lim="800000"/>
            </a:ln>
          </p:spPr>
          <p:txBody>
            <a:bodyPr wrap="square" lIns="45720" tIns="22860" rIns="45720" bIns="22860">
              <a:spAutoFit/>
            </a:bodyPr>
            <a:lstStyle/>
            <a:p>
              <a:pPr algn="ctr" defTabSz="1087755"/>
              <a:r>
                <a:rPr lang="en-US" sz="140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a:t>
              </a:r>
              <a:endParaRPr lang="en-US" sz="1050" b="1">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3" name="TextBox 13"/>
            <p:cNvSpPr txBox="1"/>
            <p:nvPr/>
          </p:nvSpPr>
          <p:spPr>
            <a:xfrm>
              <a:off x="8989976" y="4943988"/>
              <a:ext cx="2337776"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p:nvPr/>
          </p:nvSpPr>
          <p:spPr>
            <a:xfrm>
              <a:off x="8989977" y="5242187"/>
              <a:ext cx="2030018"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标题 6"/>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par>
                                <p:cTn id="45" presetID="53" presetClass="entr" presetSubtype="16"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Effect transition="in" filter="fade">
                                      <p:cBhvr>
                                        <p:cTn id="49" dur="500"/>
                                        <p:tgtEl>
                                          <p:spTgt spid="38"/>
                                        </p:tgtEl>
                                      </p:cBhvr>
                                    </p:animEffect>
                                  </p:childTnLst>
                                </p:cTn>
                              </p:par>
                              <p:par>
                                <p:cTn id="50" presetID="53" presetClass="entr" presetSubtype="16"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 calcmode="lin" valueType="num">
                                      <p:cBhvr>
                                        <p:cTn id="52" dur="500" fill="hold"/>
                                        <p:tgtEl>
                                          <p:spTgt spid="41"/>
                                        </p:tgtEl>
                                        <p:attrNameLst>
                                          <p:attrName>ppt_w</p:attrName>
                                        </p:attrNameLst>
                                      </p:cBhvr>
                                      <p:tavLst>
                                        <p:tav tm="0">
                                          <p:val>
                                            <p:fltVal val="0"/>
                                          </p:val>
                                        </p:tav>
                                        <p:tav tm="100000">
                                          <p:val>
                                            <p:strVal val="#ppt_w"/>
                                          </p:val>
                                        </p:tav>
                                      </p:tavLst>
                                    </p:anim>
                                    <p:anim calcmode="lin" valueType="num">
                                      <p:cBhvr>
                                        <p:cTn id="53" dur="500" fill="hold"/>
                                        <p:tgtEl>
                                          <p:spTgt spid="41"/>
                                        </p:tgtEl>
                                        <p:attrNameLst>
                                          <p:attrName>ppt_h</p:attrName>
                                        </p:attrNameLst>
                                      </p:cBhvr>
                                      <p:tavLst>
                                        <p:tav tm="0">
                                          <p:val>
                                            <p:fltVal val="0"/>
                                          </p:val>
                                        </p:tav>
                                        <p:tav tm="100000">
                                          <p:val>
                                            <p:strVal val="#ppt_h"/>
                                          </p:val>
                                        </p:tav>
                                      </p:tavLst>
                                    </p:anim>
                                    <p:animEffect transition="in" filter="fade">
                                      <p:cBhvr>
                                        <p:cTn id="54" dur="500"/>
                                        <p:tgtEl>
                                          <p:spTgt spid="41"/>
                                        </p:tgtEl>
                                      </p:cBhvr>
                                    </p:animEffect>
                                  </p:childTnLst>
                                </p:cTn>
                              </p:par>
                            </p:childTnLst>
                          </p:cTn>
                        </p:par>
                        <p:par>
                          <p:cTn id="55" fill="hold">
                            <p:stCondLst>
                              <p:cond delay="500"/>
                            </p:stCondLst>
                            <p:childTnLst>
                              <p:par>
                                <p:cTn id="56" presetID="8" presetClass="emph" presetSubtype="0" fill="hold" grpId="1" nodeType="afterEffect">
                                  <p:stCondLst>
                                    <p:cond delay="0"/>
                                  </p:stCondLst>
                                  <p:childTnLst>
                                    <p:animRot by="21600000">
                                      <p:cBhvr>
                                        <p:cTn id="57" dur="2000" fill="hold"/>
                                        <p:tgtEl>
                                          <p:spTgt spid="17"/>
                                        </p:tgtEl>
                                        <p:attrNameLst>
                                          <p:attrName>r</p:attrName>
                                        </p:attrNameLst>
                                      </p:cBhvr>
                                    </p:animRot>
                                  </p:childTnLst>
                                </p:cTn>
                              </p:par>
                              <p:par>
                                <p:cTn id="58" presetID="8" presetClass="emph" presetSubtype="0" fill="hold" grpId="1" nodeType="withEffect">
                                  <p:stCondLst>
                                    <p:cond delay="0"/>
                                  </p:stCondLst>
                                  <p:childTnLst>
                                    <p:animRot by="21600000">
                                      <p:cBhvr>
                                        <p:cTn id="59" dur="2000" fill="hold"/>
                                        <p:tgtEl>
                                          <p:spTgt spid="18"/>
                                        </p:tgtEl>
                                        <p:attrNameLst>
                                          <p:attrName>r</p:attrName>
                                        </p:attrNameLst>
                                      </p:cBhvr>
                                    </p:animRot>
                                  </p:childTnLst>
                                </p:cTn>
                              </p:par>
                              <p:par>
                                <p:cTn id="60" presetID="8" presetClass="emph" presetSubtype="0" fill="hold" grpId="1" nodeType="withEffect">
                                  <p:stCondLst>
                                    <p:cond delay="0"/>
                                  </p:stCondLst>
                                  <p:childTnLst>
                                    <p:animRot by="21600000">
                                      <p:cBhvr>
                                        <p:cTn id="61" dur="2000" fill="hold"/>
                                        <p:tgtEl>
                                          <p:spTgt spid="19"/>
                                        </p:tgtEl>
                                        <p:attrNameLst>
                                          <p:attrName>r</p:attrName>
                                        </p:attrNameLst>
                                      </p:cBhvr>
                                    </p:animRot>
                                  </p:childTnLst>
                                </p:cTn>
                              </p:par>
                              <p:par>
                                <p:cTn id="62" presetID="8" presetClass="emph" presetSubtype="0" fill="hold" grpId="1" nodeType="withEffect">
                                  <p:stCondLst>
                                    <p:cond delay="0"/>
                                  </p:stCondLst>
                                  <p:childTnLst>
                                    <p:animRot by="21600000">
                                      <p:cBhvr>
                                        <p:cTn id="63" dur="2000" fill="hold"/>
                                        <p:tgtEl>
                                          <p:spTgt spid="20"/>
                                        </p:tgtEl>
                                        <p:attrNameLst>
                                          <p:attrName>r</p:attrName>
                                        </p:attrNameLst>
                                      </p:cBhvr>
                                    </p:animRot>
                                  </p:childTnLst>
                                </p:cTn>
                              </p:par>
                              <p:par>
                                <p:cTn id="64" presetID="8" presetClass="emph" presetSubtype="0" fill="hold" grpId="1" nodeType="withEffect">
                                  <p:stCondLst>
                                    <p:cond delay="0"/>
                                  </p:stCondLst>
                                  <p:childTnLst>
                                    <p:animRot by="21600000">
                                      <p:cBhvr>
                                        <p:cTn id="65" dur="2000" fill="hold"/>
                                        <p:tgtEl>
                                          <p:spTgt spid="21"/>
                                        </p:tgtEl>
                                        <p:attrNameLst>
                                          <p:attrName>r</p:attrName>
                                        </p:attrNameLst>
                                      </p:cBhvr>
                                    </p:animRot>
                                  </p:childTnLst>
                                </p:cTn>
                              </p:par>
                            </p:childTnLst>
                          </p:cTn>
                        </p:par>
                        <p:par>
                          <p:cTn id="66" fill="hold">
                            <p:stCondLst>
                              <p:cond delay="2500"/>
                            </p:stCondLst>
                            <p:childTnLst>
                              <p:par>
                                <p:cTn id="67" presetID="22" presetClass="entr" presetSubtype="2"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wipe(right)">
                                      <p:cBhvr>
                                        <p:cTn id="69" dur="500"/>
                                        <p:tgtEl>
                                          <p:spTgt spid="2"/>
                                        </p:tgtEl>
                                      </p:cBhvr>
                                    </p:animEffect>
                                  </p:childTnLst>
                                </p:cTn>
                              </p:par>
                            </p:childTnLst>
                          </p:cTn>
                        </p:par>
                        <p:par>
                          <p:cTn id="70" fill="hold">
                            <p:stCondLst>
                              <p:cond delay="3000"/>
                            </p:stCondLst>
                            <p:childTnLst>
                              <p:par>
                                <p:cTn id="71" presetID="22" presetClass="entr" presetSubtype="8" fill="hold"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wipe(left)">
                                      <p:cBhvr>
                                        <p:cTn id="73" dur="500"/>
                                        <p:tgtEl>
                                          <p:spTgt spid="3"/>
                                        </p:tgtEl>
                                      </p:cBhvr>
                                    </p:animEffect>
                                  </p:childTnLst>
                                </p:cTn>
                              </p:par>
                            </p:childTnLst>
                          </p:cTn>
                        </p:par>
                        <p:par>
                          <p:cTn id="74" fill="hold">
                            <p:stCondLst>
                              <p:cond delay="3500"/>
                            </p:stCondLst>
                            <p:childTnLst>
                              <p:par>
                                <p:cTn id="75" presetID="22" presetClass="entr" presetSubtype="2" fill="hold"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right)">
                                      <p:cBhvr>
                                        <p:cTn id="77" dur="500"/>
                                        <p:tgtEl>
                                          <p:spTgt spid="6"/>
                                        </p:tgtEl>
                                      </p:cBhvr>
                                    </p:animEffect>
                                  </p:childTnLst>
                                </p:cTn>
                              </p:par>
                            </p:childTnLst>
                          </p:cTn>
                        </p:par>
                        <p:par>
                          <p:cTn id="78" fill="hold">
                            <p:stCondLst>
                              <p:cond delay="4000"/>
                            </p:stCondLst>
                            <p:childTnLst>
                              <p:par>
                                <p:cTn id="79" presetID="22" presetClass="entr" presetSubtype="8" fill="hold" nodeType="afterEffect">
                                  <p:stCondLst>
                                    <p:cond delay="0"/>
                                  </p:stCondLst>
                                  <p:childTnLst>
                                    <p:set>
                                      <p:cBhvr>
                                        <p:cTn id="80" dur="1" fill="hold">
                                          <p:stCondLst>
                                            <p:cond delay="0"/>
                                          </p:stCondLst>
                                        </p:cTn>
                                        <p:tgtEl>
                                          <p:spTgt spid="4"/>
                                        </p:tgtEl>
                                        <p:attrNameLst>
                                          <p:attrName>style.visibility</p:attrName>
                                        </p:attrNameLst>
                                      </p:cBhvr>
                                      <p:to>
                                        <p:strVal val="visible"/>
                                      </p:to>
                                    </p:set>
                                    <p:animEffect transition="in" filter="wipe(left)">
                                      <p:cBhvr>
                                        <p:cTn id="81" dur="500"/>
                                        <p:tgtEl>
                                          <p:spTgt spid="4"/>
                                        </p:tgtEl>
                                      </p:cBhvr>
                                    </p:animEffect>
                                  </p:childTnLst>
                                </p:cTn>
                              </p:par>
                            </p:childTnLst>
                          </p:cTn>
                        </p:par>
                        <p:par>
                          <p:cTn id="82" fill="hold">
                            <p:stCondLst>
                              <p:cond delay="4500"/>
                            </p:stCondLst>
                            <p:childTnLst>
                              <p:par>
                                <p:cTn id="83" presetID="22" presetClass="entr" presetSubtype="8" fill="hold" nodeType="afterEffect">
                                  <p:stCondLst>
                                    <p:cond delay="0"/>
                                  </p:stCondLst>
                                  <p:childTnLst>
                                    <p:set>
                                      <p:cBhvr>
                                        <p:cTn id="84" dur="1" fill="hold">
                                          <p:stCondLst>
                                            <p:cond delay="0"/>
                                          </p:stCondLst>
                                        </p:cTn>
                                        <p:tgtEl>
                                          <p:spTgt spid="5"/>
                                        </p:tgtEl>
                                        <p:attrNameLst>
                                          <p:attrName>style.visibility</p:attrName>
                                        </p:attrNameLst>
                                      </p:cBhvr>
                                      <p:to>
                                        <p:strVal val="visible"/>
                                      </p:to>
                                    </p:set>
                                    <p:animEffect transition="in" filter="wipe(left)">
                                      <p:cBhvr>
                                        <p:cTn id="8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36" grpId="0" animBg="1"/>
      <p:bldP spid="3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1"/>
          <p:cNvSpPr/>
          <p:nvPr/>
        </p:nvSpPr>
        <p:spPr bwMode="auto">
          <a:xfrm>
            <a:off x="-7143" y="2646364"/>
            <a:ext cx="9793601"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rgbClr val="ADBACA"/>
            </a:solidFill>
            <a:prstDash val="dash"/>
            <a:miter lim="800000"/>
          </a:ln>
        </p:spPr>
        <p:txBody>
          <a:bodyPr/>
          <a:lstStyle/>
          <a:p>
            <a:pPr>
              <a:defRPr/>
            </a:pPr>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9730903" y="2063749"/>
            <a:ext cx="1315867" cy="790576"/>
            <a:chOff x="9730108" y="2063749"/>
            <a:chExt cx="1315867" cy="790576"/>
          </a:xfrm>
        </p:grpSpPr>
        <p:sp>
          <p:nvSpPr>
            <p:cNvPr id="21" name="Freeform 22"/>
            <p:cNvSpPr/>
            <p:nvPr/>
          </p:nvSpPr>
          <p:spPr bwMode="auto">
            <a:xfrm>
              <a:off x="10084075" y="2498724"/>
              <a:ext cx="406347" cy="355600"/>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p:spPr>
          <p:txBody>
            <a:bodyPr/>
            <a:lstStyle/>
            <a:p>
              <a:pPr>
                <a:defRPr/>
              </a:pPr>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3"/>
            <p:cNvSpPr/>
            <p:nvPr/>
          </p:nvSpPr>
          <p:spPr bwMode="auto">
            <a:xfrm>
              <a:off x="9730108" y="2063749"/>
              <a:ext cx="1315867" cy="681038"/>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p:spPr>
          <p:txBody>
            <a:bodyPr/>
            <a:lstStyle/>
            <a:p>
              <a:pPr>
                <a:defRPr/>
              </a:pPr>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4"/>
            <p:cNvSpPr/>
            <p:nvPr/>
          </p:nvSpPr>
          <p:spPr bwMode="auto">
            <a:xfrm>
              <a:off x="10015821" y="2109788"/>
              <a:ext cx="933328" cy="744537"/>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p:spPr>
          <p:txBody>
            <a:bodyPr/>
            <a:lstStyle/>
            <a:p>
              <a:pPr>
                <a:defRPr/>
              </a:pPr>
              <a:endParaRPr lang="en-US">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组合 6"/>
          <p:cNvGrpSpPr/>
          <p:nvPr/>
        </p:nvGrpSpPr>
        <p:grpSpPr>
          <a:xfrm>
            <a:off x="1553168" y="2035176"/>
            <a:ext cx="1573008" cy="1025525"/>
            <a:chOff x="1552374" y="2035175"/>
            <a:chExt cx="1573008" cy="1025525"/>
          </a:xfrm>
        </p:grpSpPr>
        <p:sp>
          <p:nvSpPr>
            <p:cNvPr id="25" name="TextBox 73"/>
            <p:cNvSpPr txBox="1"/>
            <p:nvPr/>
          </p:nvSpPr>
          <p:spPr>
            <a:xfrm flipH="1">
              <a:off x="1552374" y="2035175"/>
              <a:ext cx="1573008" cy="492125"/>
            </a:xfrm>
            <a:prstGeom prst="rect">
              <a:avLst/>
            </a:prstGeom>
            <a:noFill/>
          </p:spPr>
          <p:txBody>
            <a:bodyPr lIns="0" tIns="0" rIns="0" bIns="0" anchor="ctr">
              <a:spAutoFit/>
            </a:bodyPr>
            <a:lstStyle>
              <a:defPPr>
                <a:defRPr lang="zh-CN"/>
              </a:defPPr>
              <a:lvl1pPr algn="ctr" eaLnBrk="1" fontAlgn="auto" hangingPunct="1">
                <a:spcBef>
                  <a:spcPts val="0"/>
                </a:spcBef>
                <a:spcAft>
                  <a:spcPts val="0"/>
                </a:spcAft>
                <a:defRPr sz="3200" b="1">
                  <a:solidFill>
                    <a:srgbClr val="445469"/>
                  </a:solidFill>
                  <a:latin typeface="Arial" panose="020B0604020202020204" pitchFamily="34" charset="0"/>
                  <a:ea typeface="微软雅黑" panose="020B0503020204020204" pitchFamily="34" charset="-122"/>
                  <a:cs typeface="+mn-ea"/>
                </a:defRPr>
              </a:lvl1pPr>
            </a:lstStyle>
            <a:p>
              <a:r>
                <a:rPr lang="en-AU" dirty="0">
                  <a:sym typeface="Arial" panose="020B0604020202020204" pitchFamily="34" charset="0"/>
                </a:rPr>
                <a:t>12%</a:t>
              </a:r>
              <a:endParaRPr lang="en-AU" dirty="0">
                <a:sym typeface="Arial" panose="020B0604020202020204" pitchFamily="34" charset="0"/>
              </a:endParaRPr>
            </a:p>
          </p:txBody>
        </p:sp>
        <p:sp>
          <p:nvSpPr>
            <p:cNvPr id="28" name="TextBox 13"/>
            <p:cNvSpPr txBox="1"/>
            <p:nvPr/>
          </p:nvSpPr>
          <p:spPr>
            <a:xfrm>
              <a:off x="1638087" y="2589212"/>
              <a:ext cx="1377771" cy="246062"/>
            </a:xfrm>
            <a:prstGeom prst="rect">
              <a:avLst/>
            </a:prstGeom>
            <a:noFill/>
          </p:spPr>
          <p:txBody>
            <a:bodyPr lIns="0" tIns="0" rIns="0" bIns="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3"/>
            <p:cNvSpPr txBox="1"/>
            <p:nvPr/>
          </p:nvSpPr>
          <p:spPr>
            <a:xfrm>
              <a:off x="1642850" y="2874963"/>
              <a:ext cx="1380945" cy="185737"/>
            </a:xfrm>
            <a:prstGeom prst="rect">
              <a:avLst/>
            </a:prstGeom>
            <a:noFill/>
          </p:spPr>
          <p:txBody>
            <a:bodyPr lIns="0" tIns="0" rIns="0" bIns="0">
              <a:spAutoFit/>
            </a:bodyPr>
            <a:lstStyle/>
            <a:p>
              <a:pP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组合 7"/>
          <p:cNvGrpSpPr/>
          <p:nvPr/>
        </p:nvGrpSpPr>
        <p:grpSpPr>
          <a:xfrm>
            <a:off x="3473792" y="2516189"/>
            <a:ext cx="1573008" cy="984249"/>
            <a:chOff x="3472998" y="2516188"/>
            <a:chExt cx="1573008" cy="984249"/>
          </a:xfrm>
        </p:grpSpPr>
        <p:sp>
          <p:nvSpPr>
            <p:cNvPr id="24" name="TextBox 72"/>
            <p:cNvSpPr txBox="1"/>
            <p:nvPr/>
          </p:nvSpPr>
          <p:spPr>
            <a:xfrm flipH="1">
              <a:off x="3472998" y="2516188"/>
              <a:ext cx="1573008" cy="492125"/>
            </a:xfrm>
            <a:prstGeom prst="rect">
              <a:avLst/>
            </a:prstGeom>
            <a:noFill/>
          </p:spPr>
          <p:txBody>
            <a:bodyPr lIns="0" tIns="0" rIns="0" bIns="0" anchor="ctr">
              <a:spAutoFit/>
            </a:bodyPr>
            <a:lstStyle>
              <a:defPPr>
                <a:defRPr lang="zh-CN"/>
              </a:defPPr>
              <a:lvl1pPr algn="ctr" eaLnBrk="1" fontAlgn="auto" hangingPunct="1">
                <a:spcBef>
                  <a:spcPts val="0"/>
                </a:spcBef>
                <a:spcAft>
                  <a:spcPts val="0"/>
                </a:spcAft>
                <a:defRPr sz="3200" b="1">
                  <a:solidFill>
                    <a:srgbClr val="445469"/>
                  </a:solidFill>
                  <a:latin typeface="Arial" panose="020B0604020202020204" pitchFamily="34" charset="0"/>
                  <a:ea typeface="微软雅黑" panose="020B0503020204020204" pitchFamily="34" charset="-122"/>
                  <a:cs typeface="+mn-ea"/>
                </a:defRPr>
              </a:lvl1pPr>
            </a:lstStyle>
            <a:p>
              <a:r>
                <a:rPr lang="en-AU" dirty="0">
                  <a:sym typeface="Arial" panose="020B0604020202020204" pitchFamily="34" charset="0"/>
                </a:rPr>
                <a:t>37%</a:t>
              </a:r>
              <a:endParaRPr lang="en-AU" dirty="0">
                <a:sym typeface="Arial" panose="020B0604020202020204" pitchFamily="34" charset="0"/>
              </a:endParaRPr>
            </a:p>
          </p:txBody>
        </p:sp>
        <p:sp>
          <p:nvSpPr>
            <p:cNvPr id="30" name="TextBox 13"/>
            <p:cNvSpPr txBox="1"/>
            <p:nvPr/>
          </p:nvSpPr>
          <p:spPr>
            <a:xfrm>
              <a:off x="3507918" y="3030537"/>
              <a:ext cx="1377771" cy="246062"/>
            </a:xfrm>
            <a:prstGeom prst="rect">
              <a:avLst/>
            </a:prstGeom>
            <a:noFill/>
          </p:spPr>
          <p:txBody>
            <a:bodyPr lIns="0" tIns="0" rIns="0" bIns="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3"/>
            <p:cNvSpPr txBox="1"/>
            <p:nvPr/>
          </p:nvSpPr>
          <p:spPr>
            <a:xfrm>
              <a:off x="3512681" y="3316287"/>
              <a:ext cx="1380945" cy="184150"/>
            </a:xfrm>
            <a:prstGeom prst="rect">
              <a:avLst/>
            </a:prstGeom>
            <a:noFill/>
          </p:spPr>
          <p:txBody>
            <a:bodyPr lIns="0" tIns="0" rIns="0" bIns="0">
              <a:spAutoFit/>
            </a:bodyPr>
            <a:lstStyle/>
            <a:p>
              <a:pP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组合 8"/>
          <p:cNvGrpSpPr/>
          <p:nvPr/>
        </p:nvGrpSpPr>
        <p:grpSpPr>
          <a:xfrm>
            <a:off x="5357911" y="4862514"/>
            <a:ext cx="1573007" cy="1015999"/>
            <a:chOff x="5357116" y="4862513"/>
            <a:chExt cx="1573007" cy="1015999"/>
          </a:xfrm>
        </p:grpSpPr>
        <p:sp>
          <p:nvSpPr>
            <p:cNvPr id="26" name="TextBox 76"/>
            <p:cNvSpPr txBox="1"/>
            <p:nvPr/>
          </p:nvSpPr>
          <p:spPr>
            <a:xfrm flipH="1">
              <a:off x="5357116" y="4862513"/>
              <a:ext cx="1573007" cy="492125"/>
            </a:xfrm>
            <a:prstGeom prst="rect">
              <a:avLst/>
            </a:prstGeom>
            <a:noFill/>
          </p:spPr>
          <p:txBody>
            <a:bodyPr lIns="0" tIns="0" rIns="0" bIns="0" anchor="ctr">
              <a:spAutoFit/>
            </a:bodyPr>
            <a:lstStyle/>
            <a:p>
              <a:pPr algn="ctr">
                <a:defRPr/>
              </a:pPr>
              <a:r>
                <a:rPr lang="en-AU" sz="32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25%</a:t>
              </a:r>
              <a:endParaRPr lang="en-AU" sz="32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3"/>
            <p:cNvSpPr txBox="1"/>
            <p:nvPr/>
          </p:nvSpPr>
          <p:spPr>
            <a:xfrm>
              <a:off x="5425369" y="5408612"/>
              <a:ext cx="1377771" cy="246062"/>
            </a:xfrm>
            <a:prstGeom prst="rect">
              <a:avLst/>
            </a:prstGeom>
            <a:noFill/>
          </p:spPr>
          <p:txBody>
            <a:bodyPr lIns="0" tIns="0" rIns="0" bIns="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
            <p:cNvSpPr txBox="1"/>
            <p:nvPr/>
          </p:nvSpPr>
          <p:spPr>
            <a:xfrm>
              <a:off x="5430132" y="5694362"/>
              <a:ext cx="1380945" cy="184150"/>
            </a:xfrm>
            <a:prstGeom prst="rect">
              <a:avLst/>
            </a:prstGeom>
            <a:noFill/>
          </p:spPr>
          <p:txBody>
            <a:bodyPr lIns="0" tIns="0" rIns="0" bIns="0">
              <a:spAutoFit/>
            </a:bodyPr>
            <a:lstStyle/>
            <a:p>
              <a:pP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组合 9"/>
          <p:cNvGrpSpPr/>
          <p:nvPr/>
        </p:nvGrpSpPr>
        <p:grpSpPr>
          <a:xfrm>
            <a:off x="7227742" y="1984375"/>
            <a:ext cx="1573007" cy="1003300"/>
            <a:chOff x="7226947" y="1984375"/>
            <a:chExt cx="1573007" cy="1003300"/>
          </a:xfrm>
        </p:grpSpPr>
        <p:sp>
          <p:nvSpPr>
            <p:cNvPr id="27" name="TextBox 79"/>
            <p:cNvSpPr txBox="1"/>
            <p:nvPr/>
          </p:nvSpPr>
          <p:spPr>
            <a:xfrm flipH="1">
              <a:off x="7226947" y="1984375"/>
              <a:ext cx="1573007" cy="492125"/>
            </a:xfrm>
            <a:prstGeom prst="rect">
              <a:avLst/>
            </a:prstGeom>
            <a:noFill/>
          </p:spPr>
          <p:txBody>
            <a:bodyPr lIns="0" tIns="0" rIns="0" bIns="0" anchor="ctr">
              <a:spAutoFit/>
            </a:bodyPr>
            <a:lstStyle>
              <a:defPPr>
                <a:defRPr lang="zh-CN"/>
              </a:defPPr>
              <a:lvl1pPr algn="ctr" eaLnBrk="1" fontAlgn="auto" hangingPunct="1">
                <a:spcBef>
                  <a:spcPts val="0"/>
                </a:spcBef>
                <a:spcAft>
                  <a:spcPts val="0"/>
                </a:spcAft>
                <a:defRPr sz="3200" b="1">
                  <a:solidFill>
                    <a:srgbClr val="445469"/>
                  </a:solidFill>
                  <a:latin typeface="Arial" panose="020B0604020202020204" pitchFamily="34" charset="0"/>
                  <a:ea typeface="微软雅黑" panose="020B0503020204020204" pitchFamily="34" charset="-122"/>
                  <a:cs typeface="+mn-ea"/>
                </a:defRPr>
              </a:lvl1pPr>
            </a:lstStyle>
            <a:p>
              <a:r>
                <a:rPr lang="en-AU" dirty="0">
                  <a:sym typeface="Arial" panose="020B0604020202020204" pitchFamily="34" charset="0"/>
                </a:rPr>
                <a:t>9%</a:t>
              </a:r>
              <a:endParaRPr lang="en-AU" dirty="0">
                <a:sym typeface="Arial" panose="020B0604020202020204" pitchFamily="34" charset="0"/>
              </a:endParaRPr>
            </a:p>
          </p:txBody>
        </p:sp>
        <p:sp>
          <p:nvSpPr>
            <p:cNvPr id="34" name="TextBox 13"/>
            <p:cNvSpPr txBox="1"/>
            <p:nvPr/>
          </p:nvSpPr>
          <p:spPr>
            <a:xfrm>
              <a:off x="7325359" y="2516187"/>
              <a:ext cx="1376183" cy="246062"/>
            </a:xfrm>
            <a:prstGeom prst="rect">
              <a:avLst/>
            </a:prstGeom>
            <a:noFill/>
          </p:spPr>
          <p:txBody>
            <a:bodyPr lIns="0" tIns="0" rIns="0" bIns="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13"/>
            <p:cNvSpPr txBox="1"/>
            <p:nvPr/>
          </p:nvSpPr>
          <p:spPr>
            <a:xfrm>
              <a:off x="7330121" y="2801938"/>
              <a:ext cx="1380945" cy="185737"/>
            </a:xfrm>
            <a:prstGeom prst="rect">
              <a:avLst/>
            </a:prstGeom>
            <a:noFill/>
          </p:spPr>
          <p:txBody>
            <a:bodyPr lIns="0" tIns="0" rIns="0" bIns="0">
              <a:spAutoFit/>
            </a:bodyPr>
            <a:lstStyle/>
            <a:p>
              <a:pP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组合 2"/>
          <p:cNvGrpSpPr/>
          <p:nvPr/>
        </p:nvGrpSpPr>
        <p:grpSpPr>
          <a:xfrm>
            <a:off x="1837293" y="3732213"/>
            <a:ext cx="995232" cy="1301751"/>
            <a:chOff x="1836499" y="3732212"/>
            <a:chExt cx="995232" cy="1301751"/>
          </a:xfrm>
        </p:grpSpPr>
        <p:cxnSp>
          <p:nvCxnSpPr>
            <p:cNvPr id="15" name="Straight Connector 60"/>
            <p:cNvCxnSpPr/>
            <p:nvPr/>
          </p:nvCxnSpPr>
          <p:spPr>
            <a:xfrm flipV="1">
              <a:off x="2338084" y="3732212"/>
              <a:ext cx="0" cy="860425"/>
            </a:xfrm>
            <a:prstGeom prst="line">
              <a:avLst/>
            </a:prstGeom>
            <a:ln>
              <a:solidFill>
                <a:srgbClr val="ADBACA"/>
              </a:solidFill>
              <a:tailEnd type="oval"/>
            </a:ln>
          </p:spPr>
          <p:style>
            <a:lnRef idx="1">
              <a:schemeClr val="accent1"/>
            </a:lnRef>
            <a:fillRef idx="0">
              <a:schemeClr val="accent1"/>
            </a:fillRef>
            <a:effectRef idx="0">
              <a:schemeClr val="accent1"/>
            </a:effectRef>
            <a:fontRef idx="minor">
              <a:schemeClr val="tx1"/>
            </a:fontRef>
          </p:style>
        </p:cxnSp>
        <p:sp>
          <p:nvSpPr>
            <p:cNvPr id="20" name="Oval 19"/>
            <p:cNvSpPr>
              <a:spLocks noChangeArrowheads="1"/>
            </p:cNvSpPr>
            <p:nvPr/>
          </p:nvSpPr>
          <p:spPr bwMode="auto">
            <a:xfrm>
              <a:off x="1836499" y="4040188"/>
              <a:ext cx="995232" cy="993775"/>
            </a:xfrm>
            <a:prstGeom prst="ellipse">
              <a:avLst/>
            </a:prstGeom>
            <a:solidFill>
              <a:schemeClr val="accent4"/>
            </a:solidFill>
            <a:ln>
              <a:noFill/>
            </a:ln>
          </p:spPr>
          <p:txBody>
            <a:bodyPr anchor="ctr"/>
            <a:lstStyle/>
            <a:p>
              <a:pPr algn="ctr">
                <a:defRPr/>
              </a:pPr>
              <a:endParaRPr lang="en-US" sz="2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70"/>
            <p:cNvSpPr>
              <a:spLocks noEditPoints="1"/>
            </p:cNvSpPr>
            <p:nvPr/>
          </p:nvSpPr>
          <p:spPr bwMode="auto">
            <a:xfrm>
              <a:off x="2152370" y="4279900"/>
              <a:ext cx="419045" cy="354013"/>
            </a:xfrm>
            <a:custGeom>
              <a:avLst/>
              <a:gdLst/>
              <a:ahLst/>
              <a:cxnLst>
                <a:cxn ang="0">
                  <a:pos x="244" y="216"/>
                </a:cxn>
                <a:cxn ang="0">
                  <a:pos x="12" y="216"/>
                </a:cxn>
                <a:cxn ang="0">
                  <a:pos x="0" y="204"/>
                </a:cxn>
                <a:cxn ang="0">
                  <a:pos x="0" y="12"/>
                </a:cxn>
                <a:cxn ang="0">
                  <a:pos x="12" y="0"/>
                </a:cxn>
                <a:cxn ang="0">
                  <a:pos x="24" y="12"/>
                </a:cxn>
                <a:cxn ang="0">
                  <a:pos x="24" y="164"/>
                </a:cxn>
                <a:cxn ang="0">
                  <a:pos x="24" y="192"/>
                </a:cxn>
                <a:cxn ang="0">
                  <a:pos x="244" y="192"/>
                </a:cxn>
                <a:cxn ang="0">
                  <a:pos x="256" y="204"/>
                </a:cxn>
                <a:cxn ang="0">
                  <a:pos x="244" y="216"/>
                </a:cxn>
                <a:cxn ang="0">
                  <a:pos x="216" y="180"/>
                </a:cxn>
                <a:cxn ang="0">
                  <a:pos x="192" y="180"/>
                </a:cxn>
                <a:cxn ang="0">
                  <a:pos x="180" y="168"/>
                </a:cxn>
                <a:cxn ang="0">
                  <a:pos x="180" y="84"/>
                </a:cxn>
                <a:cxn ang="0">
                  <a:pos x="192" y="72"/>
                </a:cxn>
                <a:cxn ang="0">
                  <a:pos x="216" y="72"/>
                </a:cxn>
                <a:cxn ang="0">
                  <a:pos x="228" y="84"/>
                </a:cxn>
                <a:cxn ang="0">
                  <a:pos x="228" y="168"/>
                </a:cxn>
                <a:cxn ang="0">
                  <a:pos x="216" y="180"/>
                </a:cxn>
                <a:cxn ang="0">
                  <a:pos x="148" y="180"/>
                </a:cxn>
                <a:cxn ang="0">
                  <a:pos x="124" y="180"/>
                </a:cxn>
                <a:cxn ang="0">
                  <a:pos x="112" y="168"/>
                </a:cxn>
                <a:cxn ang="0">
                  <a:pos x="112" y="36"/>
                </a:cxn>
                <a:cxn ang="0">
                  <a:pos x="124" y="24"/>
                </a:cxn>
                <a:cxn ang="0">
                  <a:pos x="148" y="24"/>
                </a:cxn>
                <a:cxn ang="0">
                  <a:pos x="160" y="36"/>
                </a:cxn>
                <a:cxn ang="0">
                  <a:pos x="160" y="168"/>
                </a:cxn>
                <a:cxn ang="0">
                  <a:pos x="148" y="180"/>
                </a:cxn>
                <a:cxn ang="0">
                  <a:pos x="80" y="180"/>
                </a:cxn>
                <a:cxn ang="0">
                  <a:pos x="56" y="180"/>
                </a:cxn>
                <a:cxn ang="0">
                  <a:pos x="44" y="168"/>
                </a:cxn>
                <a:cxn ang="0">
                  <a:pos x="44" y="144"/>
                </a:cxn>
                <a:cxn ang="0">
                  <a:pos x="56" y="132"/>
                </a:cxn>
                <a:cxn ang="0">
                  <a:pos x="80" y="132"/>
                </a:cxn>
                <a:cxn ang="0">
                  <a:pos x="92" y="144"/>
                </a:cxn>
                <a:cxn ang="0">
                  <a:pos x="92" y="168"/>
                </a:cxn>
                <a:cxn ang="0">
                  <a:pos x="80" y="180"/>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ysClr val="window" lastClr="FFFFFF"/>
            </a:solidFill>
            <a:ln w="9525">
              <a:noFill/>
              <a:round/>
            </a:ln>
          </p:spPr>
          <p:txBody>
            <a:bodyPr lIns="121682" tIns="60841" rIns="121682" bIns="60841"/>
            <a:lstStyle/>
            <a:p>
              <a:pPr defTabSz="1217295">
                <a:defRPr/>
              </a:pPr>
              <a:endParaRPr 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组合 4"/>
          <p:cNvGrpSpPr/>
          <p:nvPr/>
        </p:nvGrpSpPr>
        <p:grpSpPr>
          <a:xfrm>
            <a:off x="5632511" y="3305176"/>
            <a:ext cx="996820" cy="1355725"/>
            <a:chOff x="5631717" y="3305175"/>
            <a:chExt cx="996820" cy="1355725"/>
          </a:xfrm>
        </p:grpSpPr>
        <p:cxnSp>
          <p:nvCxnSpPr>
            <p:cNvPr id="13" name="Straight Connector 56"/>
            <p:cNvCxnSpPr/>
            <p:nvPr/>
          </p:nvCxnSpPr>
          <p:spPr>
            <a:xfrm>
              <a:off x="6130127" y="3802063"/>
              <a:ext cx="0" cy="858837"/>
            </a:xfrm>
            <a:prstGeom prst="line">
              <a:avLst/>
            </a:prstGeom>
            <a:ln>
              <a:solidFill>
                <a:srgbClr val="ADBACA"/>
              </a:solidFill>
              <a:tailEnd type="oval"/>
            </a:ln>
          </p:spPr>
          <p:style>
            <a:lnRef idx="1">
              <a:schemeClr val="accent1"/>
            </a:lnRef>
            <a:fillRef idx="0">
              <a:schemeClr val="accent1"/>
            </a:fillRef>
            <a:effectRef idx="0">
              <a:schemeClr val="accent1"/>
            </a:effectRef>
            <a:fontRef idx="minor">
              <a:schemeClr val="tx1"/>
            </a:fontRef>
          </p:style>
        </p:cxnSp>
        <p:sp>
          <p:nvSpPr>
            <p:cNvPr id="18" name="Oval 19"/>
            <p:cNvSpPr>
              <a:spLocks noChangeArrowheads="1"/>
            </p:cNvSpPr>
            <p:nvPr/>
          </p:nvSpPr>
          <p:spPr bwMode="auto">
            <a:xfrm>
              <a:off x="5631717" y="3305175"/>
              <a:ext cx="996820" cy="993775"/>
            </a:xfrm>
            <a:prstGeom prst="ellipse">
              <a:avLst/>
            </a:prstGeom>
            <a:solidFill>
              <a:schemeClr val="accent2"/>
            </a:solidFill>
            <a:ln>
              <a:noFill/>
            </a:ln>
          </p:spPr>
          <p:txBody>
            <a:bodyPr anchor="ctr"/>
            <a:lstStyle/>
            <a:p>
              <a:pPr algn="ctr">
                <a:defRPr/>
              </a:pPr>
              <a:r>
                <a:rPr lang="en-AU" sz="2400" dirty="0">
                  <a:solidFill>
                    <a:srgbClr val="1C8EE4"/>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2400" dirty="0">
                <a:solidFill>
                  <a:srgbClr val="1C8EE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5"/>
            <p:cNvSpPr>
              <a:spLocks noEditPoints="1"/>
            </p:cNvSpPr>
            <p:nvPr/>
          </p:nvSpPr>
          <p:spPr bwMode="auto">
            <a:xfrm>
              <a:off x="5925367" y="3649662"/>
              <a:ext cx="436505" cy="423862"/>
            </a:xfrm>
            <a:custGeom>
              <a:avLst/>
              <a:gdLst/>
              <a:ahLst/>
              <a:cxnLst>
                <a:cxn ang="0">
                  <a:pos x="671" y="73"/>
                </a:cxn>
                <a:cxn ang="0">
                  <a:pos x="569" y="25"/>
                </a:cxn>
                <a:cxn ang="0">
                  <a:pos x="576" y="4"/>
                </a:cxn>
                <a:cxn ang="0">
                  <a:pos x="567" y="0"/>
                </a:cxn>
                <a:cxn ang="0">
                  <a:pos x="111" y="1"/>
                </a:cxn>
                <a:cxn ang="0">
                  <a:pos x="107" y="18"/>
                </a:cxn>
                <a:cxn ang="0">
                  <a:pos x="103" y="73"/>
                </a:cxn>
                <a:cxn ang="0">
                  <a:pos x="4" y="77"/>
                </a:cxn>
                <a:cxn ang="0">
                  <a:pos x="67" y="254"/>
                </a:cxn>
                <a:cxn ang="0">
                  <a:pos x="241" y="392"/>
                </a:cxn>
                <a:cxn ang="0">
                  <a:pos x="271" y="444"/>
                </a:cxn>
                <a:cxn ang="0">
                  <a:pos x="292" y="590"/>
                </a:cxn>
                <a:cxn ang="0">
                  <a:pos x="254" y="594"/>
                </a:cxn>
                <a:cxn ang="0">
                  <a:pos x="204" y="629"/>
                </a:cxn>
                <a:cxn ang="0">
                  <a:pos x="213" y="662"/>
                </a:cxn>
                <a:cxn ang="0">
                  <a:pos x="479" y="654"/>
                </a:cxn>
                <a:cxn ang="0">
                  <a:pos x="472" y="617"/>
                </a:cxn>
                <a:cxn ang="0">
                  <a:pos x="414" y="590"/>
                </a:cxn>
                <a:cxn ang="0">
                  <a:pos x="416" y="455"/>
                </a:cxn>
                <a:cxn ang="0">
                  <a:pos x="406" y="437"/>
                </a:cxn>
                <a:cxn ang="0">
                  <a:pos x="431" y="397"/>
                </a:cxn>
                <a:cxn ang="0">
                  <a:pos x="455" y="357"/>
                </a:cxn>
                <a:cxn ang="0">
                  <a:pos x="683" y="85"/>
                </a:cxn>
                <a:cxn ang="0">
                  <a:pos x="146" y="288"/>
                </a:cxn>
                <a:cxn ang="0">
                  <a:pos x="95" y="244"/>
                </a:cxn>
                <a:cxn ang="0">
                  <a:pos x="81" y="229"/>
                </a:cxn>
                <a:cxn ang="0">
                  <a:pos x="78" y="224"/>
                </a:cxn>
                <a:cxn ang="0">
                  <a:pos x="43" y="166"/>
                </a:cxn>
                <a:cxn ang="0">
                  <a:pos x="41" y="161"/>
                </a:cxn>
                <a:cxn ang="0">
                  <a:pos x="30" y="130"/>
                </a:cxn>
                <a:cxn ang="0">
                  <a:pos x="23" y="97"/>
                </a:cxn>
                <a:cxn ang="0">
                  <a:pos x="180" y="307"/>
                </a:cxn>
                <a:cxn ang="0">
                  <a:pos x="453" y="141"/>
                </a:cxn>
                <a:cxn ang="0">
                  <a:pos x="413" y="266"/>
                </a:cxn>
                <a:cxn ang="0">
                  <a:pos x="342" y="222"/>
                </a:cxn>
                <a:cxn ang="0">
                  <a:pos x="271" y="266"/>
                </a:cxn>
                <a:cxn ang="0">
                  <a:pos x="230" y="141"/>
                </a:cxn>
                <a:cxn ang="0">
                  <a:pos x="314" y="135"/>
                </a:cxn>
                <a:cxn ang="0">
                  <a:pos x="345" y="57"/>
                </a:cxn>
                <a:cxn ang="0">
                  <a:pos x="452" y="135"/>
                </a:cxn>
                <a:cxn ang="0">
                  <a:pos x="653" y="103"/>
                </a:cxn>
                <a:cxn ang="0">
                  <a:pos x="638" y="156"/>
                </a:cxn>
                <a:cxn ang="0">
                  <a:pos x="635" y="163"/>
                </a:cxn>
                <a:cxn ang="0">
                  <a:pos x="627" y="179"/>
                </a:cxn>
                <a:cxn ang="0">
                  <a:pos x="598" y="226"/>
                </a:cxn>
                <a:cxn ang="0">
                  <a:pos x="591" y="234"/>
                </a:cxn>
                <a:cxn ang="0">
                  <a:pos x="563" y="263"/>
                </a:cxn>
                <a:cxn ang="0">
                  <a:pos x="497" y="307"/>
                </a:cxn>
                <a:cxn ang="0">
                  <a:pos x="654" y="97"/>
                </a:cxn>
                <a:cxn ang="0">
                  <a:pos x="653" y="103"/>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solidFill>
              <a:sysClr val="window" lastClr="FFFFFF"/>
            </a:solidFill>
            <a:ln w="9525">
              <a:noFill/>
              <a:round/>
            </a:ln>
          </p:spPr>
          <p:txBody>
            <a:bodyPr lIns="121682" tIns="60841" rIns="121682" bIns="60841"/>
            <a:lstStyle/>
            <a:p>
              <a:pPr defTabSz="1217295">
                <a:defRPr/>
              </a:pPr>
              <a:endParaRPr 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组合 3"/>
          <p:cNvGrpSpPr/>
          <p:nvPr/>
        </p:nvGrpSpPr>
        <p:grpSpPr>
          <a:xfrm>
            <a:off x="3734108" y="4232275"/>
            <a:ext cx="996820" cy="1422401"/>
            <a:chOff x="3733314" y="4232274"/>
            <a:chExt cx="996820" cy="1422401"/>
          </a:xfrm>
        </p:grpSpPr>
        <p:cxnSp>
          <p:nvCxnSpPr>
            <p:cNvPr id="12" name="Straight Connector 55"/>
            <p:cNvCxnSpPr/>
            <p:nvPr/>
          </p:nvCxnSpPr>
          <p:spPr>
            <a:xfrm flipV="1">
              <a:off x="4246010" y="4232274"/>
              <a:ext cx="0" cy="858838"/>
            </a:xfrm>
            <a:prstGeom prst="line">
              <a:avLst/>
            </a:prstGeom>
            <a:ln>
              <a:solidFill>
                <a:srgbClr val="ADBACA"/>
              </a:solidFill>
              <a:tailEnd type="oval"/>
            </a:ln>
          </p:spPr>
          <p:style>
            <a:lnRef idx="1">
              <a:schemeClr val="accent1"/>
            </a:lnRef>
            <a:fillRef idx="0">
              <a:schemeClr val="accent1"/>
            </a:fillRef>
            <a:effectRef idx="0">
              <a:schemeClr val="accent1"/>
            </a:effectRef>
            <a:fontRef idx="minor">
              <a:schemeClr val="tx1"/>
            </a:fontRef>
          </p:style>
        </p:cxnSp>
        <p:sp>
          <p:nvSpPr>
            <p:cNvPr id="17" name="Oval 19"/>
            <p:cNvSpPr>
              <a:spLocks noChangeArrowheads="1"/>
            </p:cNvSpPr>
            <p:nvPr/>
          </p:nvSpPr>
          <p:spPr bwMode="auto">
            <a:xfrm>
              <a:off x="3733314" y="4660900"/>
              <a:ext cx="996820" cy="993775"/>
            </a:xfrm>
            <a:prstGeom prst="ellipse">
              <a:avLst/>
            </a:prstGeom>
            <a:solidFill>
              <a:schemeClr val="accent3"/>
            </a:solidFill>
            <a:ln>
              <a:noFill/>
            </a:ln>
          </p:spPr>
          <p:txBody>
            <a:bodyPr anchor="ctr"/>
            <a:lstStyle/>
            <a:p>
              <a:pPr algn="ctr">
                <a:defRPr/>
              </a:pPr>
              <a:endParaRPr lang="en-US" sz="2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45"/>
            <p:cNvSpPr>
              <a:spLocks noEditPoints="1"/>
            </p:cNvSpPr>
            <p:nvPr/>
          </p:nvSpPr>
          <p:spPr bwMode="auto">
            <a:xfrm>
              <a:off x="4014266" y="4808537"/>
              <a:ext cx="490473" cy="531812"/>
            </a:xfrm>
            <a:custGeom>
              <a:avLst/>
              <a:gdLst/>
              <a:ahLst/>
              <a:cxnLst>
                <a:cxn ang="0">
                  <a:pos x="783" y="812"/>
                </a:cxn>
                <a:cxn ang="0">
                  <a:pos x="684" y="703"/>
                </a:cxn>
                <a:cxn ang="0">
                  <a:pos x="698" y="592"/>
                </a:cxn>
                <a:cxn ang="0">
                  <a:pos x="674" y="483"/>
                </a:cxn>
                <a:cxn ang="0">
                  <a:pos x="617" y="387"/>
                </a:cxn>
                <a:cxn ang="0">
                  <a:pos x="532" y="315"/>
                </a:cxn>
                <a:cxn ang="0">
                  <a:pos x="428" y="275"/>
                </a:cxn>
                <a:cxn ang="0">
                  <a:pos x="316" y="270"/>
                </a:cxn>
                <a:cxn ang="0">
                  <a:pos x="209" y="303"/>
                </a:cxn>
                <a:cxn ang="0">
                  <a:pos x="119" y="367"/>
                </a:cxn>
                <a:cxn ang="0">
                  <a:pos x="54" y="458"/>
                </a:cxn>
                <a:cxn ang="0">
                  <a:pos x="22" y="565"/>
                </a:cxn>
                <a:cxn ang="0">
                  <a:pos x="27" y="677"/>
                </a:cxn>
                <a:cxn ang="0">
                  <a:pos x="68" y="781"/>
                </a:cxn>
                <a:cxn ang="0">
                  <a:pos x="140" y="866"/>
                </a:cxn>
                <a:cxn ang="0">
                  <a:pos x="236" y="923"/>
                </a:cxn>
                <a:cxn ang="0">
                  <a:pos x="345" y="945"/>
                </a:cxn>
                <a:cxn ang="0">
                  <a:pos x="456" y="931"/>
                </a:cxn>
                <a:cxn ang="0">
                  <a:pos x="556" y="882"/>
                </a:cxn>
                <a:cxn ang="0">
                  <a:pos x="605" y="817"/>
                </a:cxn>
                <a:cxn ang="0">
                  <a:pos x="769" y="943"/>
                </a:cxn>
                <a:cxn ang="0">
                  <a:pos x="843" y="818"/>
                </a:cxn>
                <a:cxn ang="0">
                  <a:pos x="456" y="618"/>
                </a:cxn>
                <a:cxn ang="0">
                  <a:pos x="317" y="545"/>
                </a:cxn>
                <a:cxn ang="0">
                  <a:pos x="381" y="630"/>
                </a:cxn>
                <a:cxn ang="0">
                  <a:pos x="276" y="614"/>
                </a:cxn>
                <a:cxn ang="0">
                  <a:pos x="407" y="700"/>
                </a:cxn>
                <a:cxn ang="0">
                  <a:pos x="408" y="804"/>
                </a:cxn>
                <a:cxn ang="0">
                  <a:pos x="307" y="409"/>
                </a:cxn>
                <a:cxn ang="0">
                  <a:pos x="550" y="674"/>
                </a:cxn>
                <a:cxn ang="0">
                  <a:pos x="576" y="689"/>
                </a:cxn>
                <a:cxn ang="0">
                  <a:pos x="299" y="379"/>
                </a:cxn>
                <a:cxn ang="0">
                  <a:pos x="415" y="833"/>
                </a:cxn>
                <a:cxn ang="0">
                  <a:pos x="544" y="781"/>
                </a:cxn>
                <a:cxn ang="0">
                  <a:pos x="109" y="670"/>
                </a:cxn>
                <a:cxn ang="0">
                  <a:pos x="605" y="543"/>
                </a:cxn>
                <a:cxn ang="0">
                  <a:pos x="839" y="900"/>
                </a:cxn>
                <a:cxn ang="0">
                  <a:pos x="773" y="900"/>
                </a:cxn>
                <a:cxn ang="0">
                  <a:pos x="807" y="842"/>
                </a:cxn>
                <a:cxn ang="0">
                  <a:pos x="839" y="900"/>
                </a:cxn>
                <a:cxn ang="0">
                  <a:pos x="543" y="226"/>
                </a:cxn>
                <a:cxn ang="0">
                  <a:pos x="570" y="293"/>
                </a:cxn>
                <a:cxn ang="0">
                  <a:pos x="620" y="312"/>
                </a:cxn>
                <a:cxn ang="0">
                  <a:pos x="687" y="340"/>
                </a:cxn>
                <a:cxn ang="0">
                  <a:pos x="736" y="318"/>
                </a:cxn>
                <a:cxn ang="0">
                  <a:pos x="802" y="290"/>
                </a:cxn>
                <a:cxn ang="0">
                  <a:pos x="821" y="240"/>
                </a:cxn>
                <a:cxn ang="0">
                  <a:pos x="849" y="173"/>
                </a:cxn>
                <a:cxn ang="0">
                  <a:pos x="827" y="124"/>
                </a:cxn>
                <a:cxn ang="0">
                  <a:pos x="800" y="58"/>
                </a:cxn>
                <a:cxn ang="0">
                  <a:pos x="749" y="39"/>
                </a:cxn>
                <a:cxn ang="0">
                  <a:pos x="683" y="11"/>
                </a:cxn>
                <a:cxn ang="0">
                  <a:pos x="634" y="33"/>
                </a:cxn>
                <a:cxn ang="0">
                  <a:pos x="567" y="60"/>
                </a:cxn>
                <a:cxn ang="0">
                  <a:pos x="548" y="111"/>
                </a:cxn>
                <a:cxn ang="0">
                  <a:pos x="521" y="177"/>
                </a:cxn>
                <a:cxn ang="0">
                  <a:pos x="685" y="93"/>
                </a:cxn>
                <a:cxn ang="0">
                  <a:pos x="685" y="258"/>
                </a:cxn>
                <a:cxn ang="0">
                  <a:pos x="685" y="93"/>
                </a:cxn>
                <a:cxn ang="0">
                  <a:pos x="685" y="93"/>
                </a:cxn>
              </a:cxnLst>
              <a:rect l="0" t="0" r="r" b="b"/>
              <a:pathLst>
                <a:path w="889" h="965">
                  <a:moveTo>
                    <a:pt x="843" y="818"/>
                  </a:moveTo>
                  <a:cubicBezTo>
                    <a:pt x="824" y="807"/>
                    <a:pt x="803" y="806"/>
                    <a:pt x="783" y="812"/>
                  </a:cubicBezTo>
                  <a:cubicBezTo>
                    <a:pt x="657" y="737"/>
                    <a:pt x="657" y="737"/>
                    <a:pt x="657" y="737"/>
                  </a:cubicBezTo>
                  <a:cubicBezTo>
                    <a:pt x="659" y="722"/>
                    <a:pt x="669" y="709"/>
                    <a:pt x="684" y="703"/>
                  </a:cubicBezTo>
                  <a:cubicBezTo>
                    <a:pt x="707" y="694"/>
                    <a:pt x="712" y="672"/>
                    <a:pt x="694" y="654"/>
                  </a:cubicBezTo>
                  <a:cubicBezTo>
                    <a:pt x="677" y="636"/>
                    <a:pt x="679" y="608"/>
                    <a:pt x="698" y="592"/>
                  </a:cubicBezTo>
                  <a:cubicBezTo>
                    <a:pt x="716" y="576"/>
                    <a:pt x="714" y="554"/>
                    <a:pt x="691" y="542"/>
                  </a:cubicBezTo>
                  <a:cubicBezTo>
                    <a:pt x="670" y="531"/>
                    <a:pt x="662" y="504"/>
                    <a:pt x="674" y="483"/>
                  </a:cubicBezTo>
                  <a:cubicBezTo>
                    <a:pt x="687" y="462"/>
                    <a:pt x="677" y="441"/>
                    <a:pt x="653" y="438"/>
                  </a:cubicBezTo>
                  <a:cubicBezTo>
                    <a:pt x="628" y="434"/>
                    <a:pt x="612" y="412"/>
                    <a:pt x="617" y="387"/>
                  </a:cubicBezTo>
                  <a:cubicBezTo>
                    <a:pt x="622" y="363"/>
                    <a:pt x="606" y="347"/>
                    <a:pt x="582" y="352"/>
                  </a:cubicBezTo>
                  <a:cubicBezTo>
                    <a:pt x="557" y="356"/>
                    <a:pt x="535" y="340"/>
                    <a:pt x="532" y="315"/>
                  </a:cubicBezTo>
                  <a:cubicBezTo>
                    <a:pt x="529" y="291"/>
                    <a:pt x="508" y="281"/>
                    <a:pt x="487" y="293"/>
                  </a:cubicBezTo>
                  <a:cubicBezTo>
                    <a:pt x="465" y="305"/>
                    <a:pt x="439" y="297"/>
                    <a:pt x="428" y="275"/>
                  </a:cubicBezTo>
                  <a:cubicBezTo>
                    <a:pt x="417" y="253"/>
                    <a:pt x="395" y="250"/>
                    <a:pt x="378" y="268"/>
                  </a:cubicBezTo>
                  <a:cubicBezTo>
                    <a:pt x="362" y="287"/>
                    <a:pt x="334" y="288"/>
                    <a:pt x="316" y="270"/>
                  </a:cubicBezTo>
                  <a:cubicBezTo>
                    <a:pt x="299" y="253"/>
                    <a:pt x="277" y="258"/>
                    <a:pt x="267" y="280"/>
                  </a:cubicBezTo>
                  <a:cubicBezTo>
                    <a:pt x="258" y="303"/>
                    <a:pt x="232" y="313"/>
                    <a:pt x="209" y="303"/>
                  </a:cubicBezTo>
                  <a:cubicBezTo>
                    <a:pt x="187" y="292"/>
                    <a:pt x="168" y="303"/>
                    <a:pt x="166" y="328"/>
                  </a:cubicBezTo>
                  <a:cubicBezTo>
                    <a:pt x="165" y="353"/>
                    <a:pt x="143" y="370"/>
                    <a:pt x="119" y="367"/>
                  </a:cubicBezTo>
                  <a:cubicBezTo>
                    <a:pt x="94" y="365"/>
                    <a:pt x="80" y="382"/>
                    <a:pt x="86" y="405"/>
                  </a:cubicBezTo>
                  <a:cubicBezTo>
                    <a:pt x="93" y="429"/>
                    <a:pt x="78" y="453"/>
                    <a:pt x="54" y="458"/>
                  </a:cubicBezTo>
                  <a:cubicBezTo>
                    <a:pt x="30" y="464"/>
                    <a:pt x="21" y="485"/>
                    <a:pt x="35" y="505"/>
                  </a:cubicBezTo>
                  <a:cubicBezTo>
                    <a:pt x="50" y="525"/>
                    <a:pt x="44" y="553"/>
                    <a:pt x="22" y="565"/>
                  </a:cubicBezTo>
                  <a:cubicBezTo>
                    <a:pt x="1" y="578"/>
                    <a:pt x="0" y="601"/>
                    <a:pt x="20" y="616"/>
                  </a:cubicBezTo>
                  <a:cubicBezTo>
                    <a:pt x="40" y="630"/>
                    <a:pt x="43" y="658"/>
                    <a:pt x="27" y="677"/>
                  </a:cubicBezTo>
                  <a:cubicBezTo>
                    <a:pt x="11" y="696"/>
                    <a:pt x="18" y="718"/>
                    <a:pt x="41" y="725"/>
                  </a:cubicBezTo>
                  <a:cubicBezTo>
                    <a:pt x="65" y="733"/>
                    <a:pt x="77" y="758"/>
                    <a:pt x="68" y="781"/>
                  </a:cubicBezTo>
                  <a:cubicBezTo>
                    <a:pt x="59" y="804"/>
                    <a:pt x="72" y="822"/>
                    <a:pt x="97" y="822"/>
                  </a:cubicBezTo>
                  <a:cubicBezTo>
                    <a:pt x="122" y="821"/>
                    <a:pt x="141" y="841"/>
                    <a:pt x="140" y="866"/>
                  </a:cubicBezTo>
                  <a:cubicBezTo>
                    <a:pt x="139" y="891"/>
                    <a:pt x="158" y="904"/>
                    <a:pt x="181" y="895"/>
                  </a:cubicBezTo>
                  <a:cubicBezTo>
                    <a:pt x="204" y="887"/>
                    <a:pt x="229" y="899"/>
                    <a:pt x="236" y="923"/>
                  </a:cubicBezTo>
                  <a:cubicBezTo>
                    <a:pt x="243" y="946"/>
                    <a:pt x="265" y="953"/>
                    <a:pt x="284" y="937"/>
                  </a:cubicBezTo>
                  <a:cubicBezTo>
                    <a:pt x="303" y="922"/>
                    <a:pt x="331" y="925"/>
                    <a:pt x="345" y="945"/>
                  </a:cubicBezTo>
                  <a:cubicBezTo>
                    <a:pt x="360" y="965"/>
                    <a:pt x="383" y="965"/>
                    <a:pt x="395" y="944"/>
                  </a:cubicBezTo>
                  <a:cubicBezTo>
                    <a:pt x="409" y="923"/>
                    <a:pt x="436" y="917"/>
                    <a:pt x="456" y="931"/>
                  </a:cubicBezTo>
                  <a:cubicBezTo>
                    <a:pt x="476" y="946"/>
                    <a:pt x="497" y="938"/>
                    <a:pt x="503" y="914"/>
                  </a:cubicBezTo>
                  <a:cubicBezTo>
                    <a:pt x="509" y="889"/>
                    <a:pt x="533" y="875"/>
                    <a:pt x="556" y="882"/>
                  </a:cubicBezTo>
                  <a:cubicBezTo>
                    <a:pt x="580" y="889"/>
                    <a:pt x="597" y="875"/>
                    <a:pt x="595" y="850"/>
                  </a:cubicBezTo>
                  <a:cubicBezTo>
                    <a:pt x="593" y="838"/>
                    <a:pt x="598" y="826"/>
                    <a:pt x="605" y="817"/>
                  </a:cubicBezTo>
                  <a:cubicBezTo>
                    <a:pt x="735" y="894"/>
                    <a:pt x="735" y="894"/>
                    <a:pt x="735" y="894"/>
                  </a:cubicBezTo>
                  <a:cubicBezTo>
                    <a:pt x="739" y="914"/>
                    <a:pt x="750" y="932"/>
                    <a:pt x="769" y="943"/>
                  </a:cubicBezTo>
                  <a:cubicBezTo>
                    <a:pt x="804" y="964"/>
                    <a:pt x="848" y="952"/>
                    <a:pt x="869" y="918"/>
                  </a:cubicBezTo>
                  <a:cubicBezTo>
                    <a:pt x="889" y="883"/>
                    <a:pt x="878" y="839"/>
                    <a:pt x="843" y="818"/>
                  </a:cubicBezTo>
                  <a:close/>
                  <a:moveTo>
                    <a:pt x="550" y="674"/>
                  </a:moveTo>
                  <a:cubicBezTo>
                    <a:pt x="456" y="618"/>
                    <a:pt x="456" y="618"/>
                    <a:pt x="456" y="618"/>
                  </a:cubicBezTo>
                  <a:cubicBezTo>
                    <a:pt x="455" y="588"/>
                    <a:pt x="440" y="559"/>
                    <a:pt x="412" y="543"/>
                  </a:cubicBezTo>
                  <a:cubicBezTo>
                    <a:pt x="381" y="525"/>
                    <a:pt x="345" y="527"/>
                    <a:pt x="317" y="545"/>
                  </a:cubicBezTo>
                  <a:cubicBezTo>
                    <a:pt x="368" y="575"/>
                    <a:pt x="368" y="575"/>
                    <a:pt x="368" y="575"/>
                  </a:cubicBezTo>
                  <a:cubicBezTo>
                    <a:pt x="387" y="586"/>
                    <a:pt x="392" y="610"/>
                    <a:pt x="381" y="630"/>
                  </a:cubicBezTo>
                  <a:cubicBezTo>
                    <a:pt x="370" y="649"/>
                    <a:pt x="346" y="655"/>
                    <a:pt x="328" y="644"/>
                  </a:cubicBezTo>
                  <a:cubicBezTo>
                    <a:pt x="276" y="614"/>
                    <a:pt x="276" y="614"/>
                    <a:pt x="276" y="614"/>
                  </a:cubicBezTo>
                  <a:cubicBezTo>
                    <a:pt x="273" y="647"/>
                    <a:pt x="289" y="680"/>
                    <a:pt x="320" y="698"/>
                  </a:cubicBezTo>
                  <a:cubicBezTo>
                    <a:pt x="348" y="715"/>
                    <a:pt x="380" y="714"/>
                    <a:pt x="407" y="700"/>
                  </a:cubicBezTo>
                  <a:cubicBezTo>
                    <a:pt x="498" y="754"/>
                    <a:pt x="498" y="754"/>
                    <a:pt x="498" y="754"/>
                  </a:cubicBezTo>
                  <a:cubicBezTo>
                    <a:pt x="473" y="777"/>
                    <a:pt x="443" y="795"/>
                    <a:pt x="408" y="804"/>
                  </a:cubicBezTo>
                  <a:cubicBezTo>
                    <a:pt x="299" y="832"/>
                    <a:pt x="188" y="766"/>
                    <a:pt x="160" y="657"/>
                  </a:cubicBezTo>
                  <a:cubicBezTo>
                    <a:pt x="132" y="548"/>
                    <a:pt x="198" y="437"/>
                    <a:pt x="307" y="409"/>
                  </a:cubicBezTo>
                  <a:cubicBezTo>
                    <a:pt x="415" y="381"/>
                    <a:pt x="527" y="447"/>
                    <a:pt x="555" y="556"/>
                  </a:cubicBezTo>
                  <a:cubicBezTo>
                    <a:pt x="565" y="596"/>
                    <a:pt x="562" y="637"/>
                    <a:pt x="550" y="674"/>
                  </a:cubicBezTo>
                  <a:close/>
                  <a:moveTo>
                    <a:pt x="595" y="700"/>
                  </a:moveTo>
                  <a:cubicBezTo>
                    <a:pt x="576" y="689"/>
                    <a:pt x="576" y="689"/>
                    <a:pt x="576" y="689"/>
                  </a:cubicBezTo>
                  <a:cubicBezTo>
                    <a:pt x="592" y="646"/>
                    <a:pt x="597" y="597"/>
                    <a:pt x="584" y="548"/>
                  </a:cubicBezTo>
                  <a:cubicBezTo>
                    <a:pt x="552" y="423"/>
                    <a:pt x="424" y="347"/>
                    <a:pt x="299" y="379"/>
                  </a:cubicBezTo>
                  <a:cubicBezTo>
                    <a:pt x="174" y="412"/>
                    <a:pt x="98" y="539"/>
                    <a:pt x="130" y="665"/>
                  </a:cubicBezTo>
                  <a:cubicBezTo>
                    <a:pt x="163" y="790"/>
                    <a:pt x="290" y="865"/>
                    <a:pt x="415" y="833"/>
                  </a:cubicBezTo>
                  <a:cubicBezTo>
                    <a:pt x="459" y="822"/>
                    <a:pt x="496" y="799"/>
                    <a:pt x="524" y="770"/>
                  </a:cubicBezTo>
                  <a:cubicBezTo>
                    <a:pt x="544" y="781"/>
                    <a:pt x="544" y="781"/>
                    <a:pt x="544" y="781"/>
                  </a:cubicBezTo>
                  <a:cubicBezTo>
                    <a:pt x="512" y="815"/>
                    <a:pt x="470" y="841"/>
                    <a:pt x="421" y="854"/>
                  </a:cubicBezTo>
                  <a:cubicBezTo>
                    <a:pt x="284" y="889"/>
                    <a:pt x="145" y="807"/>
                    <a:pt x="109" y="670"/>
                  </a:cubicBezTo>
                  <a:cubicBezTo>
                    <a:pt x="74" y="533"/>
                    <a:pt x="157" y="394"/>
                    <a:pt x="294" y="359"/>
                  </a:cubicBezTo>
                  <a:cubicBezTo>
                    <a:pt x="430" y="323"/>
                    <a:pt x="570" y="406"/>
                    <a:pt x="605" y="543"/>
                  </a:cubicBezTo>
                  <a:cubicBezTo>
                    <a:pt x="619" y="597"/>
                    <a:pt x="614" y="652"/>
                    <a:pt x="595" y="700"/>
                  </a:cubicBezTo>
                  <a:close/>
                  <a:moveTo>
                    <a:pt x="839" y="900"/>
                  </a:moveTo>
                  <a:cubicBezTo>
                    <a:pt x="806" y="919"/>
                    <a:pt x="806" y="919"/>
                    <a:pt x="806" y="919"/>
                  </a:cubicBezTo>
                  <a:cubicBezTo>
                    <a:pt x="773" y="900"/>
                    <a:pt x="773" y="900"/>
                    <a:pt x="773" y="900"/>
                  </a:cubicBezTo>
                  <a:cubicBezTo>
                    <a:pt x="773" y="861"/>
                    <a:pt x="773" y="861"/>
                    <a:pt x="773" y="861"/>
                  </a:cubicBezTo>
                  <a:cubicBezTo>
                    <a:pt x="807" y="842"/>
                    <a:pt x="807" y="842"/>
                    <a:pt x="807" y="842"/>
                  </a:cubicBezTo>
                  <a:cubicBezTo>
                    <a:pt x="840" y="862"/>
                    <a:pt x="840" y="862"/>
                    <a:pt x="840" y="862"/>
                  </a:cubicBezTo>
                  <a:lnTo>
                    <a:pt x="839" y="900"/>
                  </a:lnTo>
                  <a:close/>
                  <a:moveTo>
                    <a:pt x="526" y="216"/>
                  </a:moveTo>
                  <a:cubicBezTo>
                    <a:pt x="543" y="226"/>
                    <a:pt x="543" y="226"/>
                    <a:pt x="543" y="226"/>
                  </a:cubicBezTo>
                  <a:cubicBezTo>
                    <a:pt x="557" y="235"/>
                    <a:pt x="569" y="256"/>
                    <a:pt x="569" y="273"/>
                  </a:cubicBezTo>
                  <a:cubicBezTo>
                    <a:pt x="570" y="293"/>
                    <a:pt x="570" y="293"/>
                    <a:pt x="570" y="293"/>
                  </a:cubicBezTo>
                  <a:cubicBezTo>
                    <a:pt x="571" y="309"/>
                    <a:pt x="585" y="320"/>
                    <a:pt x="601" y="316"/>
                  </a:cubicBezTo>
                  <a:cubicBezTo>
                    <a:pt x="620" y="312"/>
                    <a:pt x="620" y="312"/>
                    <a:pt x="620" y="312"/>
                  </a:cubicBezTo>
                  <a:cubicBezTo>
                    <a:pt x="637" y="308"/>
                    <a:pt x="660" y="315"/>
                    <a:pt x="672" y="326"/>
                  </a:cubicBezTo>
                  <a:cubicBezTo>
                    <a:pt x="687" y="340"/>
                    <a:pt x="687" y="340"/>
                    <a:pt x="687" y="340"/>
                  </a:cubicBezTo>
                  <a:cubicBezTo>
                    <a:pt x="699" y="351"/>
                    <a:pt x="716" y="349"/>
                    <a:pt x="725" y="335"/>
                  </a:cubicBezTo>
                  <a:cubicBezTo>
                    <a:pt x="736" y="318"/>
                    <a:pt x="736" y="318"/>
                    <a:pt x="736" y="318"/>
                  </a:cubicBezTo>
                  <a:cubicBezTo>
                    <a:pt x="745" y="304"/>
                    <a:pt x="766" y="291"/>
                    <a:pt x="782" y="291"/>
                  </a:cubicBezTo>
                  <a:cubicBezTo>
                    <a:pt x="802" y="290"/>
                    <a:pt x="802" y="290"/>
                    <a:pt x="802" y="290"/>
                  </a:cubicBezTo>
                  <a:cubicBezTo>
                    <a:pt x="819" y="290"/>
                    <a:pt x="830" y="276"/>
                    <a:pt x="826" y="259"/>
                  </a:cubicBezTo>
                  <a:cubicBezTo>
                    <a:pt x="821" y="240"/>
                    <a:pt x="821" y="240"/>
                    <a:pt x="821" y="240"/>
                  </a:cubicBezTo>
                  <a:cubicBezTo>
                    <a:pt x="818" y="224"/>
                    <a:pt x="824" y="200"/>
                    <a:pt x="835" y="188"/>
                  </a:cubicBezTo>
                  <a:cubicBezTo>
                    <a:pt x="849" y="173"/>
                    <a:pt x="849" y="173"/>
                    <a:pt x="849" y="173"/>
                  </a:cubicBezTo>
                  <a:cubicBezTo>
                    <a:pt x="860" y="161"/>
                    <a:pt x="858" y="144"/>
                    <a:pt x="844" y="135"/>
                  </a:cubicBezTo>
                  <a:cubicBezTo>
                    <a:pt x="827" y="124"/>
                    <a:pt x="827" y="124"/>
                    <a:pt x="827" y="124"/>
                  </a:cubicBezTo>
                  <a:cubicBezTo>
                    <a:pt x="813" y="115"/>
                    <a:pt x="801" y="95"/>
                    <a:pt x="800" y="78"/>
                  </a:cubicBezTo>
                  <a:cubicBezTo>
                    <a:pt x="800" y="58"/>
                    <a:pt x="800" y="58"/>
                    <a:pt x="800" y="58"/>
                  </a:cubicBezTo>
                  <a:cubicBezTo>
                    <a:pt x="799" y="41"/>
                    <a:pt x="785" y="31"/>
                    <a:pt x="769" y="34"/>
                  </a:cubicBezTo>
                  <a:cubicBezTo>
                    <a:pt x="749" y="39"/>
                    <a:pt x="749" y="39"/>
                    <a:pt x="749" y="39"/>
                  </a:cubicBezTo>
                  <a:cubicBezTo>
                    <a:pt x="733" y="42"/>
                    <a:pt x="710" y="36"/>
                    <a:pt x="698" y="25"/>
                  </a:cubicBezTo>
                  <a:cubicBezTo>
                    <a:pt x="683" y="11"/>
                    <a:pt x="683" y="11"/>
                    <a:pt x="683" y="11"/>
                  </a:cubicBezTo>
                  <a:cubicBezTo>
                    <a:pt x="671" y="0"/>
                    <a:pt x="653" y="2"/>
                    <a:pt x="645" y="16"/>
                  </a:cubicBezTo>
                  <a:cubicBezTo>
                    <a:pt x="634" y="33"/>
                    <a:pt x="634" y="33"/>
                    <a:pt x="634" y="33"/>
                  </a:cubicBezTo>
                  <a:cubicBezTo>
                    <a:pt x="625" y="47"/>
                    <a:pt x="604" y="59"/>
                    <a:pt x="587" y="60"/>
                  </a:cubicBezTo>
                  <a:cubicBezTo>
                    <a:pt x="567" y="60"/>
                    <a:pt x="567" y="60"/>
                    <a:pt x="567" y="60"/>
                  </a:cubicBezTo>
                  <a:cubicBezTo>
                    <a:pt x="551" y="61"/>
                    <a:pt x="540" y="75"/>
                    <a:pt x="544" y="91"/>
                  </a:cubicBezTo>
                  <a:cubicBezTo>
                    <a:pt x="548" y="111"/>
                    <a:pt x="548" y="111"/>
                    <a:pt x="548" y="111"/>
                  </a:cubicBezTo>
                  <a:cubicBezTo>
                    <a:pt x="552" y="127"/>
                    <a:pt x="546" y="150"/>
                    <a:pt x="534" y="163"/>
                  </a:cubicBezTo>
                  <a:cubicBezTo>
                    <a:pt x="521" y="177"/>
                    <a:pt x="521" y="177"/>
                    <a:pt x="521" y="177"/>
                  </a:cubicBezTo>
                  <a:cubicBezTo>
                    <a:pt x="509" y="189"/>
                    <a:pt x="512" y="207"/>
                    <a:pt x="526" y="216"/>
                  </a:cubicBezTo>
                  <a:close/>
                  <a:moveTo>
                    <a:pt x="685" y="93"/>
                  </a:moveTo>
                  <a:cubicBezTo>
                    <a:pt x="730" y="93"/>
                    <a:pt x="767" y="130"/>
                    <a:pt x="767" y="175"/>
                  </a:cubicBezTo>
                  <a:cubicBezTo>
                    <a:pt x="767" y="221"/>
                    <a:pt x="730" y="258"/>
                    <a:pt x="685" y="258"/>
                  </a:cubicBezTo>
                  <a:cubicBezTo>
                    <a:pt x="639" y="258"/>
                    <a:pt x="603" y="221"/>
                    <a:pt x="603" y="175"/>
                  </a:cubicBezTo>
                  <a:cubicBezTo>
                    <a:pt x="603" y="130"/>
                    <a:pt x="639" y="93"/>
                    <a:pt x="685" y="93"/>
                  </a:cubicBezTo>
                  <a:close/>
                  <a:moveTo>
                    <a:pt x="685" y="93"/>
                  </a:moveTo>
                  <a:cubicBezTo>
                    <a:pt x="685" y="93"/>
                    <a:pt x="685" y="93"/>
                    <a:pt x="685" y="93"/>
                  </a:cubicBezTo>
                </a:path>
              </a:pathLst>
            </a:custGeom>
            <a:solidFill>
              <a:sysClr val="window" lastClr="FFFFFF"/>
            </a:solidFill>
            <a:ln w="9525">
              <a:noFill/>
              <a:round/>
            </a:ln>
          </p:spPr>
          <p:txBody>
            <a:bodyPr lIns="121682" tIns="60841" rIns="121682" bIns="60841"/>
            <a:lstStyle/>
            <a:p>
              <a:pPr defTabSz="1217295">
                <a:defRPr/>
              </a:pPr>
              <a:endParaRPr 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组合 5"/>
          <p:cNvGrpSpPr/>
          <p:nvPr/>
        </p:nvGrpSpPr>
        <p:grpSpPr>
          <a:xfrm>
            <a:off x="7530915" y="3519488"/>
            <a:ext cx="995233" cy="1304924"/>
            <a:chOff x="7530120" y="3519488"/>
            <a:chExt cx="995233" cy="1304924"/>
          </a:xfrm>
        </p:grpSpPr>
        <p:cxnSp>
          <p:nvCxnSpPr>
            <p:cNvPr id="14" name="Straight Connector 57"/>
            <p:cNvCxnSpPr/>
            <p:nvPr/>
          </p:nvCxnSpPr>
          <p:spPr>
            <a:xfrm flipV="1">
              <a:off x="8014245" y="3519488"/>
              <a:ext cx="0" cy="858837"/>
            </a:xfrm>
            <a:prstGeom prst="line">
              <a:avLst/>
            </a:prstGeom>
            <a:ln>
              <a:solidFill>
                <a:srgbClr val="ADBACA"/>
              </a:solidFill>
              <a:tailEnd type="oval"/>
            </a:ln>
          </p:spPr>
          <p:style>
            <a:lnRef idx="1">
              <a:schemeClr val="accent1"/>
            </a:lnRef>
            <a:fillRef idx="0">
              <a:schemeClr val="accent1"/>
            </a:fillRef>
            <a:effectRef idx="0">
              <a:schemeClr val="accent1"/>
            </a:effectRef>
            <a:fontRef idx="minor">
              <a:schemeClr val="tx1"/>
            </a:fontRef>
          </p:style>
        </p:cxnSp>
        <p:sp>
          <p:nvSpPr>
            <p:cNvPr id="19" name="Oval 19"/>
            <p:cNvSpPr>
              <a:spLocks noChangeArrowheads="1"/>
            </p:cNvSpPr>
            <p:nvPr/>
          </p:nvSpPr>
          <p:spPr bwMode="auto">
            <a:xfrm>
              <a:off x="7530120" y="3832224"/>
              <a:ext cx="995233" cy="992188"/>
            </a:xfrm>
            <a:prstGeom prst="ellipse">
              <a:avLst/>
            </a:prstGeom>
            <a:solidFill>
              <a:schemeClr val="accent1"/>
            </a:solidFill>
            <a:ln>
              <a:noFill/>
            </a:ln>
          </p:spPr>
          <p:txBody>
            <a:bodyPr anchor="ctr"/>
            <a:lstStyle/>
            <a:p>
              <a:pPr algn="ctr">
                <a:defRPr/>
              </a:pPr>
              <a:endParaRPr lang="en-US" sz="24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77"/>
            <p:cNvSpPr>
              <a:spLocks noEditPoints="1"/>
            </p:cNvSpPr>
            <p:nvPr/>
          </p:nvSpPr>
          <p:spPr bwMode="auto">
            <a:xfrm>
              <a:off x="7787261" y="4049712"/>
              <a:ext cx="439681" cy="463550"/>
            </a:xfrm>
            <a:custGeom>
              <a:avLst/>
              <a:gdLst/>
              <a:ahLst/>
              <a:cxnLst>
                <a:cxn ang="0">
                  <a:pos x="350" y="180"/>
                </a:cxn>
                <a:cxn ang="0">
                  <a:pos x="10" y="180"/>
                </a:cxn>
                <a:cxn ang="0">
                  <a:pos x="5" y="171"/>
                </a:cxn>
                <a:cxn ang="0">
                  <a:pos x="170" y="8"/>
                </a:cxn>
                <a:cxn ang="0">
                  <a:pos x="189" y="9"/>
                </a:cxn>
                <a:cxn ang="0">
                  <a:pos x="250" y="69"/>
                </a:cxn>
                <a:cxn ang="0">
                  <a:pos x="250" y="45"/>
                </a:cxn>
                <a:cxn ang="0">
                  <a:pos x="281" y="45"/>
                </a:cxn>
                <a:cxn ang="0">
                  <a:pos x="281" y="100"/>
                </a:cxn>
                <a:cxn ang="0">
                  <a:pos x="353" y="171"/>
                </a:cxn>
                <a:cxn ang="0">
                  <a:pos x="350" y="180"/>
                </a:cxn>
                <a:cxn ang="0">
                  <a:pos x="314" y="367"/>
                </a:cxn>
                <a:cxn ang="0">
                  <a:pos x="300" y="380"/>
                </a:cxn>
                <a:cxn ang="0">
                  <a:pos x="194" y="380"/>
                </a:cxn>
                <a:cxn ang="0">
                  <a:pos x="194" y="302"/>
                </a:cxn>
                <a:cxn ang="0">
                  <a:pos x="146" y="302"/>
                </a:cxn>
                <a:cxn ang="0">
                  <a:pos x="146" y="380"/>
                </a:cxn>
                <a:cxn ang="0">
                  <a:pos x="58" y="380"/>
                </a:cxn>
                <a:cxn ang="0">
                  <a:pos x="44" y="366"/>
                </a:cxn>
                <a:cxn ang="0">
                  <a:pos x="44" y="188"/>
                </a:cxn>
                <a:cxn ang="0">
                  <a:pos x="314" y="188"/>
                </a:cxn>
                <a:cxn ang="0">
                  <a:pos x="314" y="367"/>
                </a:cxn>
                <a:cxn ang="0">
                  <a:pos x="273" y="242"/>
                </a:cxn>
                <a:cxn ang="0">
                  <a:pos x="225" y="242"/>
                </a:cxn>
                <a:cxn ang="0">
                  <a:pos x="225" y="282"/>
                </a:cxn>
                <a:cxn ang="0">
                  <a:pos x="273" y="282"/>
                </a:cxn>
                <a:cxn ang="0">
                  <a:pos x="273" y="242"/>
                </a:cxn>
              </a:cxnLst>
              <a:rect l="0" t="0" r="r" b="b"/>
              <a:pathLst>
                <a:path w="360" h="380">
                  <a:moveTo>
                    <a:pt x="350" y="180"/>
                  </a:moveTo>
                  <a:cubicBezTo>
                    <a:pt x="295" y="180"/>
                    <a:pt x="68" y="180"/>
                    <a:pt x="10" y="180"/>
                  </a:cubicBezTo>
                  <a:cubicBezTo>
                    <a:pt x="0" y="180"/>
                    <a:pt x="0" y="176"/>
                    <a:pt x="5" y="171"/>
                  </a:cubicBezTo>
                  <a:cubicBezTo>
                    <a:pt x="36" y="140"/>
                    <a:pt x="138" y="40"/>
                    <a:pt x="170" y="8"/>
                  </a:cubicBezTo>
                  <a:cubicBezTo>
                    <a:pt x="178" y="0"/>
                    <a:pt x="180" y="0"/>
                    <a:pt x="189" y="9"/>
                  </a:cubicBezTo>
                  <a:cubicBezTo>
                    <a:pt x="201" y="21"/>
                    <a:pt x="225" y="44"/>
                    <a:pt x="250" y="69"/>
                  </a:cubicBezTo>
                  <a:cubicBezTo>
                    <a:pt x="250" y="45"/>
                    <a:pt x="250" y="45"/>
                    <a:pt x="250" y="45"/>
                  </a:cubicBezTo>
                  <a:cubicBezTo>
                    <a:pt x="281" y="45"/>
                    <a:pt x="281" y="45"/>
                    <a:pt x="281" y="45"/>
                  </a:cubicBezTo>
                  <a:cubicBezTo>
                    <a:pt x="281" y="100"/>
                    <a:pt x="281" y="100"/>
                    <a:pt x="281" y="100"/>
                  </a:cubicBezTo>
                  <a:cubicBezTo>
                    <a:pt x="311" y="129"/>
                    <a:pt x="339" y="158"/>
                    <a:pt x="353" y="171"/>
                  </a:cubicBezTo>
                  <a:cubicBezTo>
                    <a:pt x="358" y="176"/>
                    <a:pt x="360" y="180"/>
                    <a:pt x="350" y="180"/>
                  </a:cubicBezTo>
                  <a:close/>
                  <a:moveTo>
                    <a:pt x="314" y="367"/>
                  </a:moveTo>
                  <a:cubicBezTo>
                    <a:pt x="314" y="376"/>
                    <a:pt x="310" y="380"/>
                    <a:pt x="300" y="380"/>
                  </a:cubicBezTo>
                  <a:cubicBezTo>
                    <a:pt x="269" y="380"/>
                    <a:pt x="194" y="380"/>
                    <a:pt x="194" y="380"/>
                  </a:cubicBezTo>
                  <a:cubicBezTo>
                    <a:pt x="194" y="302"/>
                    <a:pt x="194" y="302"/>
                    <a:pt x="194" y="302"/>
                  </a:cubicBezTo>
                  <a:cubicBezTo>
                    <a:pt x="146" y="302"/>
                    <a:pt x="146" y="302"/>
                    <a:pt x="146" y="302"/>
                  </a:cubicBezTo>
                  <a:cubicBezTo>
                    <a:pt x="146" y="380"/>
                    <a:pt x="146" y="380"/>
                    <a:pt x="146" y="380"/>
                  </a:cubicBezTo>
                  <a:cubicBezTo>
                    <a:pt x="146" y="380"/>
                    <a:pt x="86" y="380"/>
                    <a:pt x="58" y="380"/>
                  </a:cubicBezTo>
                  <a:cubicBezTo>
                    <a:pt x="49" y="380"/>
                    <a:pt x="44" y="375"/>
                    <a:pt x="44" y="366"/>
                  </a:cubicBezTo>
                  <a:cubicBezTo>
                    <a:pt x="44" y="322"/>
                    <a:pt x="44" y="188"/>
                    <a:pt x="44" y="188"/>
                  </a:cubicBezTo>
                  <a:cubicBezTo>
                    <a:pt x="314" y="188"/>
                    <a:pt x="314" y="188"/>
                    <a:pt x="314" y="188"/>
                  </a:cubicBezTo>
                  <a:cubicBezTo>
                    <a:pt x="314" y="188"/>
                    <a:pt x="314" y="323"/>
                    <a:pt x="314" y="367"/>
                  </a:cubicBezTo>
                  <a:close/>
                  <a:moveTo>
                    <a:pt x="273" y="242"/>
                  </a:moveTo>
                  <a:cubicBezTo>
                    <a:pt x="225" y="242"/>
                    <a:pt x="225" y="242"/>
                    <a:pt x="225" y="242"/>
                  </a:cubicBezTo>
                  <a:cubicBezTo>
                    <a:pt x="225" y="282"/>
                    <a:pt x="225" y="282"/>
                    <a:pt x="225" y="282"/>
                  </a:cubicBezTo>
                  <a:cubicBezTo>
                    <a:pt x="273" y="282"/>
                    <a:pt x="273" y="282"/>
                    <a:pt x="273" y="282"/>
                  </a:cubicBezTo>
                  <a:cubicBezTo>
                    <a:pt x="273" y="242"/>
                    <a:pt x="273" y="242"/>
                    <a:pt x="273" y="242"/>
                  </a:cubicBezTo>
                  <a:close/>
                </a:path>
              </a:pathLst>
            </a:custGeom>
            <a:solidFill>
              <a:sysClr val="window" lastClr="FFFFFF"/>
            </a:solidFill>
            <a:ln w="9525">
              <a:noFill/>
              <a:round/>
            </a:ln>
          </p:spPr>
          <p:txBody>
            <a:bodyPr lIns="121682" tIns="60841" rIns="121682" bIns="60841"/>
            <a:lstStyle/>
            <a:p>
              <a:pPr defTabSz="1217295">
                <a:defRPr/>
              </a:pPr>
              <a:endParaRPr 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 name="标题 10"/>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2" fill="hold" grpId="0" nodeType="withEffect">
                                  <p:stCondLst>
                                    <p:cond delay="30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50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3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6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9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nodeType="withEffect">
                                  <p:stCondLst>
                                    <p:cond delay="6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nodeType="withEffect">
                                  <p:stCondLst>
                                    <p:cond delay="90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156318" y="4470399"/>
            <a:ext cx="1604754" cy="1370013"/>
            <a:chOff x="6155524" y="4470398"/>
            <a:chExt cx="1604754" cy="1370013"/>
          </a:xfrm>
        </p:grpSpPr>
        <p:sp>
          <p:nvSpPr>
            <p:cNvPr id="314" name="AutoShape 4"/>
            <p:cNvSpPr/>
            <p:nvPr/>
          </p:nvSpPr>
          <p:spPr bwMode="auto">
            <a:xfrm>
              <a:off x="6155524" y="4470398"/>
              <a:ext cx="1604754" cy="1370013"/>
            </a:xfrm>
            <a:custGeom>
              <a:avLst/>
              <a:gdLst>
                <a:gd name="T0" fmla="*/ 264410771 w 21600"/>
                <a:gd name="T1" fmla="*/ 0 h 21600"/>
                <a:gd name="T2" fmla="*/ 477491173 w 21600"/>
                <a:gd name="T3" fmla="*/ 111564062 h 21600"/>
                <a:gd name="T4" fmla="*/ 15562749 w 21600"/>
                <a:gd name="T5" fmla="*/ 347983165 h 21600"/>
                <a:gd name="T6" fmla="*/ 0 w 21600"/>
                <a:gd name="T7" fmla="*/ 136808977 h 21600"/>
                <a:gd name="T8" fmla="*/ 264410771 w 21600"/>
                <a:gd name="T9" fmla="*/ 0 h 21600"/>
                <a:gd name="T10" fmla="*/ 264410771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5" name="AutoShape 5"/>
            <p:cNvSpPr/>
            <p:nvPr/>
          </p:nvSpPr>
          <p:spPr bwMode="auto">
            <a:xfrm>
              <a:off x="6649172" y="4932360"/>
              <a:ext cx="474600" cy="501650"/>
            </a:xfrm>
            <a:custGeom>
              <a:avLst/>
              <a:gdLst>
                <a:gd name="T0" fmla="*/ 27662239 w 21104"/>
                <a:gd name="T1" fmla="*/ 32097254 h 21600"/>
                <a:gd name="T2" fmla="*/ 42842497 w 21104"/>
                <a:gd name="T3" fmla="*/ 9070780 h 21600"/>
                <a:gd name="T4" fmla="*/ 42842497 w 21104"/>
                <a:gd name="T5" fmla="*/ 7326324 h 21600"/>
                <a:gd name="T6" fmla="*/ 39468210 w 21104"/>
                <a:gd name="T7" fmla="*/ 3488912 h 21600"/>
                <a:gd name="T8" fmla="*/ 37444052 w 21104"/>
                <a:gd name="T9" fmla="*/ 3488912 h 21600"/>
                <a:gd name="T10" fmla="*/ 35756887 w 21104"/>
                <a:gd name="T11" fmla="*/ 5233414 h 21600"/>
                <a:gd name="T12" fmla="*/ 33734757 w 21104"/>
                <a:gd name="T13" fmla="*/ 5581868 h 21600"/>
                <a:gd name="T14" fmla="*/ 34071793 w 21104"/>
                <a:gd name="T15" fmla="*/ 0 h 21600"/>
                <a:gd name="T16" fmla="*/ 9107740 w 21104"/>
                <a:gd name="T17" fmla="*/ 0 h 21600"/>
                <a:gd name="T18" fmla="*/ 9107740 w 21104"/>
                <a:gd name="T19" fmla="*/ 5581868 h 21600"/>
                <a:gd name="T20" fmla="*/ 7422602 w 21104"/>
                <a:gd name="T21" fmla="*/ 5233414 h 21600"/>
                <a:gd name="T22" fmla="*/ 5735481 w 21104"/>
                <a:gd name="T23" fmla="*/ 3488912 h 21600"/>
                <a:gd name="T24" fmla="*/ 3711323 w 21104"/>
                <a:gd name="T25" fmla="*/ 3488912 h 21600"/>
                <a:gd name="T26" fmla="*/ 0 w 21104"/>
                <a:gd name="T27" fmla="*/ 7326324 h 21600"/>
                <a:gd name="T28" fmla="*/ 0 w 21104"/>
                <a:gd name="T29" fmla="*/ 9070780 h 21600"/>
                <a:gd name="T30" fmla="*/ 15517249 w 21104"/>
                <a:gd name="T31" fmla="*/ 32097254 h 21600"/>
                <a:gd name="T32" fmla="*/ 19565609 w 21104"/>
                <a:gd name="T33" fmla="*/ 33841756 h 21600"/>
                <a:gd name="T34" fmla="*/ 19565609 w 21104"/>
                <a:gd name="T35" fmla="*/ 35934666 h 21600"/>
                <a:gd name="T36" fmla="*/ 17878443 w 21104"/>
                <a:gd name="T37" fmla="*/ 36631574 h 21600"/>
                <a:gd name="T38" fmla="*/ 19565609 w 21104"/>
                <a:gd name="T39" fmla="*/ 37679122 h 21600"/>
                <a:gd name="T40" fmla="*/ 19565609 w 21104"/>
                <a:gd name="T41" fmla="*/ 39772032 h 21600"/>
                <a:gd name="T42" fmla="*/ 18215480 w 21104"/>
                <a:gd name="T43" fmla="*/ 41516488 h 21600"/>
                <a:gd name="T44" fmla="*/ 16193350 w 21104"/>
                <a:gd name="T45" fmla="*/ 43260990 h 21600"/>
                <a:gd name="T46" fmla="*/ 14506184 w 21104"/>
                <a:gd name="T47" fmla="*/ 45005446 h 21600"/>
                <a:gd name="T48" fmla="*/ 16193350 w 21104"/>
                <a:gd name="T49" fmla="*/ 46749902 h 21600"/>
                <a:gd name="T50" fmla="*/ 26649147 w 21104"/>
                <a:gd name="T51" fmla="*/ 46749902 h 21600"/>
                <a:gd name="T52" fmla="*/ 28673304 w 21104"/>
                <a:gd name="T53" fmla="*/ 45005446 h 21600"/>
                <a:gd name="T54" fmla="*/ 26649147 w 21104"/>
                <a:gd name="T55" fmla="*/ 43260990 h 21600"/>
                <a:gd name="T56" fmla="*/ 24964053 w 21104"/>
                <a:gd name="T57" fmla="*/ 41168034 h 21600"/>
                <a:gd name="T58" fmla="*/ 23276887 w 21104"/>
                <a:gd name="T59" fmla="*/ 39772032 h 21600"/>
                <a:gd name="T60" fmla="*/ 23276887 w 21104"/>
                <a:gd name="T61" fmla="*/ 37679122 h 21600"/>
                <a:gd name="T62" fmla="*/ 24964053 w 21104"/>
                <a:gd name="T63" fmla="*/ 36631574 h 21600"/>
                <a:gd name="T64" fmla="*/ 23276887 w 21104"/>
                <a:gd name="T65" fmla="*/ 35934666 h 21600"/>
                <a:gd name="T66" fmla="*/ 23276887 w 21104"/>
                <a:gd name="T67" fmla="*/ 33841756 h 21600"/>
                <a:gd name="T68" fmla="*/ 27662239 w 21104"/>
                <a:gd name="T69" fmla="*/ 32097254 h 21600"/>
                <a:gd name="T70" fmla="*/ 34071793 w 21104"/>
                <a:gd name="T71" fmla="*/ 7326324 h 21600"/>
                <a:gd name="T72" fmla="*/ 35756887 w 21104"/>
                <a:gd name="T73" fmla="*/ 7326324 h 21600"/>
                <a:gd name="T74" fmla="*/ 37781044 w 21104"/>
                <a:gd name="T75" fmla="*/ 5581868 h 21600"/>
                <a:gd name="T76" fmla="*/ 39468210 w 21104"/>
                <a:gd name="T77" fmla="*/ 7326324 h 21600"/>
                <a:gd name="T78" fmla="*/ 39468210 w 21104"/>
                <a:gd name="T79" fmla="*/ 9070780 h 21600"/>
                <a:gd name="T80" fmla="*/ 30360470 w 21104"/>
                <a:gd name="T81" fmla="*/ 24770976 h 21600"/>
                <a:gd name="T82" fmla="*/ 34071793 w 21104"/>
                <a:gd name="T83" fmla="*/ 7326324 h 21600"/>
                <a:gd name="T84" fmla="*/ 12144990 w 21104"/>
                <a:gd name="T85" fmla="*/ 25119430 h 21600"/>
                <a:gd name="T86" fmla="*/ 3037250 w 21104"/>
                <a:gd name="T87" fmla="*/ 9419234 h 21600"/>
                <a:gd name="T88" fmla="*/ 3037250 w 21104"/>
                <a:gd name="T89" fmla="*/ 7674778 h 21600"/>
                <a:gd name="T90" fmla="*/ 4722388 w 21104"/>
                <a:gd name="T91" fmla="*/ 5581868 h 21600"/>
                <a:gd name="T92" fmla="*/ 6746546 w 21104"/>
                <a:gd name="T93" fmla="*/ 7674778 h 21600"/>
                <a:gd name="T94" fmla="*/ 8433712 w 21104"/>
                <a:gd name="T95" fmla="*/ 7674778 h 21600"/>
                <a:gd name="T96" fmla="*/ 12144990 w 21104"/>
                <a:gd name="T97" fmla="*/ 25119430 h 21600"/>
                <a:gd name="T98" fmla="*/ 12144990 w 21104"/>
                <a:gd name="T99" fmla="*/ 2511943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 name="组合 1"/>
          <p:cNvGrpSpPr/>
          <p:nvPr/>
        </p:nvGrpSpPr>
        <p:grpSpPr>
          <a:xfrm>
            <a:off x="4413471" y="1928812"/>
            <a:ext cx="1601579" cy="1368425"/>
            <a:chOff x="4412676" y="1928811"/>
            <a:chExt cx="1601579" cy="1368425"/>
          </a:xfrm>
        </p:grpSpPr>
        <p:sp>
          <p:nvSpPr>
            <p:cNvPr id="312" name="AutoShape 2"/>
            <p:cNvSpPr/>
            <p:nvPr/>
          </p:nvSpPr>
          <p:spPr bwMode="auto">
            <a:xfrm>
              <a:off x="4412676" y="1928811"/>
              <a:ext cx="1601579" cy="1368425"/>
            </a:xfrm>
            <a:custGeom>
              <a:avLst/>
              <a:gdLst>
                <a:gd name="T0" fmla="*/ 211170617 w 21600"/>
                <a:gd name="T1" fmla="*/ 346775367 h 21600"/>
                <a:gd name="T2" fmla="*/ 0 w 21600"/>
                <a:gd name="T3" fmla="*/ 235598565 h 21600"/>
                <a:gd name="T4" fmla="*/ 459604150 w 21600"/>
                <a:gd name="T5" fmla="*/ 0 h 21600"/>
                <a:gd name="T6" fmla="*/ 475133925 w 21600"/>
                <a:gd name="T7" fmla="*/ 211773779 h 21600"/>
                <a:gd name="T8" fmla="*/ 211170617 w 21600"/>
                <a:gd name="T9" fmla="*/ 346775367 h 21600"/>
                <a:gd name="T10" fmla="*/ 211170617 w 21600"/>
                <a:gd name="T11" fmla="*/ 34677536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8" name="AutoShape 8"/>
            <p:cNvSpPr/>
            <p:nvPr/>
          </p:nvSpPr>
          <p:spPr bwMode="auto">
            <a:xfrm>
              <a:off x="5065054" y="2351085"/>
              <a:ext cx="434918" cy="431800"/>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组合 6"/>
          <p:cNvGrpSpPr/>
          <p:nvPr/>
        </p:nvGrpSpPr>
        <p:grpSpPr>
          <a:xfrm>
            <a:off x="4122995" y="3001960"/>
            <a:ext cx="969836" cy="1808162"/>
            <a:chOff x="4122201" y="3001960"/>
            <a:chExt cx="969836" cy="1808162"/>
          </a:xfrm>
        </p:grpSpPr>
        <p:sp>
          <p:nvSpPr>
            <p:cNvPr id="319" name="AutoShape 9"/>
            <p:cNvSpPr/>
            <p:nvPr/>
          </p:nvSpPr>
          <p:spPr bwMode="auto">
            <a:xfrm>
              <a:off x="4122201" y="3001960"/>
              <a:ext cx="969836" cy="1808162"/>
            </a:xfrm>
            <a:custGeom>
              <a:avLst/>
              <a:gdLst>
                <a:gd name="T0" fmla="*/ 187949309 w 20023"/>
                <a:gd name="T1" fmla="*/ 472450259 h 21600"/>
                <a:gd name="T2" fmla="*/ 45009108 w 20023"/>
                <a:gd name="T3" fmla="*/ 605454005 h 21600"/>
                <a:gd name="T4" fmla="*/ 40954091 w 20023"/>
                <a:gd name="T5" fmla="*/ 0 h 21600"/>
                <a:gd name="T6" fmla="*/ 185921800 w 20023"/>
                <a:gd name="T7" fmla="*/ 125996111 h 21600"/>
                <a:gd name="T8" fmla="*/ 162605302 w 20023"/>
                <a:gd name="T9" fmla="*/ 295719452 h 21600"/>
                <a:gd name="T10" fmla="*/ 187949309 w 20023"/>
                <a:gd name="T11" fmla="*/ 472450259 h 21600"/>
                <a:gd name="T12" fmla="*/ 187949309 w 20023"/>
                <a:gd name="T13" fmla="*/ 47245025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chemeClr val="accent2"/>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1" name="AutoShape 11"/>
            <p:cNvSpPr/>
            <p:nvPr/>
          </p:nvSpPr>
          <p:spPr bwMode="auto">
            <a:xfrm>
              <a:off x="4361882" y="3771897"/>
              <a:ext cx="357142" cy="29845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组合 2"/>
          <p:cNvGrpSpPr/>
          <p:nvPr/>
        </p:nvGrpSpPr>
        <p:grpSpPr>
          <a:xfrm>
            <a:off x="6145208" y="1928812"/>
            <a:ext cx="1604753" cy="1360487"/>
            <a:chOff x="6144413" y="1928811"/>
            <a:chExt cx="1604753" cy="1360487"/>
          </a:xfrm>
        </p:grpSpPr>
        <p:sp>
          <p:nvSpPr>
            <p:cNvPr id="316" name="AutoShape 6"/>
            <p:cNvSpPr/>
            <p:nvPr/>
          </p:nvSpPr>
          <p:spPr bwMode="auto">
            <a:xfrm>
              <a:off x="6144413" y="1928811"/>
              <a:ext cx="1604753" cy="1360487"/>
            </a:xfrm>
            <a:custGeom>
              <a:avLst/>
              <a:gdLst>
                <a:gd name="T0" fmla="*/ 0 w 21600"/>
                <a:gd name="T1" fmla="*/ 210680934 h 21600"/>
                <a:gd name="T2" fmla="*/ 12445650 w 21600"/>
                <a:gd name="T3" fmla="*/ 0 h 21600"/>
                <a:gd name="T4" fmla="*/ 477491173 w 21600"/>
                <a:gd name="T5" fmla="*/ 230430238 h 21600"/>
                <a:gd name="T6" fmla="*/ 265958095 w 21600"/>
                <a:gd name="T7" fmla="*/ 342364403 h 21600"/>
                <a:gd name="T8" fmla="*/ 0 w 21600"/>
                <a:gd name="T9" fmla="*/ 210680934 h 21600"/>
                <a:gd name="T10" fmla="*/ 0 w 21600"/>
                <a:gd name="T11" fmla="*/ 210680934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chemeClr val="accent1"/>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2" name="AutoShape 12"/>
            <p:cNvSpPr/>
            <p:nvPr/>
          </p:nvSpPr>
          <p:spPr bwMode="auto">
            <a:xfrm>
              <a:off x="6725363" y="2451098"/>
              <a:ext cx="357141" cy="296863"/>
            </a:xfrm>
            <a:custGeom>
              <a:avLst/>
              <a:gdLst>
                <a:gd name="T0" fmla="*/ 23626465 w 21600"/>
                <a:gd name="T1" fmla="*/ 7147248 h 21579"/>
                <a:gd name="T2" fmla="*/ 23208622 w 21600"/>
                <a:gd name="T3" fmla="*/ 8141200 h 21579"/>
                <a:gd name="T4" fmla="*/ 22164047 w 21600"/>
                <a:gd name="T5" fmla="*/ 8697558 h 21579"/>
                <a:gd name="T6" fmla="*/ 22164047 w 21600"/>
                <a:gd name="T7" fmla="*/ 12642193 h 21579"/>
                <a:gd name="T8" fmla="*/ 21581037 w 21600"/>
                <a:gd name="T9" fmla="*/ 13796733 h 21579"/>
                <a:gd name="T10" fmla="*/ 20190784 w 21600"/>
                <a:gd name="T11" fmla="*/ 14276977 h 21579"/>
                <a:gd name="T12" fmla="*/ 18088471 w 21600"/>
                <a:gd name="T13" fmla="*/ 12865184 h 21579"/>
                <a:gd name="T14" fmla="*/ 15440323 w 21600"/>
                <a:gd name="T15" fmla="*/ 11610170 h 21579"/>
                <a:gd name="T16" fmla="*/ 12524217 w 21600"/>
                <a:gd name="T17" fmla="*/ 10631446 h 21579"/>
                <a:gd name="T18" fmla="*/ 9613569 w 21600"/>
                <a:gd name="T19" fmla="*/ 10097930 h 21579"/>
                <a:gd name="T20" fmla="*/ 8716632 w 21600"/>
                <a:gd name="T21" fmla="*/ 10524876 h 21579"/>
                <a:gd name="T22" fmla="*/ 8241903 w 21600"/>
                <a:gd name="T23" fmla="*/ 11192357 h 21579"/>
                <a:gd name="T24" fmla="*/ 8215676 w 21600"/>
                <a:gd name="T25" fmla="*/ 11947345 h 21579"/>
                <a:gd name="T26" fmla="*/ 8692555 w 21600"/>
                <a:gd name="T27" fmla="*/ 12642193 h 21579"/>
                <a:gd name="T28" fmla="*/ 8397247 w 21600"/>
                <a:gd name="T29" fmla="*/ 13450454 h 21579"/>
                <a:gd name="T30" fmla="*/ 8659746 w 21600"/>
                <a:gd name="T31" fmla="*/ 14160530 h 21579"/>
                <a:gd name="T32" fmla="*/ 9295276 w 21600"/>
                <a:gd name="T33" fmla="*/ 14817335 h 21579"/>
                <a:gd name="T34" fmla="*/ 10140785 w 21600"/>
                <a:gd name="T35" fmla="*/ 15442938 h 21579"/>
                <a:gd name="T36" fmla="*/ 9249337 w 21600"/>
                <a:gd name="T37" fmla="*/ 16144655 h 21579"/>
                <a:gd name="T38" fmla="*/ 7888618 w 21600"/>
                <a:gd name="T39" fmla="*/ 16417110 h 21579"/>
                <a:gd name="T40" fmla="*/ 6472105 w 21600"/>
                <a:gd name="T41" fmla="*/ 16305242 h 21579"/>
                <a:gd name="T42" fmla="*/ 5384866 w 21600"/>
                <a:gd name="T43" fmla="*/ 15838709 h 21579"/>
                <a:gd name="T44" fmla="*/ 4870781 w 21600"/>
                <a:gd name="T45" fmla="*/ 14503030 h 21579"/>
                <a:gd name="T46" fmla="*/ 4410273 w 21600"/>
                <a:gd name="T47" fmla="*/ 13108727 h 21579"/>
                <a:gd name="T48" fmla="*/ 4230886 w 21600"/>
                <a:gd name="T49" fmla="*/ 11629978 h 21579"/>
                <a:gd name="T50" fmla="*/ 4539357 w 21600"/>
                <a:gd name="T51" fmla="*/ 10011168 h 21579"/>
                <a:gd name="T52" fmla="*/ 1973262 w 21600"/>
                <a:gd name="T53" fmla="*/ 10011168 h 21579"/>
                <a:gd name="T54" fmla="*/ 584101 w 21600"/>
                <a:gd name="T55" fmla="*/ 9530923 h 21579"/>
                <a:gd name="T56" fmla="*/ 0 w 21600"/>
                <a:gd name="T57" fmla="*/ 8364963 h 21579"/>
                <a:gd name="T58" fmla="*/ 0 w 21600"/>
                <a:gd name="T59" fmla="*/ 5916594 h 21579"/>
                <a:gd name="T60" fmla="*/ 575336 w 21600"/>
                <a:gd name="T61" fmla="*/ 4752896 h 21579"/>
                <a:gd name="T62" fmla="*/ 1973262 w 21600"/>
                <a:gd name="T63" fmla="*/ 4265810 h 21579"/>
                <a:gd name="T64" fmla="*/ 8370987 w 21600"/>
                <a:gd name="T65" fmla="*/ 4265810 h 21579"/>
                <a:gd name="T66" fmla="*/ 11512418 w 21600"/>
                <a:gd name="T67" fmla="*/ 3908882 h 21579"/>
                <a:gd name="T68" fmla="*/ 14778567 w 21600"/>
                <a:gd name="T69" fmla="*/ 2948393 h 21579"/>
                <a:gd name="T70" fmla="*/ 17799711 w 21600"/>
                <a:gd name="T71" fmla="*/ 1576933 h 21579"/>
                <a:gd name="T72" fmla="*/ 20190784 w 21600"/>
                <a:gd name="T73" fmla="*/ 0 h 21579"/>
                <a:gd name="T74" fmla="*/ 21581037 w 21600"/>
                <a:gd name="T75" fmla="*/ 482534 h 21579"/>
                <a:gd name="T76" fmla="*/ 22164047 w 21600"/>
                <a:gd name="T77" fmla="*/ 1648495 h 21579"/>
                <a:gd name="T78" fmla="*/ 22164047 w 21600"/>
                <a:gd name="T79" fmla="*/ 5581709 h 21579"/>
                <a:gd name="T80" fmla="*/ 23208622 w 21600"/>
                <a:gd name="T81" fmla="*/ 6142619 h 21579"/>
                <a:gd name="T82" fmla="*/ 23626465 w 21600"/>
                <a:gd name="T83" fmla="*/ 7147248 h 21579"/>
                <a:gd name="T84" fmla="*/ 20190784 w 21600"/>
                <a:gd name="T85" fmla="*/ 2172852 h 21579"/>
                <a:gd name="T86" fmla="*/ 18062211 w 21600"/>
                <a:gd name="T87" fmla="*/ 3388304 h 21579"/>
                <a:gd name="T88" fmla="*/ 15619710 w 21600"/>
                <a:gd name="T89" fmla="*/ 4440108 h 21579"/>
                <a:gd name="T90" fmla="*/ 12992365 w 21600"/>
                <a:gd name="T91" fmla="*/ 5268921 h 21579"/>
                <a:gd name="T92" fmla="*/ 10344249 w 21600"/>
                <a:gd name="T93" fmla="*/ 5787208 h 21579"/>
                <a:gd name="T94" fmla="*/ 10344249 w 21600"/>
                <a:gd name="T95" fmla="*/ 8503480 h 21579"/>
                <a:gd name="T96" fmla="*/ 12992365 w 21600"/>
                <a:gd name="T97" fmla="*/ 9027864 h 21579"/>
                <a:gd name="T98" fmla="*/ 15619710 w 21600"/>
                <a:gd name="T99" fmla="*/ 9861229 h 21579"/>
                <a:gd name="T100" fmla="*/ 18075341 w 21600"/>
                <a:gd name="T101" fmla="*/ 10919874 h 21579"/>
                <a:gd name="T102" fmla="*/ 20190784 w 21600"/>
                <a:gd name="T103" fmla="*/ 12117064 h 21579"/>
                <a:gd name="T104" fmla="*/ 20190784 w 21600"/>
                <a:gd name="T105" fmla="*/ 2172852 h 21579"/>
                <a:gd name="T106" fmla="*/ 20190784 w 21600"/>
                <a:gd name="T107" fmla="*/ 2172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组合 3"/>
          <p:cNvGrpSpPr/>
          <p:nvPr/>
        </p:nvGrpSpPr>
        <p:grpSpPr>
          <a:xfrm>
            <a:off x="7081710" y="2981324"/>
            <a:ext cx="965074" cy="1808163"/>
            <a:chOff x="7080916" y="2981323"/>
            <a:chExt cx="965074" cy="1808163"/>
          </a:xfrm>
        </p:grpSpPr>
        <p:sp>
          <p:nvSpPr>
            <p:cNvPr id="313" name="AutoShape 3"/>
            <p:cNvSpPr/>
            <p:nvPr/>
          </p:nvSpPr>
          <p:spPr bwMode="auto">
            <a:xfrm>
              <a:off x="7080916" y="2981323"/>
              <a:ext cx="965074" cy="1808163"/>
            </a:xfrm>
            <a:custGeom>
              <a:avLst/>
              <a:gdLst>
                <a:gd name="T0" fmla="*/ 0 w 20053"/>
                <a:gd name="T1" fmla="*/ 129499929 h 21600"/>
                <a:gd name="T2" fmla="*/ 143066176 w 20053"/>
                <a:gd name="T3" fmla="*/ 0 h 21600"/>
                <a:gd name="T4" fmla="*/ 143066176 w 20053"/>
                <a:gd name="T5" fmla="*/ 605454005 h 21600"/>
                <a:gd name="T6" fmla="*/ 0 w 20053"/>
                <a:gd name="T7" fmla="*/ 475954076 h 21600"/>
                <a:gd name="T8" fmla="*/ 24180041 w 20053"/>
                <a:gd name="T9" fmla="*/ 302727086 h 21600"/>
                <a:gd name="T10" fmla="*/ 0 w 20053"/>
                <a:gd name="T11" fmla="*/ 129499929 h 21600"/>
                <a:gd name="T12" fmla="*/ 0 w 20053"/>
                <a:gd name="T13" fmla="*/ 12949992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chemeClr val="accent2"/>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3" name="AutoShape 13"/>
            <p:cNvSpPr/>
            <p:nvPr/>
          </p:nvSpPr>
          <p:spPr bwMode="auto">
            <a:xfrm>
              <a:off x="7455518" y="3716336"/>
              <a:ext cx="357141" cy="358775"/>
            </a:xfrm>
            <a:custGeom>
              <a:avLst/>
              <a:gdLst>
                <a:gd name="T0" fmla="*/ 23360658 w 21600"/>
                <a:gd name="T1" fmla="*/ 20657488 h 21600"/>
                <a:gd name="T2" fmla="*/ 23626465 w 21600"/>
                <a:gd name="T3" fmla="*/ 21355154 h 21600"/>
                <a:gd name="T4" fmla="*/ 23360658 w 21600"/>
                <a:gd name="T5" fmla="*/ 21994582 h 21600"/>
                <a:gd name="T6" fmla="*/ 22693445 w 21600"/>
                <a:gd name="T7" fmla="*/ 22787843 h 21600"/>
                <a:gd name="T8" fmla="*/ 21901514 w 21600"/>
                <a:gd name="T9" fmla="*/ 23455843 h 21600"/>
                <a:gd name="T10" fmla="*/ 21271475 w 21600"/>
                <a:gd name="T11" fmla="*/ 23731621 h 21600"/>
                <a:gd name="T12" fmla="*/ 20575819 w 21600"/>
                <a:gd name="T13" fmla="*/ 23449247 h 21600"/>
                <a:gd name="T14" fmla="*/ 15266425 w 21600"/>
                <a:gd name="T15" fmla="*/ 18131630 h 21600"/>
                <a:gd name="T16" fmla="*/ 12677345 w 21600"/>
                <a:gd name="T17" fmla="*/ 19341276 h 21600"/>
                <a:gd name="T18" fmla="*/ 9852025 w 21600"/>
                <a:gd name="T19" fmla="*/ 19766479 h 21600"/>
                <a:gd name="T20" fmla="*/ 6035675 w 21600"/>
                <a:gd name="T21" fmla="*/ 18997382 h 21600"/>
                <a:gd name="T22" fmla="*/ 2893153 w 21600"/>
                <a:gd name="T23" fmla="*/ 16869215 h 21600"/>
                <a:gd name="T24" fmla="*/ 766763 w 21600"/>
                <a:gd name="T25" fmla="*/ 13719310 h 21600"/>
                <a:gd name="T26" fmla="*/ 0 w 21600"/>
                <a:gd name="T27" fmla="*/ 9888178 h 21600"/>
                <a:gd name="T28" fmla="*/ 766763 w 21600"/>
                <a:gd name="T29" fmla="*/ 6059268 h 21600"/>
                <a:gd name="T30" fmla="*/ 2893153 w 21600"/>
                <a:gd name="T31" fmla="*/ 2907108 h 21600"/>
                <a:gd name="T32" fmla="*/ 6029127 w 21600"/>
                <a:gd name="T33" fmla="*/ 778974 h 21600"/>
                <a:gd name="T34" fmla="*/ 9852025 w 21600"/>
                <a:gd name="T35" fmla="*/ 0 h 21600"/>
                <a:gd name="T36" fmla="*/ 13659611 w 21600"/>
                <a:gd name="T37" fmla="*/ 778974 h 21600"/>
                <a:gd name="T38" fmla="*/ 16799950 w 21600"/>
                <a:gd name="T39" fmla="*/ 2907108 h 21600"/>
                <a:gd name="T40" fmla="*/ 18923033 w 21600"/>
                <a:gd name="T41" fmla="*/ 6059268 h 21600"/>
                <a:gd name="T42" fmla="*/ 19692011 w 21600"/>
                <a:gd name="T43" fmla="*/ 9888178 h 21600"/>
                <a:gd name="T44" fmla="*/ 19268711 w 21600"/>
                <a:gd name="T45" fmla="*/ 12732673 h 21600"/>
                <a:gd name="T46" fmla="*/ 18063303 w 21600"/>
                <a:gd name="T47" fmla="*/ 15323365 h 21600"/>
                <a:gd name="T48" fmla="*/ 23360658 w 21600"/>
                <a:gd name="T49" fmla="*/ 20657488 h 21600"/>
                <a:gd name="T50" fmla="*/ 3934453 w 21600"/>
                <a:gd name="T51" fmla="*/ 9888178 h 21600"/>
                <a:gd name="T52" fmla="*/ 4406999 w 21600"/>
                <a:gd name="T53" fmla="*/ 12215191 h 21600"/>
                <a:gd name="T54" fmla="*/ 5680207 w 21600"/>
                <a:gd name="T55" fmla="*/ 14086241 h 21600"/>
                <a:gd name="T56" fmla="*/ 7556103 w 21600"/>
                <a:gd name="T57" fmla="*/ 15348656 h 21600"/>
                <a:gd name="T58" fmla="*/ 9848751 w 21600"/>
                <a:gd name="T59" fmla="*/ 15814496 h 21600"/>
                <a:gd name="T60" fmla="*/ 12132634 w 21600"/>
                <a:gd name="T61" fmla="*/ 15348656 h 21600"/>
                <a:gd name="T62" fmla="*/ 14003040 w 21600"/>
                <a:gd name="T63" fmla="*/ 14086241 h 21600"/>
                <a:gd name="T64" fmla="*/ 15276248 w 21600"/>
                <a:gd name="T65" fmla="*/ 12215191 h 21600"/>
                <a:gd name="T66" fmla="*/ 15748794 w 21600"/>
                <a:gd name="T67" fmla="*/ 9888178 h 21600"/>
                <a:gd name="T68" fmla="*/ 15276248 w 21600"/>
                <a:gd name="T69" fmla="*/ 7595207 h 21600"/>
                <a:gd name="T70" fmla="*/ 14003040 w 21600"/>
                <a:gd name="T71" fmla="*/ 5705463 h 21600"/>
                <a:gd name="T72" fmla="*/ 12132634 w 21600"/>
                <a:gd name="T73" fmla="*/ 4429888 h 21600"/>
                <a:gd name="T74" fmla="*/ 9848751 w 21600"/>
                <a:gd name="T75" fmla="*/ 3961861 h 21600"/>
                <a:gd name="T76" fmla="*/ 7556103 w 21600"/>
                <a:gd name="T77" fmla="*/ 4429888 h 21600"/>
                <a:gd name="T78" fmla="*/ 5680207 w 21600"/>
                <a:gd name="T79" fmla="*/ 5705463 h 21600"/>
                <a:gd name="T80" fmla="*/ 4406999 w 21600"/>
                <a:gd name="T81" fmla="*/ 7595207 h 21600"/>
                <a:gd name="T82" fmla="*/ 3934453 w 21600"/>
                <a:gd name="T83" fmla="*/ 9888178 h 21600"/>
                <a:gd name="T84" fmla="*/ 9852025 w 21600"/>
                <a:gd name="T85" fmla="*/ 6142764 h 21600"/>
                <a:gd name="T86" fmla="*/ 10361745 w 21600"/>
                <a:gd name="T87" fmla="*/ 6356989 h 21600"/>
                <a:gd name="T88" fmla="*/ 10575032 w 21600"/>
                <a:gd name="T89" fmla="*/ 6899762 h 21600"/>
                <a:gd name="T90" fmla="*/ 10361745 w 21600"/>
                <a:gd name="T91" fmla="*/ 7411742 h 21600"/>
                <a:gd name="T92" fmla="*/ 9852025 w 21600"/>
                <a:gd name="T93" fmla="*/ 7629282 h 21600"/>
                <a:gd name="T94" fmla="*/ 8260523 w 21600"/>
                <a:gd name="T95" fmla="*/ 8280808 h 21600"/>
                <a:gd name="T96" fmla="*/ 7602041 w 21600"/>
                <a:gd name="T97" fmla="*/ 9884864 h 21600"/>
                <a:gd name="T98" fmla="*/ 7388754 w 21600"/>
                <a:gd name="T99" fmla="*/ 10400158 h 21600"/>
                <a:gd name="T100" fmla="*/ 6879034 w 21600"/>
                <a:gd name="T101" fmla="*/ 10611102 h 21600"/>
                <a:gd name="T102" fmla="*/ 6328833 w 21600"/>
                <a:gd name="T103" fmla="*/ 10400158 h 21600"/>
                <a:gd name="T104" fmla="*/ 6125369 w 21600"/>
                <a:gd name="T105" fmla="*/ 9884864 h 21600"/>
                <a:gd name="T106" fmla="*/ 6413070 w 21600"/>
                <a:gd name="T107" fmla="*/ 8444518 h 21600"/>
                <a:gd name="T108" fmla="*/ 7215915 w 21600"/>
                <a:gd name="T109" fmla="*/ 7241435 h 21600"/>
                <a:gd name="T110" fmla="*/ 8397247 w 21600"/>
                <a:gd name="T111" fmla="*/ 6435016 h 21600"/>
                <a:gd name="T112" fmla="*/ 9852025 w 21600"/>
                <a:gd name="T113" fmla="*/ 6142764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组合 5"/>
          <p:cNvGrpSpPr/>
          <p:nvPr/>
        </p:nvGrpSpPr>
        <p:grpSpPr>
          <a:xfrm>
            <a:off x="4451565" y="4502149"/>
            <a:ext cx="1604754" cy="1344613"/>
            <a:chOff x="4450771" y="4502148"/>
            <a:chExt cx="1604754" cy="1344613"/>
          </a:xfrm>
        </p:grpSpPr>
        <p:sp>
          <p:nvSpPr>
            <p:cNvPr id="317" name="AutoShape 7"/>
            <p:cNvSpPr/>
            <p:nvPr/>
          </p:nvSpPr>
          <p:spPr bwMode="auto">
            <a:xfrm>
              <a:off x="4450771" y="4502148"/>
              <a:ext cx="1604754" cy="1344613"/>
            </a:xfrm>
            <a:custGeom>
              <a:avLst/>
              <a:gdLst>
                <a:gd name="T0" fmla="*/ 477491173 w 21600"/>
                <a:gd name="T1" fmla="*/ 126525095 h 21600"/>
                <a:gd name="T2" fmla="*/ 469709798 w 21600"/>
                <a:gd name="T3" fmla="*/ 335206908 h 21600"/>
                <a:gd name="T4" fmla="*/ 0 w 21600"/>
                <a:gd name="T5" fmla="*/ 116080882 h 21600"/>
                <a:gd name="T6" fmla="*/ 206868653 w 21600"/>
                <a:gd name="T7" fmla="*/ 0 h 21600"/>
                <a:gd name="T8" fmla="*/ 477491173 w 21600"/>
                <a:gd name="T9" fmla="*/ 126525095 h 21600"/>
                <a:gd name="T10" fmla="*/ 477491173 w 21600"/>
                <a:gd name="T11" fmla="*/ 126525095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chemeClr val="accent4"/>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4" name="AutoShape 14"/>
            <p:cNvSpPr/>
            <p:nvPr/>
          </p:nvSpPr>
          <p:spPr bwMode="auto">
            <a:xfrm>
              <a:off x="5201561" y="5060947"/>
              <a:ext cx="355554" cy="355600"/>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5" name="AutoShape 25"/>
          <p:cNvSpPr/>
          <p:nvPr/>
        </p:nvSpPr>
        <p:spPr bwMode="auto">
          <a:xfrm>
            <a:off x="5715051" y="3581397"/>
            <a:ext cx="761901" cy="635000"/>
          </a:xfrm>
          <a:custGeom>
            <a:avLst/>
            <a:gdLst>
              <a:gd name="T0" fmla="*/ 107526667 w 21600"/>
              <a:gd name="T1" fmla="*/ 5593409 h 21600"/>
              <a:gd name="T2" fmla="*/ 100870949 w 21600"/>
              <a:gd name="T3" fmla="*/ 74671296 h 21600"/>
              <a:gd name="T4" fmla="*/ 0 w 21600"/>
              <a:gd name="T5" fmla="*/ 69077887 h 21600"/>
              <a:gd name="T6" fmla="*/ 6700520 w 21600"/>
              <a:gd name="T7" fmla="*/ 0 h 21600"/>
              <a:gd name="T8" fmla="*/ 19534011 w 21600"/>
              <a:gd name="T9" fmla="*/ 6163851 h 21600"/>
              <a:gd name="T10" fmla="*/ 7372562 w 21600"/>
              <a:gd name="T11" fmla="*/ 6143096 h 21600"/>
              <a:gd name="T12" fmla="*/ 7337707 w 21600"/>
              <a:gd name="T13" fmla="*/ 16275579 h 21600"/>
              <a:gd name="T14" fmla="*/ 19499157 w 21600"/>
              <a:gd name="T15" fmla="*/ 16306682 h 21600"/>
              <a:gd name="T16" fmla="*/ 20171198 w 21600"/>
              <a:gd name="T17" fmla="*/ 24897350 h 21600"/>
              <a:gd name="T18" fmla="*/ 8970504 w 21600"/>
              <a:gd name="T19" fmla="*/ 23009813 h 21600"/>
              <a:gd name="T20" fmla="*/ 6690572 w 21600"/>
              <a:gd name="T21" fmla="*/ 32392114 h 21600"/>
              <a:gd name="T22" fmla="*/ 17891266 w 21600"/>
              <a:gd name="T23" fmla="*/ 34279652 h 21600"/>
              <a:gd name="T24" fmla="*/ 20171198 w 21600"/>
              <a:gd name="T25" fmla="*/ 24897350 h 21600"/>
              <a:gd name="T26" fmla="*/ 17891266 w 21600"/>
              <a:gd name="T27" fmla="*/ 40401993 h 21600"/>
              <a:gd name="T28" fmla="*/ 6690572 w 21600"/>
              <a:gd name="T29" fmla="*/ 42289530 h 21600"/>
              <a:gd name="T30" fmla="*/ 8970504 w 21600"/>
              <a:gd name="T31" fmla="*/ 51671831 h 21600"/>
              <a:gd name="T32" fmla="*/ 20171198 w 21600"/>
              <a:gd name="T33" fmla="*/ 49784294 h 21600"/>
              <a:gd name="T34" fmla="*/ 19534011 w 21600"/>
              <a:gd name="T35" fmla="*/ 58416472 h 21600"/>
              <a:gd name="T36" fmla="*/ 7372562 w 21600"/>
              <a:gd name="T37" fmla="*/ 58395717 h 21600"/>
              <a:gd name="T38" fmla="*/ 7337707 w 21600"/>
              <a:gd name="T39" fmla="*/ 68528200 h 21600"/>
              <a:gd name="T40" fmla="*/ 19499157 w 21600"/>
              <a:gd name="T41" fmla="*/ 68548956 h 21600"/>
              <a:gd name="T42" fmla="*/ 80615155 w 21600"/>
              <a:gd name="T43" fmla="*/ 7505171 h 21600"/>
              <a:gd name="T44" fmla="*/ 29161599 w 21600"/>
              <a:gd name="T45" fmla="*/ 5603816 h 21600"/>
              <a:gd name="T46" fmla="*/ 26886676 w 21600"/>
              <a:gd name="T47" fmla="*/ 32392114 h 21600"/>
              <a:gd name="T48" fmla="*/ 78340162 w 21600"/>
              <a:gd name="T49" fmla="*/ 34279652 h 21600"/>
              <a:gd name="T50" fmla="*/ 80615155 w 21600"/>
              <a:gd name="T51" fmla="*/ 7505171 h 21600"/>
              <a:gd name="T52" fmla="*/ 78340162 w 21600"/>
              <a:gd name="T53" fmla="*/ 40401993 h 21600"/>
              <a:gd name="T54" fmla="*/ 26886676 w 21600"/>
              <a:gd name="T55" fmla="*/ 42289530 h 21600"/>
              <a:gd name="T56" fmla="*/ 29161599 w 21600"/>
              <a:gd name="T57" fmla="*/ 69077887 h 21600"/>
              <a:gd name="T58" fmla="*/ 80615155 w 21600"/>
              <a:gd name="T59" fmla="*/ 67176532 h 21600"/>
              <a:gd name="T60" fmla="*/ 100203917 w 21600"/>
              <a:gd name="T61" fmla="*/ 6163851 h 21600"/>
              <a:gd name="T62" fmla="*/ 88002604 w 21600"/>
              <a:gd name="T63" fmla="*/ 6143096 h 21600"/>
              <a:gd name="T64" fmla="*/ 88002604 w 21600"/>
              <a:gd name="T65" fmla="*/ 16275579 h 21600"/>
              <a:gd name="T66" fmla="*/ 100203917 w 21600"/>
              <a:gd name="T67" fmla="*/ 16306682 h 21600"/>
              <a:gd name="T68" fmla="*/ 100870949 w 21600"/>
              <a:gd name="T69" fmla="*/ 24897350 h 21600"/>
              <a:gd name="T70" fmla="*/ 89610565 w 21600"/>
              <a:gd name="T71" fmla="*/ 23009813 h 21600"/>
              <a:gd name="T72" fmla="*/ 87345520 w 21600"/>
              <a:gd name="T73" fmla="*/ 32392114 h 21600"/>
              <a:gd name="T74" fmla="*/ 98595956 w 21600"/>
              <a:gd name="T75" fmla="*/ 34279652 h 21600"/>
              <a:gd name="T76" fmla="*/ 100870949 w 21600"/>
              <a:gd name="T77" fmla="*/ 24897350 h 21600"/>
              <a:gd name="T78" fmla="*/ 98595956 w 21600"/>
              <a:gd name="T79" fmla="*/ 40401993 h 21600"/>
              <a:gd name="T80" fmla="*/ 87345520 w 21600"/>
              <a:gd name="T81" fmla="*/ 42289530 h 21600"/>
              <a:gd name="T82" fmla="*/ 89610565 w 21600"/>
              <a:gd name="T83" fmla="*/ 51671831 h 21600"/>
              <a:gd name="T84" fmla="*/ 100870949 w 21600"/>
              <a:gd name="T85" fmla="*/ 49784294 h 21600"/>
              <a:gd name="T86" fmla="*/ 100203917 w 21600"/>
              <a:gd name="T87" fmla="*/ 58416472 h 21600"/>
              <a:gd name="T88" fmla="*/ 88002604 w 21600"/>
              <a:gd name="T89" fmla="*/ 58395717 h 21600"/>
              <a:gd name="T90" fmla="*/ 88002604 w 21600"/>
              <a:gd name="T91" fmla="*/ 68528200 h 21600"/>
              <a:gd name="T92" fmla="*/ 100203917 w 21600"/>
              <a:gd name="T93" fmla="*/ 68548956 h 21600"/>
              <a:gd name="T94" fmla="*/ 100870949 w 21600"/>
              <a:gd name="T95" fmla="*/ 59754323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moveTo>
                  <a:pt x="20263" y="17285"/>
                </a:moveTo>
              </a:path>
            </a:pathLst>
          </a:custGeom>
          <a:solidFill>
            <a:schemeClr val="accent2"/>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6" name="组合 19"/>
          <p:cNvGrpSpPr/>
          <p:nvPr/>
        </p:nvGrpSpPr>
        <p:grpSpPr bwMode="auto">
          <a:xfrm>
            <a:off x="8104829" y="2365372"/>
            <a:ext cx="2338084" cy="655638"/>
            <a:chOff x="8251485" y="2060817"/>
            <a:chExt cx="2338080" cy="655237"/>
          </a:xfrm>
        </p:grpSpPr>
        <p:sp>
          <p:nvSpPr>
            <p:cNvPr id="327" name="TextBox 13@|17FFC:16777215|FBC:16777215|LFC:16777215|LBC:16777215"/>
            <p:cNvSpPr txBox="1"/>
            <p:nvPr/>
          </p:nvSpPr>
          <p:spPr>
            <a:xfrm>
              <a:off x="8251485" y="2060817"/>
              <a:ext cx="1952368" cy="245913"/>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8" name="TextBox 13@|17FFC:16777215|FBC:16777215|LFC:16777215|LBC:16777215"/>
            <p:cNvSpPr txBox="1"/>
            <p:nvPr/>
          </p:nvSpPr>
          <p:spPr>
            <a:xfrm>
              <a:off x="8256247" y="2346392"/>
              <a:ext cx="2333318" cy="369662"/>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9" name="组合 22"/>
          <p:cNvGrpSpPr/>
          <p:nvPr/>
        </p:nvGrpSpPr>
        <p:grpSpPr bwMode="auto">
          <a:xfrm>
            <a:off x="8798478" y="3636960"/>
            <a:ext cx="2338083" cy="654050"/>
            <a:chOff x="8251485" y="2060817"/>
            <a:chExt cx="2338080" cy="655237"/>
          </a:xfrm>
        </p:grpSpPr>
        <p:sp>
          <p:nvSpPr>
            <p:cNvPr id="330" name="TextBox 13@|17FFC:16777215|FBC:16777215|LFC:16777215|LBC:16777215"/>
            <p:cNvSpPr txBox="1"/>
            <p:nvPr/>
          </p:nvSpPr>
          <p:spPr>
            <a:xfrm>
              <a:off x="8251485" y="2060817"/>
              <a:ext cx="1952369" cy="246509"/>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1" name="TextBox 13@|17FFC:16777215|FBC:16777215|LFC:16777215|LBC:16777215"/>
            <p:cNvSpPr txBox="1"/>
            <p:nvPr/>
          </p:nvSpPr>
          <p:spPr>
            <a:xfrm>
              <a:off x="8256246" y="2347086"/>
              <a:ext cx="2333319" cy="368968"/>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2" name="组合 25"/>
          <p:cNvGrpSpPr/>
          <p:nvPr/>
        </p:nvGrpSpPr>
        <p:grpSpPr bwMode="auto">
          <a:xfrm>
            <a:off x="8104829" y="4846637"/>
            <a:ext cx="2338084" cy="655637"/>
            <a:chOff x="8251485" y="2060817"/>
            <a:chExt cx="2338080" cy="655237"/>
          </a:xfrm>
        </p:grpSpPr>
        <p:sp>
          <p:nvSpPr>
            <p:cNvPr id="333" name="TextBox 13@|17FFC:16777215|FBC:16777215|LFC:16777215|LBC:16777215"/>
            <p:cNvSpPr txBox="1"/>
            <p:nvPr/>
          </p:nvSpPr>
          <p:spPr>
            <a:xfrm>
              <a:off x="8251485" y="2060817"/>
              <a:ext cx="1952368" cy="245912"/>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4" name="TextBox 13@|17FFC:16777215|FBC:16777215|LFC:16777215|LBC:16777215"/>
            <p:cNvSpPr txBox="1"/>
            <p:nvPr/>
          </p:nvSpPr>
          <p:spPr>
            <a:xfrm>
              <a:off x="8256247" y="2346393"/>
              <a:ext cx="2333318" cy="369661"/>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5" name="组合 28"/>
          <p:cNvGrpSpPr/>
          <p:nvPr/>
        </p:nvGrpSpPr>
        <p:grpSpPr bwMode="auto">
          <a:xfrm>
            <a:off x="1814318" y="2365372"/>
            <a:ext cx="2338084" cy="655638"/>
            <a:chOff x="8251485" y="2060817"/>
            <a:chExt cx="2338080" cy="655237"/>
          </a:xfrm>
        </p:grpSpPr>
        <p:sp>
          <p:nvSpPr>
            <p:cNvPr id="336" name="TextBox 13@|17FFC:16777215|FBC:16777215|LFC:16777215|LBC:16777215"/>
            <p:cNvSpPr txBox="1"/>
            <p:nvPr/>
          </p:nvSpPr>
          <p:spPr>
            <a:xfrm>
              <a:off x="8251485" y="2060817"/>
              <a:ext cx="1952368" cy="245913"/>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7" name="TextBox 13@|17FFC:16777215|FBC:16777215|LFC:16777215|LBC:16777215"/>
            <p:cNvSpPr txBox="1"/>
            <p:nvPr/>
          </p:nvSpPr>
          <p:spPr>
            <a:xfrm>
              <a:off x="8256247" y="2346392"/>
              <a:ext cx="2333318" cy="369662"/>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8" name="组合 31"/>
          <p:cNvGrpSpPr/>
          <p:nvPr/>
        </p:nvGrpSpPr>
        <p:grpSpPr bwMode="auto">
          <a:xfrm>
            <a:off x="1271464" y="3636960"/>
            <a:ext cx="2338084" cy="654050"/>
            <a:chOff x="8251485" y="2060817"/>
            <a:chExt cx="2338080" cy="655237"/>
          </a:xfrm>
        </p:grpSpPr>
        <p:sp>
          <p:nvSpPr>
            <p:cNvPr id="339" name="TextBox 13@|17FFC:16777215|FBC:16777215|LFC:16777215|LBC:16777215"/>
            <p:cNvSpPr txBox="1"/>
            <p:nvPr/>
          </p:nvSpPr>
          <p:spPr>
            <a:xfrm>
              <a:off x="8251485" y="2060817"/>
              <a:ext cx="1952368" cy="246509"/>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0" name="TextBox 13@|17FFC:16777215|FBC:16777215|LFC:16777215|LBC:16777215"/>
            <p:cNvSpPr txBox="1"/>
            <p:nvPr/>
          </p:nvSpPr>
          <p:spPr>
            <a:xfrm>
              <a:off x="8256247" y="2347086"/>
              <a:ext cx="2333318" cy="368968"/>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1" name="组合 34"/>
          <p:cNvGrpSpPr/>
          <p:nvPr/>
        </p:nvGrpSpPr>
        <p:grpSpPr bwMode="auto">
          <a:xfrm>
            <a:off x="1814318" y="4846637"/>
            <a:ext cx="2338084" cy="655637"/>
            <a:chOff x="8251485" y="2060817"/>
            <a:chExt cx="2338080" cy="655237"/>
          </a:xfrm>
        </p:grpSpPr>
        <p:sp>
          <p:nvSpPr>
            <p:cNvPr id="342" name="TextBox 13@|17FFC:16777215|FBC:16777215|LFC:16777215|LBC:16777215"/>
            <p:cNvSpPr txBox="1"/>
            <p:nvPr/>
          </p:nvSpPr>
          <p:spPr>
            <a:xfrm>
              <a:off x="8251485" y="2060817"/>
              <a:ext cx="1952368" cy="245912"/>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3" name="TextBox 13@|17FFC:16777215|FBC:16777215|LFC:16777215|LBC:16777215"/>
            <p:cNvSpPr txBox="1"/>
            <p:nvPr/>
          </p:nvSpPr>
          <p:spPr>
            <a:xfrm>
              <a:off x="8256247" y="2346393"/>
              <a:ext cx="2333318" cy="369661"/>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 name="标题 7"/>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5"/>
                                        </p:tgtEl>
                                        <p:attrNameLst>
                                          <p:attrName>style.visibility</p:attrName>
                                        </p:attrNameLst>
                                      </p:cBhvr>
                                      <p:to>
                                        <p:strVal val="visible"/>
                                      </p:to>
                                    </p:set>
                                    <p:animEffect transition="in" filter="barn(inVertical)">
                                      <p:cBhvr>
                                        <p:cTn id="7" dur="500"/>
                                        <p:tgtEl>
                                          <p:spTgt spid="32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4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60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53" presetClass="entr" presetSubtype="16" fill="hold" nodeType="withEffect">
                                  <p:stCondLst>
                                    <p:cond delay="8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53" presetClass="entr" presetSubtype="16" fill="hold" nodeType="withEffect">
                                  <p:stCondLst>
                                    <p:cond delay="100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par>
                                <p:cTn id="39" presetID="10" presetClass="entr" presetSubtype="0" fill="hold" nodeType="withEffect">
                                  <p:stCondLst>
                                    <p:cond delay="1200"/>
                                  </p:stCondLst>
                                  <p:childTnLst>
                                    <p:set>
                                      <p:cBhvr>
                                        <p:cTn id="40" dur="1" fill="hold">
                                          <p:stCondLst>
                                            <p:cond delay="0"/>
                                          </p:stCondLst>
                                        </p:cTn>
                                        <p:tgtEl>
                                          <p:spTgt spid="335"/>
                                        </p:tgtEl>
                                        <p:attrNameLst>
                                          <p:attrName>style.visibility</p:attrName>
                                        </p:attrNameLst>
                                      </p:cBhvr>
                                      <p:to>
                                        <p:strVal val="visible"/>
                                      </p:to>
                                    </p:set>
                                    <p:animEffect transition="in" filter="fade">
                                      <p:cBhvr>
                                        <p:cTn id="41" dur="500"/>
                                        <p:tgtEl>
                                          <p:spTgt spid="335"/>
                                        </p:tgtEl>
                                      </p:cBhvr>
                                    </p:animEffect>
                                  </p:childTnLst>
                                </p:cTn>
                              </p:par>
                              <p:par>
                                <p:cTn id="42" presetID="10" presetClass="entr" presetSubtype="0" fill="hold" nodeType="withEffect">
                                  <p:stCondLst>
                                    <p:cond delay="1400"/>
                                  </p:stCondLst>
                                  <p:childTnLst>
                                    <p:set>
                                      <p:cBhvr>
                                        <p:cTn id="43" dur="1" fill="hold">
                                          <p:stCondLst>
                                            <p:cond delay="0"/>
                                          </p:stCondLst>
                                        </p:cTn>
                                        <p:tgtEl>
                                          <p:spTgt spid="326"/>
                                        </p:tgtEl>
                                        <p:attrNameLst>
                                          <p:attrName>style.visibility</p:attrName>
                                        </p:attrNameLst>
                                      </p:cBhvr>
                                      <p:to>
                                        <p:strVal val="visible"/>
                                      </p:to>
                                    </p:set>
                                    <p:animEffect transition="in" filter="fade">
                                      <p:cBhvr>
                                        <p:cTn id="44" dur="500"/>
                                        <p:tgtEl>
                                          <p:spTgt spid="326"/>
                                        </p:tgtEl>
                                      </p:cBhvr>
                                    </p:animEffect>
                                  </p:childTnLst>
                                </p:cTn>
                              </p:par>
                              <p:par>
                                <p:cTn id="45" presetID="10" presetClass="entr" presetSubtype="0" fill="hold" nodeType="withEffect">
                                  <p:stCondLst>
                                    <p:cond delay="1600"/>
                                  </p:stCondLst>
                                  <p:childTnLst>
                                    <p:set>
                                      <p:cBhvr>
                                        <p:cTn id="46" dur="1" fill="hold">
                                          <p:stCondLst>
                                            <p:cond delay="0"/>
                                          </p:stCondLst>
                                        </p:cTn>
                                        <p:tgtEl>
                                          <p:spTgt spid="329"/>
                                        </p:tgtEl>
                                        <p:attrNameLst>
                                          <p:attrName>style.visibility</p:attrName>
                                        </p:attrNameLst>
                                      </p:cBhvr>
                                      <p:to>
                                        <p:strVal val="visible"/>
                                      </p:to>
                                    </p:set>
                                    <p:animEffect transition="in" filter="fade">
                                      <p:cBhvr>
                                        <p:cTn id="47" dur="500"/>
                                        <p:tgtEl>
                                          <p:spTgt spid="329"/>
                                        </p:tgtEl>
                                      </p:cBhvr>
                                    </p:animEffect>
                                  </p:childTnLst>
                                </p:cTn>
                              </p:par>
                              <p:par>
                                <p:cTn id="48" presetID="10" presetClass="entr" presetSubtype="0" fill="hold" nodeType="withEffect">
                                  <p:stCondLst>
                                    <p:cond delay="1800"/>
                                  </p:stCondLst>
                                  <p:childTnLst>
                                    <p:set>
                                      <p:cBhvr>
                                        <p:cTn id="49" dur="1" fill="hold">
                                          <p:stCondLst>
                                            <p:cond delay="0"/>
                                          </p:stCondLst>
                                        </p:cTn>
                                        <p:tgtEl>
                                          <p:spTgt spid="332"/>
                                        </p:tgtEl>
                                        <p:attrNameLst>
                                          <p:attrName>style.visibility</p:attrName>
                                        </p:attrNameLst>
                                      </p:cBhvr>
                                      <p:to>
                                        <p:strVal val="visible"/>
                                      </p:to>
                                    </p:set>
                                    <p:animEffect transition="in" filter="fade">
                                      <p:cBhvr>
                                        <p:cTn id="50" dur="500"/>
                                        <p:tgtEl>
                                          <p:spTgt spid="332"/>
                                        </p:tgtEl>
                                      </p:cBhvr>
                                    </p:animEffect>
                                  </p:childTnLst>
                                </p:cTn>
                              </p:par>
                              <p:par>
                                <p:cTn id="51" presetID="10" presetClass="entr" presetSubtype="0" fill="hold" nodeType="withEffect">
                                  <p:stCondLst>
                                    <p:cond delay="2000"/>
                                  </p:stCondLst>
                                  <p:childTnLst>
                                    <p:set>
                                      <p:cBhvr>
                                        <p:cTn id="52" dur="1" fill="hold">
                                          <p:stCondLst>
                                            <p:cond delay="0"/>
                                          </p:stCondLst>
                                        </p:cTn>
                                        <p:tgtEl>
                                          <p:spTgt spid="341"/>
                                        </p:tgtEl>
                                        <p:attrNameLst>
                                          <p:attrName>style.visibility</p:attrName>
                                        </p:attrNameLst>
                                      </p:cBhvr>
                                      <p:to>
                                        <p:strVal val="visible"/>
                                      </p:to>
                                    </p:set>
                                    <p:animEffect transition="in" filter="fade">
                                      <p:cBhvr>
                                        <p:cTn id="53" dur="500"/>
                                        <p:tgtEl>
                                          <p:spTgt spid="341"/>
                                        </p:tgtEl>
                                      </p:cBhvr>
                                    </p:animEffect>
                                  </p:childTnLst>
                                </p:cTn>
                              </p:par>
                              <p:par>
                                <p:cTn id="54" presetID="10" presetClass="entr" presetSubtype="0" fill="hold" nodeType="withEffect">
                                  <p:stCondLst>
                                    <p:cond delay="2200"/>
                                  </p:stCondLst>
                                  <p:childTnLst>
                                    <p:set>
                                      <p:cBhvr>
                                        <p:cTn id="55" dur="1" fill="hold">
                                          <p:stCondLst>
                                            <p:cond delay="0"/>
                                          </p:stCondLst>
                                        </p:cTn>
                                        <p:tgtEl>
                                          <p:spTgt spid="338"/>
                                        </p:tgtEl>
                                        <p:attrNameLst>
                                          <p:attrName>style.visibility</p:attrName>
                                        </p:attrNameLst>
                                      </p:cBhvr>
                                      <p:to>
                                        <p:strVal val="visible"/>
                                      </p:to>
                                    </p:set>
                                    <p:animEffect transition="in" filter="fade">
                                      <p:cBhvr>
                                        <p:cTn id="56"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59504" y="2281402"/>
            <a:ext cx="773086" cy="773187"/>
            <a:chOff x="1958710" y="2281401"/>
            <a:chExt cx="773086" cy="773187"/>
          </a:xfrm>
        </p:grpSpPr>
        <p:sp>
          <p:nvSpPr>
            <p:cNvPr id="28" name="AutoShape 1"/>
            <p:cNvSpPr/>
            <p:nvPr/>
          </p:nvSpPr>
          <p:spPr bwMode="auto">
            <a:xfrm>
              <a:off x="1958710" y="2281401"/>
              <a:ext cx="773086" cy="773187"/>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2"/>
            <p:cNvSpPr/>
            <p:nvPr/>
          </p:nvSpPr>
          <p:spPr bwMode="auto">
            <a:xfrm>
              <a:off x="2169936" y="2503215"/>
              <a:ext cx="356971" cy="295755"/>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3"/>
                  </a:moveTo>
                  <a:cubicBezTo>
                    <a:pt x="20633" y="3223"/>
                    <a:pt x="20946" y="3385"/>
                    <a:pt x="21208" y="3714"/>
                  </a:cubicBezTo>
                  <a:cubicBezTo>
                    <a:pt x="21470" y="4043"/>
                    <a:pt x="21600" y="4428"/>
                    <a:pt x="21600" y="4865"/>
                  </a:cubicBezTo>
                  <a:lnTo>
                    <a:pt x="21600" y="19983"/>
                  </a:lnTo>
                  <a:cubicBezTo>
                    <a:pt x="21600" y="20421"/>
                    <a:pt x="21470" y="20804"/>
                    <a:pt x="21208" y="21121"/>
                  </a:cubicBezTo>
                  <a:cubicBezTo>
                    <a:pt x="20946" y="21440"/>
                    <a:pt x="20633" y="21599"/>
                    <a:pt x="20263" y="21599"/>
                  </a:cubicBezTo>
                  <a:lnTo>
                    <a:pt x="1348" y="21599"/>
                  </a:lnTo>
                  <a:cubicBezTo>
                    <a:pt x="981" y="21599"/>
                    <a:pt x="662" y="21440"/>
                    <a:pt x="398" y="21121"/>
                  </a:cubicBezTo>
                  <a:cubicBezTo>
                    <a:pt x="134" y="20804"/>
                    <a:pt x="0" y="20421"/>
                    <a:pt x="0" y="19983"/>
                  </a:cubicBezTo>
                  <a:lnTo>
                    <a:pt x="0" y="4865"/>
                  </a:lnTo>
                  <a:cubicBezTo>
                    <a:pt x="0" y="4428"/>
                    <a:pt x="134" y="4043"/>
                    <a:pt x="398" y="3714"/>
                  </a:cubicBezTo>
                  <a:cubicBezTo>
                    <a:pt x="662" y="3385"/>
                    <a:pt x="981" y="3223"/>
                    <a:pt x="1348"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5" y="19184"/>
                  </a:moveTo>
                  <a:cubicBezTo>
                    <a:pt x="11572" y="19184"/>
                    <a:pt x="12299" y="19003"/>
                    <a:pt x="12987" y="18649"/>
                  </a:cubicBezTo>
                  <a:cubicBezTo>
                    <a:pt x="13673" y="18295"/>
                    <a:pt x="14270" y="17810"/>
                    <a:pt x="14775" y="17196"/>
                  </a:cubicBezTo>
                  <a:cubicBezTo>
                    <a:pt x="15279" y="16581"/>
                    <a:pt x="15678" y="15862"/>
                    <a:pt x="15974" y="15048"/>
                  </a:cubicBezTo>
                  <a:cubicBezTo>
                    <a:pt x="16270" y="14235"/>
                    <a:pt x="16420" y="13355"/>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5" y="5667"/>
                  </a:cubicBezTo>
                  <a:cubicBezTo>
                    <a:pt x="10039" y="5667"/>
                    <a:pt x="9312"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5"/>
                    <a:pt x="5330" y="14235"/>
                    <a:pt x="5626" y="15048"/>
                  </a:cubicBezTo>
                  <a:cubicBezTo>
                    <a:pt x="5922" y="15862"/>
                    <a:pt x="6324" y="16581"/>
                    <a:pt x="6828" y="17196"/>
                  </a:cubicBezTo>
                  <a:cubicBezTo>
                    <a:pt x="7332" y="17810"/>
                    <a:pt x="7930" y="18295"/>
                    <a:pt x="8620" y="18649"/>
                  </a:cubicBezTo>
                  <a:cubicBezTo>
                    <a:pt x="9312" y="19006"/>
                    <a:pt x="10039" y="19184"/>
                    <a:pt x="10805" y="19184"/>
                  </a:cubicBezTo>
                  <a:moveTo>
                    <a:pt x="10805" y="7833"/>
                  </a:moveTo>
                  <a:cubicBezTo>
                    <a:pt x="11337" y="7833"/>
                    <a:pt x="11834" y="7953"/>
                    <a:pt x="12295" y="8191"/>
                  </a:cubicBezTo>
                  <a:cubicBezTo>
                    <a:pt x="12755" y="8432"/>
                    <a:pt x="13159" y="8755"/>
                    <a:pt x="13502" y="9169"/>
                  </a:cubicBezTo>
                  <a:cubicBezTo>
                    <a:pt x="13847" y="9583"/>
                    <a:pt x="14118" y="10069"/>
                    <a:pt x="14317" y="10624"/>
                  </a:cubicBezTo>
                  <a:cubicBezTo>
                    <a:pt x="14515" y="11184"/>
                    <a:pt x="14615" y="11780"/>
                    <a:pt x="14615" y="12422"/>
                  </a:cubicBezTo>
                  <a:cubicBezTo>
                    <a:pt x="14615" y="13056"/>
                    <a:pt x="14515" y="13650"/>
                    <a:pt x="14317" y="14205"/>
                  </a:cubicBezTo>
                  <a:cubicBezTo>
                    <a:pt x="14118" y="14756"/>
                    <a:pt x="13847" y="15245"/>
                    <a:pt x="13502" y="15667"/>
                  </a:cubicBezTo>
                  <a:cubicBezTo>
                    <a:pt x="13159" y="16091"/>
                    <a:pt x="12752" y="16419"/>
                    <a:pt x="12290" y="16661"/>
                  </a:cubicBezTo>
                  <a:cubicBezTo>
                    <a:pt x="11825" y="16899"/>
                    <a:pt x="11330" y="17017"/>
                    <a:pt x="10805" y="17017"/>
                  </a:cubicBezTo>
                  <a:cubicBezTo>
                    <a:pt x="10275" y="17017"/>
                    <a:pt x="9778" y="16899"/>
                    <a:pt x="9312" y="16661"/>
                  </a:cubicBezTo>
                  <a:cubicBezTo>
                    <a:pt x="8848" y="16419"/>
                    <a:pt x="8444" y="16091"/>
                    <a:pt x="8101" y="15667"/>
                  </a:cubicBezTo>
                  <a:cubicBezTo>
                    <a:pt x="7756" y="15245"/>
                    <a:pt x="7484" y="14755"/>
                    <a:pt x="7286" y="14199"/>
                  </a:cubicBezTo>
                  <a:cubicBezTo>
                    <a:pt x="7085" y="13641"/>
                    <a:pt x="6985" y="13045"/>
                    <a:pt x="6985" y="12422"/>
                  </a:cubicBezTo>
                  <a:cubicBezTo>
                    <a:pt x="6985" y="11780"/>
                    <a:pt x="7085" y="11184"/>
                    <a:pt x="7286" y="10624"/>
                  </a:cubicBezTo>
                  <a:cubicBezTo>
                    <a:pt x="7484" y="10068"/>
                    <a:pt x="7756" y="9583"/>
                    <a:pt x="8101" y="9169"/>
                  </a:cubicBezTo>
                  <a:cubicBezTo>
                    <a:pt x="8444" y="8755"/>
                    <a:pt x="8848" y="8432"/>
                    <a:pt x="9312" y="8191"/>
                  </a:cubicBezTo>
                  <a:cubicBezTo>
                    <a:pt x="9778" y="7953"/>
                    <a:pt x="10275" y="7833"/>
                    <a:pt x="10805" y="7833"/>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959504" y="3346193"/>
            <a:ext cx="773086" cy="773187"/>
            <a:chOff x="1958710" y="3346192"/>
            <a:chExt cx="773086" cy="773187"/>
          </a:xfrm>
        </p:grpSpPr>
        <p:sp>
          <p:nvSpPr>
            <p:cNvPr id="30" name="AutoShape 3"/>
            <p:cNvSpPr/>
            <p:nvPr/>
          </p:nvSpPr>
          <p:spPr bwMode="auto">
            <a:xfrm>
              <a:off x="1958710" y="3346192"/>
              <a:ext cx="773086" cy="773187"/>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5"/>
            <p:cNvSpPr/>
            <p:nvPr/>
          </p:nvSpPr>
          <p:spPr bwMode="auto">
            <a:xfrm>
              <a:off x="2176271" y="3599695"/>
              <a:ext cx="356973" cy="295755"/>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1" y="0"/>
                    <a:pt x="20944" y="162"/>
                    <a:pt x="21206" y="479"/>
                  </a:cubicBezTo>
                  <a:cubicBezTo>
                    <a:pt x="21468" y="799"/>
                    <a:pt x="21600" y="1178"/>
                    <a:pt x="21600" y="1618"/>
                  </a:cubicBezTo>
                  <a:lnTo>
                    <a:pt x="21600" y="19981"/>
                  </a:lnTo>
                  <a:cubicBezTo>
                    <a:pt x="21600" y="20421"/>
                    <a:pt x="21468" y="20801"/>
                    <a:pt x="21206" y="21121"/>
                  </a:cubicBezTo>
                  <a:cubicBezTo>
                    <a:pt x="20944" y="21437"/>
                    <a:pt x="20631" y="21599"/>
                    <a:pt x="20263" y="21599"/>
                  </a:cubicBezTo>
                  <a:lnTo>
                    <a:pt x="1345" y="21599"/>
                  </a:lnTo>
                  <a:cubicBezTo>
                    <a:pt x="981" y="21599"/>
                    <a:pt x="662" y="21437"/>
                    <a:pt x="398" y="21121"/>
                  </a:cubicBezTo>
                  <a:cubicBezTo>
                    <a:pt x="131" y="20801"/>
                    <a:pt x="0" y="20421"/>
                    <a:pt x="0" y="19981"/>
                  </a:cubicBezTo>
                  <a:lnTo>
                    <a:pt x="0" y="1618"/>
                  </a:lnTo>
                  <a:cubicBezTo>
                    <a:pt x="0" y="1178"/>
                    <a:pt x="131" y="799"/>
                    <a:pt x="398" y="479"/>
                  </a:cubicBezTo>
                  <a:cubicBezTo>
                    <a:pt x="662" y="162"/>
                    <a:pt x="981" y="0"/>
                    <a:pt x="1345" y="0"/>
                  </a:cubicBezTo>
                  <a:lnTo>
                    <a:pt x="20263" y="0"/>
                  </a:lnTo>
                  <a:close/>
                  <a:moveTo>
                    <a:pt x="4052" y="2171"/>
                  </a:moveTo>
                  <a:cubicBezTo>
                    <a:pt x="4052" y="2021"/>
                    <a:pt x="4009" y="1892"/>
                    <a:pt x="3924" y="1783"/>
                  </a:cubicBezTo>
                  <a:cubicBezTo>
                    <a:pt x="3839" y="1677"/>
                    <a:pt x="3729" y="1621"/>
                    <a:pt x="3593" y="1621"/>
                  </a:cubicBezTo>
                  <a:lnTo>
                    <a:pt x="1801" y="1621"/>
                  </a:lnTo>
                  <a:cubicBezTo>
                    <a:pt x="1676" y="1621"/>
                    <a:pt x="1568" y="1674"/>
                    <a:pt x="1480" y="1777"/>
                  </a:cubicBezTo>
                  <a:cubicBezTo>
                    <a:pt x="1390" y="1880"/>
                    <a:pt x="1343" y="2012"/>
                    <a:pt x="1343" y="2171"/>
                  </a:cubicBezTo>
                  <a:lnTo>
                    <a:pt x="1343" y="4321"/>
                  </a:lnTo>
                  <a:cubicBezTo>
                    <a:pt x="1343" y="4470"/>
                    <a:pt x="1387" y="4603"/>
                    <a:pt x="1473" y="4708"/>
                  </a:cubicBezTo>
                  <a:cubicBezTo>
                    <a:pt x="1558" y="4817"/>
                    <a:pt x="1669" y="4867"/>
                    <a:pt x="1801" y="4867"/>
                  </a:cubicBezTo>
                  <a:lnTo>
                    <a:pt x="3593" y="4867"/>
                  </a:lnTo>
                  <a:cubicBezTo>
                    <a:pt x="3721" y="4867"/>
                    <a:pt x="3828" y="4820"/>
                    <a:pt x="3917" y="4717"/>
                  </a:cubicBezTo>
                  <a:cubicBezTo>
                    <a:pt x="4007" y="4614"/>
                    <a:pt x="4052" y="4482"/>
                    <a:pt x="4052" y="4321"/>
                  </a:cubicBezTo>
                  <a:lnTo>
                    <a:pt x="4052" y="2171"/>
                  </a:lnTo>
                  <a:close/>
                  <a:moveTo>
                    <a:pt x="4052" y="7202"/>
                  </a:moveTo>
                  <a:cubicBezTo>
                    <a:pt x="4052" y="7055"/>
                    <a:pt x="4009" y="6926"/>
                    <a:pt x="3924" y="6817"/>
                  </a:cubicBezTo>
                  <a:cubicBezTo>
                    <a:pt x="3839" y="6709"/>
                    <a:pt x="3729" y="6656"/>
                    <a:pt x="3593" y="6656"/>
                  </a:cubicBezTo>
                  <a:lnTo>
                    <a:pt x="1801" y="6656"/>
                  </a:lnTo>
                  <a:cubicBezTo>
                    <a:pt x="1676" y="6656"/>
                    <a:pt x="1568" y="6709"/>
                    <a:pt x="1480" y="6817"/>
                  </a:cubicBezTo>
                  <a:cubicBezTo>
                    <a:pt x="1390" y="6926"/>
                    <a:pt x="1343" y="7055"/>
                    <a:pt x="1343" y="7202"/>
                  </a:cubicBezTo>
                  <a:lnTo>
                    <a:pt x="1343" y="9370"/>
                  </a:lnTo>
                  <a:cubicBezTo>
                    <a:pt x="1343" y="9516"/>
                    <a:pt x="1387" y="9646"/>
                    <a:pt x="1473" y="9757"/>
                  </a:cubicBezTo>
                  <a:cubicBezTo>
                    <a:pt x="1558" y="9863"/>
                    <a:pt x="1669" y="9916"/>
                    <a:pt x="1801" y="9916"/>
                  </a:cubicBezTo>
                  <a:lnTo>
                    <a:pt x="3593" y="9916"/>
                  </a:lnTo>
                  <a:cubicBezTo>
                    <a:pt x="3721" y="9916"/>
                    <a:pt x="3828" y="9863"/>
                    <a:pt x="3917" y="9757"/>
                  </a:cubicBezTo>
                  <a:cubicBezTo>
                    <a:pt x="4007" y="9646"/>
                    <a:pt x="4052" y="9516"/>
                    <a:pt x="4052" y="9370"/>
                  </a:cubicBezTo>
                  <a:lnTo>
                    <a:pt x="4052" y="7202"/>
                  </a:lnTo>
                  <a:close/>
                  <a:moveTo>
                    <a:pt x="4052" y="12233"/>
                  </a:moveTo>
                  <a:cubicBezTo>
                    <a:pt x="4052" y="12083"/>
                    <a:pt x="4009" y="11957"/>
                    <a:pt x="3924" y="11846"/>
                  </a:cubicBezTo>
                  <a:cubicBezTo>
                    <a:pt x="3839" y="11740"/>
                    <a:pt x="3729" y="11686"/>
                    <a:pt x="3593" y="11686"/>
                  </a:cubicBezTo>
                  <a:lnTo>
                    <a:pt x="1801" y="11686"/>
                  </a:lnTo>
                  <a:cubicBezTo>
                    <a:pt x="1676" y="11686"/>
                    <a:pt x="1568" y="11740"/>
                    <a:pt x="1480" y="11846"/>
                  </a:cubicBezTo>
                  <a:cubicBezTo>
                    <a:pt x="1390" y="11957"/>
                    <a:pt x="1343" y="12083"/>
                    <a:pt x="1343" y="12233"/>
                  </a:cubicBezTo>
                  <a:lnTo>
                    <a:pt x="1343" y="14401"/>
                  </a:lnTo>
                  <a:cubicBezTo>
                    <a:pt x="1343" y="14548"/>
                    <a:pt x="1387" y="14677"/>
                    <a:pt x="1473" y="14786"/>
                  </a:cubicBezTo>
                  <a:cubicBezTo>
                    <a:pt x="1558" y="14894"/>
                    <a:pt x="1669" y="14947"/>
                    <a:pt x="1801" y="14947"/>
                  </a:cubicBezTo>
                  <a:lnTo>
                    <a:pt x="3593" y="14947"/>
                  </a:lnTo>
                  <a:cubicBezTo>
                    <a:pt x="3721" y="14947"/>
                    <a:pt x="3828" y="14894"/>
                    <a:pt x="3917" y="14786"/>
                  </a:cubicBezTo>
                  <a:cubicBezTo>
                    <a:pt x="4007" y="14677"/>
                    <a:pt x="4052" y="14548"/>
                    <a:pt x="4052" y="14401"/>
                  </a:cubicBezTo>
                  <a:lnTo>
                    <a:pt x="4052" y="12233"/>
                  </a:lnTo>
                  <a:close/>
                  <a:moveTo>
                    <a:pt x="4052" y="17284"/>
                  </a:moveTo>
                  <a:cubicBezTo>
                    <a:pt x="4052" y="17136"/>
                    <a:pt x="4009" y="17005"/>
                    <a:pt x="3924" y="16897"/>
                  </a:cubicBezTo>
                  <a:cubicBezTo>
                    <a:pt x="3839" y="16791"/>
                    <a:pt x="3729" y="16736"/>
                    <a:pt x="3593" y="16736"/>
                  </a:cubicBezTo>
                  <a:lnTo>
                    <a:pt x="1801" y="16736"/>
                  </a:lnTo>
                  <a:cubicBezTo>
                    <a:pt x="1676" y="16736"/>
                    <a:pt x="1568" y="16788"/>
                    <a:pt x="1480" y="16891"/>
                  </a:cubicBezTo>
                  <a:cubicBezTo>
                    <a:pt x="1390" y="16995"/>
                    <a:pt x="1343" y="17124"/>
                    <a:pt x="1343" y="17284"/>
                  </a:cubicBezTo>
                  <a:lnTo>
                    <a:pt x="1343" y="19434"/>
                  </a:lnTo>
                  <a:cubicBezTo>
                    <a:pt x="1343" y="19584"/>
                    <a:pt x="1387" y="19714"/>
                    <a:pt x="1473" y="19822"/>
                  </a:cubicBezTo>
                  <a:cubicBezTo>
                    <a:pt x="1558" y="19929"/>
                    <a:pt x="1669" y="19984"/>
                    <a:pt x="1801" y="19984"/>
                  </a:cubicBezTo>
                  <a:lnTo>
                    <a:pt x="3593" y="19984"/>
                  </a:lnTo>
                  <a:cubicBezTo>
                    <a:pt x="3721" y="19984"/>
                    <a:pt x="3828" y="19932"/>
                    <a:pt x="3917" y="19828"/>
                  </a:cubicBezTo>
                  <a:cubicBezTo>
                    <a:pt x="4007" y="19726"/>
                    <a:pt x="4052" y="19596"/>
                    <a:pt x="4052" y="19434"/>
                  </a:cubicBezTo>
                  <a:lnTo>
                    <a:pt x="4052" y="17284"/>
                  </a:lnTo>
                  <a:close/>
                  <a:moveTo>
                    <a:pt x="16194" y="2171"/>
                  </a:moveTo>
                  <a:cubicBezTo>
                    <a:pt x="16194" y="2021"/>
                    <a:pt x="16150" y="1892"/>
                    <a:pt x="16065" y="1783"/>
                  </a:cubicBezTo>
                  <a:cubicBezTo>
                    <a:pt x="15979" y="1677"/>
                    <a:pt x="15871" y="1621"/>
                    <a:pt x="15737" y="1621"/>
                  </a:cubicBezTo>
                  <a:lnTo>
                    <a:pt x="5858" y="1621"/>
                  </a:lnTo>
                  <a:cubicBezTo>
                    <a:pt x="5730" y="1621"/>
                    <a:pt x="5623" y="1674"/>
                    <a:pt x="5535" y="1777"/>
                  </a:cubicBezTo>
                  <a:cubicBezTo>
                    <a:pt x="5445" y="1880"/>
                    <a:pt x="5400" y="2012"/>
                    <a:pt x="5400" y="2171"/>
                  </a:cubicBezTo>
                  <a:lnTo>
                    <a:pt x="5400" y="9370"/>
                  </a:lnTo>
                  <a:cubicBezTo>
                    <a:pt x="5400"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3"/>
                    <a:pt x="16150" y="11957"/>
                    <a:pt x="16065" y="11846"/>
                  </a:cubicBezTo>
                  <a:cubicBezTo>
                    <a:pt x="15979" y="11740"/>
                    <a:pt x="15871" y="11686"/>
                    <a:pt x="15737" y="11686"/>
                  </a:cubicBezTo>
                  <a:lnTo>
                    <a:pt x="5858" y="11686"/>
                  </a:lnTo>
                  <a:cubicBezTo>
                    <a:pt x="5730" y="11686"/>
                    <a:pt x="5623" y="11740"/>
                    <a:pt x="5535" y="11846"/>
                  </a:cubicBezTo>
                  <a:cubicBezTo>
                    <a:pt x="5445" y="11957"/>
                    <a:pt x="5400" y="12083"/>
                    <a:pt x="5400" y="12233"/>
                  </a:cubicBezTo>
                  <a:lnTo>
                    <a:pt x="5400" y="19431"/>
                  </a:lnTo>
                  <a:cubicBezTo>
                    <a:pt x="5400" y="19581"/>
                    <a:pt x="5442" y="19711"/>
                    <a:pt x="5528" y="19819"/>
                  </a:cubicBezTo>
                  <a:cubicBezTo>
                    <a:pt x="5616" y="19926"/>
                    <a:pt x="5724" y="19981"/>
                    <a:pt x="5858" y="19981"/>
                  </a:cubicBezTo>
                  <a:lnTo>
                    <a:pt x="15737" y="19981"/>
                  </a:lnTo>
                  <a:cubicBezTo>
                    <a:pt x="15862" y="19981"/>
                    <a:pt x="15969" y="19929"/>
                    <a:pt x="16060" y="19825"/>
                  </a:cubicBezTo>
                  <a:cubicBezTo>
                    <a:pt x="16148" y="19723"/>
                    <a:pt x="16194" y="19593"/>
                    <a:pt x="16194" y="19431"/>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3"/>
                    <a:pt x="20217" y="11957"/>
                    <a:pt x="20129" y="11846"/>
                  </a:cubicBezTo>
                  <a:cubicBezTo>
                    <a:pt x="20038" y="11740"/>
                    <a:pt x="19930" y="11686"/>
                    <a:pt x="19806" y="11686"/>
                  </a:cubicBezTo>
                  <a:lnTo>
                    <a:pt x="18001" y="11686"/>
                  </a:lnTo>
                  <a:cubicBezTo>
                    <a:pt x="17876" y="11686"/>
                    <a:pt x="17769" y="11740"/>
                    <a:pt x="17678" y="11846"/>
                  </a:cubicBezTo>
                  <a:cubicBezTo>
                    <a:pt x="17590" y="11957"/>
                    <a:pt x="17546" y="12083"/>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4"/>
                  </a:moveTo>
                  <a:cubicBezTo>
                    <a:pt x="20263" y="17136"/>
                    <a:pt x="20217" y="17005"/>
                    <a:pt x="20129" y="16897"/>
                  </a:cubicBezTo>
                  <a:cubicBezTo>
                    <a:pt x="20038" y="16791"/>
                    <a:pt x="19930" y="16736"/>
                    <a:pt x="19806" y="16736"/>
                  </a:cubicBezTo>
                  <a:lnTo>
                    <a:pt x="18001" y="16736"/>
                  </a:lnTo>
                  <a:cubicBezTo>
                    <a:pt x="17876" y="16736"/>
                    <a:pt x="17769" y="16788"/>
                    <a:pt x="17678" y="16891"/>
                  </a:cubicBezTo>
                  <a:cubicBezTo>
                    <a:pt x="17590" y="16995"/>
                    <a:pt x="17546" y="17124"/>
                    <a:pt x="17546" y="17284"/>
                  </a:cubicBezTo>
                  <a:lnTo>
                    <a:pt x="17546" y="19434"/>
                  </a:lnTo>
                  <a:cubicBezTo>
                    <a:pt x="17546" y="19584"/>
                    <a:pt x="17590" y="19714"/>
                    <a:pt x="17678" y="19822"/>
                  </a:cubicBezTo>
                  <a:cubicBezTo>
                    <a:pt x="17769" y="19929"/>
                    <a:pt x="17876" y="19984"/>
                    <a:pt x="18001" y="19984"/>
                  </a:cubicBezTo>
                  <a:lnTo>
                    <a:pt x="19806" y="19984"/>
                  </a:lnTo>
                  <a:cubicBezTo>
                    <a:pt x="19930" y="19984"/>
                    <a:pt x="20038" y="19932"/>
                    <a:pt x="20129" y="19828"/>
                  </a:cubicBezTo>
                  <a:cubicBezTo>
                    <a:pt x="20217" y="19726"/>
                    <a:pt x="20263" y="19596"/>
                    <a:pt x="20263" y="19434"/>
                  </a:cubicBezTo>
                  <a:lnTo>
                    <a:pt x="20263" y="17284"/>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959504" y="4415134"/>
            <a:ext cx="773086" cy="775299"/>
            <a:chOff x="1958710" y="4415133"/>
            <a:chExt cx="773086" cy="775299"/>
          </a:xfrm>
        </p:grpSpPr>
        <p:sp>
          <p:nvSpPr>
            <p:cNvPr id="31" name="AutoShape 4"/>
            <p:cNvSpPr/>
            <p:nvPr/>
          </p:nvSpPr>
          <p:spPr bwMode="auto">
            <a:xfrm>
              <a:off x="1958710" y="4415133"/>
              <a:ext cx="773086" cy="775299"/>
            </a:xfrm>
            <a:custGeom>
              <a:avLst/>
              <a:gdLst>
                <a:gd name="T0" fmla="*/ 290498 w 19679"/>
                <a:gd name="T1" fmla="*/ 319742 h 19679"/>
                <a:gd name="T2" fmla="*/ 290498 w 19679"/>
                <a:gd name="T3" fmla="*/ 319742 h 19679"/>
                <a:gd name="T4" fmla="*/ 290498 w 19679"/>
                <a:gd name="T5" fmla="*/ 319742 h 19679"/>
                <a:gd name="T6" fmla="*/ 290498 w 19679"/>
                <a:gd name="T7" fmla="*/ 31974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ln>
            <a:effec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6"/>
            <p:cNvSpPr/>
            <p:nvPr/>
          </p:nvSpPr>
          <p:spPr bwMode="auto">
            <a:xfrm>
              <a:off x="2172047" y="4620048"/>
              <a:ext cx="354859" cy="354905"/>
            </a:xfrm>
            <a:custGeom>
              <a:avLst/>
              <a:gdLst>
                <a:gd name="T0" fmla="*/ 133350 w 21600"/>
                <a:gd name="T1" fmla="*/ 133350 h 21600"/>
                <a:gd name="T2" fmla="*/ 133350 w 21600"/>
                <a:gd name="T3" fmla="*/ 133350 h 21600"/>
                <a:gd name="T4" fmla="*/ 133350 w 21600"/>
                <a:gd name="T5" fmla="*/ 133350 h 21600"/>
                <a:gd name="T6" fmla="*/ 133350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8" y="0"/>
                  </a:moveTo>
                  <a:cubicBezTo>
                    <a:pt x="19650" y="0"/>
                    <a:pt x="20287" y="264"/>
                    <a:pt x="20813" y="796"/>
                  </a:cubicBezTo>
                  <a:cubicBezTo>
                    <a:pt x="21336" y="1322"/>
                    <a:pt x="21599" y="1962"/>
                    <a:pt x="21599" y="2711"/>
                  </a:cubicBezTo>
                  <a:lnTo>
                    <a:pt x="21599" y="18883"/>
                  </a:lnTo>
                  <a:cubicBezTo>
                    <a:pt x="21599" y="19268"/>
                    <a:pt x="21526" y="19623"/>
                    <a:pt x="21383" y="19951"/>
                  </a:cubicBezTo>
                  <a:cubicBezTo>
                    <a:pt x="21236" y="20281"/>
                    <a:pt x="21042" y="20563"/>
                    <a:pt x="20804" y="20804"/>
                  </a:cubicBezTo>
                  <a:cubicBezTo>
                    <a:pt x="20565" y="21042"/>
                    <a:pt x="20278" y="21232"/>
                    <a:pt x="19940" y="21377"/>
                  </a:cubicBezTo>
                  <a:cubicBezTo>
                    <a:pt x="19603" y="21523"/>
                    <a:pt x="19256" y="21594"/>
                    <a:pt x="18898" y="21594"/>
                  </a:cubicBezTo>
                  <a:lnTo>
                    <a:pt x="12066" y="21594"/>
                  </a:lnTo>
                  <a:lnTo>
                    <a:pt x="12066" y="12552"/>
                  </a:lnTo>
                  <a:lnTo>
                    <a:pt x="14486" y="12552"/>
                  </a:lnTo>
                  <a:cubicBezTo>
                    <a:pt x="14595" y="12552"/>
                    <a:pt x="14698" y="12517"/>
                    <a:pt x="14789" y="12441"/>
                  </a:cubicBezTo>
                  <a:cubicBezTo>
                    <a:pt x="14876" y="12367"/>
                    <a:pt x="14921" y="12267"/>
                    <a:pt x="14921" y="12144"/>
                  </a:cubicBezTo>
                  <a:lnTo>
                    <a:pt x="15088" y="9779"/>
                  </a:lnTo>
                  <a:cubicBezTo>
                    <a:pt x="15088" y="9650"/>
                    <a:pt x="15050" y="9538"/>
                    <a:pt x="14976" y="9444"/>
                  </a:cubicBezTo>
                  <a:cubicBezTo>
                    <a:pt x="14883" y="9349"/>
                    <a:pt x="14774" y="9303"/>
                    <a:pt x="14653" y="9303"/>
                  </a:cubicBezTo>
                  <a:lnTo>
                    <a:pt x="12066" y="9303"/>
                  </a:lnTo>
                  <a:lnTo>
                    <a:pt x="12066" y="8262"/>
                  </a:lnTo>
                  <a:cubicBezTo>
                    <a:pt x="12066" y="7879"/>
                    <a:pt x="12116" y="7623"/>
                    <a:pt x="12216" y="7497"/>
                  </a:cubicBezTo>
                  <a:cubicBezTo>
                    <a:pt x="12312" y="7370"/>
                    <a:pt x="12565" y="7309"/>
                    <a:pt x="12965" y="7309"/>
                  </a:cubicBezTo>
                  <a:cubicBezTo>
                    <a:pt x="13203" y="7309"/>
                    <a:pt x="13457" y="7326"/>
                    <a:pt x="13746" y="7367"/>
                  </a:cubicBezTo>
                  <a:cubicBezTo>
                    <a:pt x="14034" y="7406"/>
                    <a:pt x="14307" y="7456"/>
                    <a:pt x="14568" y="7520"/>
                  </a:cubicBezTo>
                  <a:cubicBezTo>
                    <a:pt x="14624" y="7520"/>
                    <a:pt x="14686" y="7514"/>
                    <a:pt x="14759" y="7499"/>
                  </a:cubicBezTo>
                  <a:cubicBezTo>
                    <a:pt x="14829" y="7485"/>
                    <a:pt x="14883" y="7458"/>
                    <a:pt x="14921" y="7423"/>
                  </a:cubicBezTo>
                  <a:cubicBezTo>
                    <a:pt x="15014" y="7367"/>
                    <a:pt x="15079" y="7264"/>
                    <a:pt x="15118" y="7115"/>
                  </a:cubicBezTo>
                  <a:lnTo>
                    <a:pt x="15437"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8"/>
                    <a:pt x="6317" y="9757"/>
                  </a:cubicBezTo>
                  <a:lnTo>
                    <a:pt x="6317" y="12120"/>
                  </a:lnTo>
                  <a:cubicBezTo>
                    <a:pt x="6317" y="12234"/>
                    <a:pt x="6356" y="12334"/>
                    <a:pt x="6444" y="12426"/>
                  </a:cubicBezTo>
                  <a:cubicBezTo>
                    <a:pt x="6526" y="12514"/>
                    <a:pt x="6632" y="12557"/>
                    <a:pt x="6764" y="12557"/>
                  </a:cubicBezTo>
                  <a:lnTo>
                    <a:pt x="8212" y="12557"/>
                  </a:lnTo>
                  <a:lnTo>
                    <a:pt x="8212" y="21599"/>
                  </a:lnTo>
                  <a:lnTo>
                    <a:pt x="2685" y="21599"/>
                  </a:lnTo>
                  <a:cubicBezTo>
                    <a:pt x="2320" y="21599"/>
                    <a:pt x="1974" y="21530"/>
                    <a:pt x="1648" y="21383"/>
                  </a:cubicBezTo>
                  <a:cubicBezTo>
                    <a:pt x="1322" y="21239"/>
                    <a:pt x="1034" y="21047"/>
                    <a:pt x="796" y="20810"/>
                  </a:cubicBezTo>
                  <a:cubicBezTo>
                    <a:pt x="558" y="20568"/>
                    <a:pt x="364" y="20287"/>
                    <a:pt x="220" y="19958"/>
                  </a:cubicBezTo>
                  <a:cubicBezTo>
                    <a:pt x="76" y="19628"/>
                    <a:pt x="0" y="19273"/>
                    <a:pt x="0" y="18888"/>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6817695" y="2281402"/>
            <a:ext cx="775198" cy="773187"/>
            <a:chOff x="6816901" y="2281401"/>
            <a:chExt cx="775198" cy="773187"/>
          </a:xfrm>
        </p:grpSpPr>
        <p:sp>
          <p:nvSpPr>
            <p:cNvPr id="34" name="AutoShape 10"/>
            <p:cNvSpPr/>
            <p:nvPr/>
          </p:nvSpPr>
          <p:spPr bwMode="auto">
            <a:xfrm>
              <a:off x="6816901" y="2281401"/>
              <a:ext cx="775198" cy="773187"/>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9"/>
            <p:cNvSpPr/>
            <p:nvPr/>
          </p:nvSpPr>
          <p:spPr bwMode="auto">
            <a:xfrm>
              <a:off x="7042912" y="2501104"/>
              <a:ext cx="356973" cy="297866"/>
            </a:xfrm>
            <a:custGeom>
              <a:avLst/>
              <a:gdLst>
                <a:gd name="T0" fmla="*/ 134144 w 21600"/>
                <a:gd name="T1" fmla="*/ 111913 h 21579"/>
                <a:gd name="T2" fmla="*/ 134144 w 21600"/>
                <a:gd name="T3" fmla="*/ 111913 h 21579"/>
                <a:gd name="T4" fmla="*/ 134144 w 21600"/>
                <a:gd name="T5" fmla="*/ 111913 h 21579"/>
                <a:gd name="T6" fmla="*/ 134144 w 21600"/>
                <a:gd name="T7" fmla="*/ 111913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7" y="19469"/>
                  </a:cubicBezTo>
                  <a:cubicBezTo>
                    <a:pt x="8737" y="19744"/>
                    <a:pt x="8997" y="20021"/>
                    <a:pt x="9270" y="20291"/>
                  </a:cubicBezTo>
                  <a:cubicBezTo>
                    <a:pt x="9114" y="20696"/>
                    <a:pt x="8843" y="21001"/>
                    <a:pt x="8456" y="21213"/>
                  </a:cubicBezTo>
                  <a:cubicBezTo>
                    <a:pt x="8069" y="21424"/>
                    <a:pt x="7655" y="21541"/>
                    <a:pt x="7212" y="21571"/>
                  </a:cubicBezTo>
                  <a:cubicBezTo>
                    <a:pt x="6772" y="21599"/>
                    <a:pt x="6341" y="21549"/>
                    <a:pt x="5917" y="21424"/>
                  </a:cubicBezTo>
                  <a:cubicBezTo>
                    <a:pt x="5496" y="21295"/>
                    <a:pt x="5163" y="21092"/>
                    <a:pt x="4923" y="20811"/>
                  </a:cubicBezTo>
                  <a:cubicBezTo>
                    <a:pt x="4781" y="20241"/>
                    <a:pt x="4624" y="19657"/>
                    <a:pt x="4453" y="19056"/>
                  </a:cubicBezTo>
                  <a:cubicBezTo>
                    <a:pt x="4281" y="18454"/>
                    <a:pt x="4140" y="17843"/>
                    <a:pt x="4032" y="17224"/>
                  </a:cubicBezTo>
                  <a:cubicBezTo>
                    <a:pt x="3922" y="16599"/>
                    <a:pt x="3868" y="15953"/>
                    <a:pt x="3868" y="15281"/>
                  </a:cubicBezTo>
                  <a:cubicBezTo>
                    <a:pt x="3868" y="14615"/>
                    <a:pt x="3961" y="13905"/>
                    <a:pt x="4150" y="13154"/>
                  </a:cubicBezTo>
                  <a:lnTo>
                    <a:pt x="1803" y="13154"/>
                  </a:lnTo>
                  <a:cubicBezTo>
                    <a:pt x="1311" y="13154"/>
                    <a:pt x="888" y="12945"/>
                    <a:pt x="533" y="12523"/>
                  </a:cubicBezTo>
                  <a:cubicBezTo>
                    <a:pt x="175" y="12100"/>
                    <a:pt x="0" y="11592"/>
                    <a:pt x="0" y="10991"/>
                  </a:cubicBezTo>
                  <a:lnTo>
                    <a:pt x="0" y="7774"/>
                  </a:lnTo>
                  <a:cubicBezTo>
                    <a:pt x="0" y="7184"/>
                    <a:pt x="175" y="6677"/>
                    <a:pt x="525" y="6245"/>
                  </a:cubicBezTo>
                  <a:cubicBezTo>
                    <a:pt x="878" y="5820"/>
                    <a:pt x="1304" y="5605"/>
                    <a:pt x="1803" y="5605"/>
                  </a:cubicBezTo>
                  <a:lnTo>
                    <a:pt x="7653" y="5605"/>
                  </a:lnTo>
                  <a:cubicBezTo>
                    <a:pt x="8550" y="5605"/>
                    <a:pt x="9509" y="5450"/>
                    <a:pt x="10525" y="5136"/>
                  </a:cubicBezTo>
                  <a:cubicBezTo>
                    <a:pt x="11541" y="4822"/>
                    <a:pt x="12537" y="4399"/>
                    <a:pt x="13511" y="3874"/>
                  </a:cubicBezTo>
                  <a:cubicBezTo>
                    <a:pt x="14488" y="3343"/>
                    <a:pt x="15409" y="2744"/>
                    <a:pt x="16273" y="2072"/>
                  </a:cubicBezTo>
                  <a:cubicBezTo>
                    <a:pt x="17134"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6817695" y="3346193"/>
            <a:ext cx="775198" cy="773187"/>
            <a:chOff x="6816901" y="3346192"/>
            <a:chExt cx="775198" cy="773187"/>
          </a:xfrm>
        </p:grpSpPr>
        <p:sp>
          <p:nvSpPr>
            <p:cNvPr id="35" name="AutoShape 11"/>
            <p:cNvSpPr/>
            <p:nvPr/>
          </p:nvSpPr>
          <p:spPr bwMode="auto">
            <a:xfrm>
              <a:off x="6816901" y="3346192"/>
              <a:ext cx="775198" cy="773187"/>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20"/>
            <p:cNvSpPr/>
            <p:nvPr/>
          </p:nvSpPr>
          <p:spPr bwMode="auto">
            <a:xfrm>
              <a:off x="7042912" y="3555330"/>
              <a:ext cx="356973" cy="357019"/>
            </a:xfrm>
            <a:custGeom>
              <a:avLst/>
              <a:gdLst>
                <a:gd name="T0" fmla="*/ 134144 w 21600"/>
                <a:gd name="T1" fmla="*/ 134144 h 21600"/>
                <a:gd name="T2" fmla="*/ 134144 w 21600"/>
                <a:gd name="T3" fmla="*/ 134144 h 21600"/>
                <a:gd name="T4" fmla="*/ 134144 w 21600"/>
                <a:gd name="T5" fmla="*/ 134144 h 21600"/>
                <a:gd name="T6" fmla="*/ 134144 w 21600"/>
                <a:gd name="T7" fmla="*/ 134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7"/>
                  </a:cubicBezTo>
                  <a:cubicBezTo>
                    <a:pt x="21600" y="19581"/>
                    <a:pt x="21518" y="19776"/>
                    <a:pt x="21357" y="20018"/>
                  </a:cubicBezTo>
                  <a:cubicBezTo>
                    <a:pt x="21193" y="20260"/>
                    <a:pt x="20990" y="20504"/>
                    <a:pt x="20747" y="20741"/>
                  </a:cubicBezTo>
                  <a:cubicBezTo>
                    <a:pt x="20504" y="20978"/>
                    <a:pt x="20261" y="21185"/>
                    <a:pt x="20023" y="21348"/>
                  </a:cubicBezTo>
                  <a:cubicBezTo>
                    <a:pt x="19783" y="21518"/>
                    <a:pt x="19594" y="21599"/>
                    <a:pt x="19447" y="21599"/>
                  </a:cubicBezTo>
                  <a:cubicBezTo>
                    <a:pt x="19190" y="21599"/>
                    <a:pt x="18975" y="21514"/>
                    <a:pt x="18811" y="21343"/>
                  </a:cubicBezTo>
                  <a:lnTo>
                    <a:pt x="13957" y="16502"/>
                  </a:lnTo>
                  <a:cubicBezTo>
                    <a:pt x="13217" y="16980"/>
                    <a:pt x="12429" y="17350"/>
                    <a:pt x="11590" y="17604"/>
                  </a:cubicBezTo>
                  <a:cubicBezTo>
                    <a:pt x="10751" y="17864"/>
                    <a:pt x="9892" y="17990"/>
                    <a:pt x="9007" y="17990"/>
                  </a:cubicBezTo>
                  <a:cubicBezTo>
                    <a:pt x="7770" y="17990"/>
                    <a:pt x="6609" y="17759"/>
                    <a:pt x="5518" y="17291"/>
                  </a:cubicBezTo>
                  <a:cubicBezTo>
                    <a:pt x="4427" y="16821"/>
                    <a:pt x="3470" y="16175"/>
                    <a:pt x="2644" y="15353"/>
                  </a:cubicBezTo>
                  <a:cubicBezTo>
                    <a:pt x="1816" y="14534"/>
                    <a:pt x="1172" y="13580"/>
                    <a:pt x="700" y="12486"/>
                  </a:cubicBezTo>
                  <a:cubicBezTo>
                    <a:pt x="231" y="11400"/>
                    <a:pt x="0" y="10237"/>
                    <a:pt x="0" y="9000"/>
                  </a:cubicBezTo>
                  <a:cubicBezTo>
                    <a:pt x="0" y="7769"/>
                    <a:pt x="231" y="6602"/>
                    <a:pt x="700" y="5515"/>
                  </a:cubicBezTo>
                  <a:cubicBezTo>
                    <a:pt x="1169" y="4422"/>
                    <a:pt x="1816" y="3468"/>
                    <a:pt x="2644"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6"/>
                    <a:pt x="17873" y="10748"/>
                    <a:pt x="17616" y="11589"/>
                  </a:cubicBezTo>
                  <a:cubicBezTo>
                    <a:pt x="17359" y="12434"/>
                    <a:pt x="16992" y="13218"/>
                    <a:pt x="16514" y="13946"/>
                  </a:cubicBezTo>
                  <a:lnTo>
                    <a:pt x="21357" y="18801"/>
                  </a:lnTo>
                  <a:close/>
                  <a:moveTo>
                    <a:pt x="3596" y="9000"/>
                  </a:moveTo>
                  <a:cubicBezTo>
                    <a:pt x="3596" y="9759"/>
                    <a:pt x="3741" y="10465"/>
                    <a:pt x="4029" y="11118"/>
                  </a:cubicBezTo>
                  <a:cubicBezTo>
                    <a:pt x="4317" y="11770"/>
                    <a:pt x="4707" y="12337"/>
                    <a:pt x="5193" y="12821"/>
                  </a:cubicBezTo>
                  <a:cubicBezTo>
                    <a:pt x="5679" y="13301"/>
                    <a:pt x="6253" y="13685"/>
                    <a:pt x="6907" y="13970"/>
                  </a:cubicBezTo>
                  <a:cubicBezTo>
                    <a:pt x="7566" y="14251"/>
                    <a:pt x="8264" y="14393"/>
                    <a:pt x="9004" y="14393"/>
                  </a:cubicBezTo>
                  <a:cubicBezTo>
                    <a:pt x="9745" y="14393"/>
                    <a:pt x="10440" y="14251"/>
                    <a:pt x="11092" y="13970"/>
                  </a:cubicBezTo>
                  <a:cubicBezTo>
                    <a:pt x="11745" y="13685"/>
                    <a:pt x="12319" y="13301"/>
                    <a:pt x="12802" y="12821"/>
                  </a:cubicBezTo>
                  <a:cubicBezTo>
                    <a:pt x="13291" y="12337"/>
                    <a:pt x="13678" y="11770"/>
                    <a:pt x="13966" y="11118"/>
                  </a:cubicBezTo>
                  <a:cubicBezTo>
                    <a:pt x="14254" y="10465"/>
                    <a:pt x="14398" y="9759"/>
                    <a:pt x="14398" y="9000"/>
                  </a:cubicBezTo>
                  <a:cubicBezTo>
                    <a:pt x="14398" y="8259"/>
                    <a:pt x="14254" y="7564"/>
                    <a:pt x="13966" y="6913"/>
                  </a:cubicBezTo>
                  <a:cubicBezTo>
                    <a:pt x="13675" y="6257"/>
                    <a:pt x="13291" y="5684"/>
                    <a:pt x="12802" y="5193"/>
                  </a:cubicBezTo>
                  <a:cubicBezTo>
                    <a:pt x="12316" y="4704"/>
                    <a:pt x="11745" y="4317"/>
                    <a:pt x="11092" y="4032"/>
                  </a:cubicBezTo>
                  <a:cubicBezTo>
                    <a:pt x="10440" y="3750"/>
                    <a:pt x="9742" y="3606"/>
                    <a:pt x="9004" y="3606"/>
                  </a:cubicBezTo>
                  <a:cubicBezTo>
                    <a:pt x="8267" y="3606"/>
                    <a:pt x="7566" y="3750"/>
                    <a:pt x="6907" y="4032"/>
                  </a:cubicBezTo>
                  <a:cubicBezTo>
                    <a:pt x="6253" y="4317"/>
                    <a:pt x="5676" y="4704"/>
                    <a:pt x="5193" y="5193"/>
                  </a:cubicBezTo>
                  <a:cubicBezTo>
                    <a:pt x="4707" y="5684"/>
                    <a:pt x="4317" y="6257"/>
                    <a:pt x="4029" y="6913"/>
                  </a:cubicBezTo>
                  <a:cubicBezTo>
                    <a:pt x="3741" y="7564"/>
                    <a:pt x="3596" y="8257"/>
                    <a:pt x="3596" y="9000"/>
                  </a:cubicBezTo>
                  <a:moveTo>
                    <a:pt x="9007" y="5590"/>
                  </a:moveTo>
                  <a:cubicBezTo>
                    <a:pt x="9185" y="5590"/>
                    <a:pt x="9344" y="5656"/>
                    <a:pt x="9473" y="5786"/>
                  </a:cubicBezTo>
                  <a:cubicBezTo>
                    <a:pt x="9603" y="5918"/>
                    <a:pt x="9668" y="6082"/>
                    <a:pt x="9668" y="6280"/>
                  </a:cubicBezTo>
                  <a:cubicBezTo>
                    <a:pt x="9668" y="6460"/>
                    <a:pt x="9603" y="6616"/>
                    <a:pt x="9473" y="6746"/>
                  </a:cubicBezTo>
                  <a:cubicBezTo>
                    <a:pt x="9344" y="6879"/>
                    <a:pt x="9185" y="6944"/>
                    <a:pt x="9007" y="6944"/>
                  </a:cubicBezTo>
                  <a:cubicBezTo>
                    <a:pt x="8439" y="6944"/>
                    <a:pt x="7953" y="7144"/>
                    <a:pt x="7552" y="7537"/>
                  </a:cubicBezTo>
                  <a:cubicBezTo>
                    <a:pt x="7151" y="7935"/>
                    <a:pt x="6950" y="8422"/>
                    <a:pt x="6950" y="8997"/>
                  </a:cubicBezTo>
                  <a:cubicBezTo>
                    <a:pt x="6950" y="9179"/>
                    <a:pt x="6885" y="9332"/>
                    <a:pt x="6755" y="9465"/>
                  </a:cubicBezTo>
                  <a:cubicBezTo>
                    <a:pt x="6623" y="9596"/>
                    <a:pt x="6467" y="9658"/>
                    <a:pt x="6289" y="9658"/>
                  </a:cubicBezTo>
                  <a:cubicBezTo>
                    <a:pt x="6080" y="9658"/>
                    <a:pt x="5914" y="9596"/>
                    <a:pt x="5785" y="9465"/>
                  </a:cubicBezTo>
                  <a:cubicBezTo>
                    <a:pt x="5659" y="9332"/>
                    <a:pt x="5600" y="9179"/>
                    <a:pt x="5600" y="8997"/>
                  </a:cubicBezTo>
                  <a:cubicBezTo>
                    <a:pt x="5600" y="8538"/>
                    <a:pt x="5685" y="8104"/>
                    <a:pt x="5863" y="7686"/>
                  </a:cubicBezTo>
                  <a:cubicBezTo>
                    <a:pt x="6038" y="7271"/>
                    <a:pt x="6281" y="6906"/>
                    <a:pt x="6597" y="6591"/>
                  </a:cubicBezTo>
                  <a:cubicBezTo>
                    <a:pt x="6904" y="6277"/>
                    <a:pt x="7264" y="6029"/>
                    <a:pt x="7677" y="5857"/>
                  </a:cubicBezTo>
                  <a:cubicBezTo>
                    <a:pt x="8086" y="5681"/>
                    <a:pt x="8529" y="5590"/>
                    <a:pt x="9007" y="559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6817695" y="4415134"/>
            <a:ext cx="775198" cy="775299"/>
            <a:chOff x="6816901" y="4415133"/>
            <a:chExt cx="775198" cy="775299"/>
          </a:xfrm>
        </p:grpSpPr>
        <p:sp>
          <p:nvSpPr>
            <p:cNvPr id="36" name="AutoShape 12"/>
            <p:cNvSpPr/>
            <p:nvPr/>
          </p:nvSpPr>
          <p:spPr bwMode="auto">
            <a:xfrm>
              <a:off x="6816901" y="4415133"/>
              <a:ext cx="775198" cy="775299"/>
            </a:xfrm>
            <a:custGeom>
              <a:avLst/>
              <a:gdLst>
                <a:gd name="T0" fmla="*/ 291291 w 19679"/>
                <a:gd name="T1" fmla="*/ 319742 h 19679"/>
                <a:gd name="T2" fmla="*/ 291291 w 19679"/>
                <a:gd name="T3" fmla="*/ 319742 h 19679"/>
                <a:gd name="T4" fmla="*/ 291291 w 19679"/>
                <a:gd name="T5" fmla="*/ 319742 h 19679"/>
                <a:gd name="T6" fmla="*/ 291291 w 19679"/>
                <a:gd name="T7" fmla="*/ 31974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tx2"/>
            </a:solidFill>
            <a:ln w="25400" cap="flat" cmpd="sng">
              <a:solidFill>
                <a:srgbClr val="000000">
                  <a:alpha val="0"/>
                </a:srgbClr>
              </a:solidFill>
              <a:prstDash val="solid"/>
              <a:miter lim="0"/>
            </a:ln>
            <a:effec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21"/>
            <p:cNvSpPr/>
            <p:nvPr/>
          </p:nvSpPr>
          <p:spPr bwMode="auto">
            <a:xfrm>
              <a:off x="7038687" y="4615823"/>
              <a:ext cx="356973" cy="354905"/>
            </a:xfrm>
            <a:custGeom>
              <a:avLst/>
              <a:gdLst>
                <a:gd name="T0" fmla="*/ 134144 w 21600"/>
                <a:gd name="T1" fmla="*/ 133350 h 21600"/>
                <a:gd name="T2" fmla="*/ 134144 w 21600"/>
                <a:gd name="T3" fmla="*/ 133350 h 21600"/>
                <a:gd name="T4" fmla="*/ 134144 w 21600"/>
                <a:gd name="T5" fmla="*/ 133350 h 21600"/>
                <a:gd name="T6" fmla="*/ 1341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1"/>
                    <a:pt x="6680" y="20181"/>
                  </a:cubicBezTo>
                  <a:lnTo>
                    <a:pt x="1607" y="20181"/>
                  </a:lnTo>
                  <a:cubicBezTo>
                    <a:pt x="1166" y="20181"/>
                    <a:pt x="785" y="20030"/>
                    <a:pt x="471" y="19714"/>
                  </a:cubicBezTo>
                  <a:cubicBezTo>
                    <a:pt x="157" y="19406"/>
                    <a:pt x="0" y="19025"/>
                    <a:pt x="0" y="18573"/>
                  </a:cubicBezTo>
                  <a:lnTo>
                    <a:pt x="0" y="9881"/>
                  </a:lnTo>
                  <a:cubicBezTo>
                    <a:pt x="0" y="9440"/>
                    <a:pt x="157" y="9065"/>
                    <a:pt x="471" y="8754"/>
                  </a:cubicBezTo>
                  <a:cubicBezTo>
                    <a:pt x="785" y="8441"/>
                    <a:pt x="1166" y="8285"/>
                    <a:pt x="1607"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69" y="5998"/>
                    <a:pt x="8918" y="5690"/>
                    <a:pt x="9301" y="5384"/>
                  </a:cubicBezTo>
                  <a:cubicBezTo>
                    <a:pt x="9692" y="5086"/>
                    <a:pt x="9989" y="4750"/>
                    <a:pt x="10195" y="4380"/>
                  </a:cubicBezTo>
                  <a:cubicBezTo>
                    <a:pt x="10339" y="4117"/>
                    <a:pt x="10444" y="3825"/>
                    <a:pt x="10506" y="3507"/>
                  </a:cubicBezTo>
                  <a:cubicBezTo>
                    <a:pt x="10565" y="3188"/>
                    <a:pt x="10628" y="2865"/>
                    <a:pt x="10676" y="2539"/>
                  </a:cubicBezTo>
                  <a:cubicBezTo>
                    <a:pt x="10727" y="2217"/>
                    <a:pt x="10780" y="1899"/>
                    <a:pt x="10845" y="1592"/>
                  </a:cubicBezTo>
                  <a:cubicBezTo>
                    <a:pt x="10907" y="1287"/>
                    <a:pt x="11015" y="1016"/>
                    <a:pt x="11162" y="776"/>
                  </a:cubicBezTo>
                  <a:cubicBezTo>
                    <a:pt x="11311" y="536"/>
                    <a:pt x="11523" y="349"/>
                    <a:pt x="11800" y="208"/>
                  </a:cubicBezTo>
                  <a:cubicBezTo>
                    <a:pt x="12074" y="67"/>
                    <a:pt x="12442" y="0"/>
                    <a:pt x="12902" y="0"/>
                  </a:cubicBezTo>
                  <a:cubicBezTo>
                    <a:pt x="13451" y="0"/>
                    <a:pt x="13956" y="112"/>
                    <a:pt x="14411" y="344"/>
                  </a:cubicBezTo>
                  <a:cubicBezTo>
                    <a:pt x="14869" y="572"/>
                    <a:pt x="15251" y="880"/>
                    <a:pt x="15567" y="1270"/>
                  </a:cubicBezTo>
                  <a:cubicBezTo>
                    <a:pt x="15881" y="1657"/>
                    <a:pt x="16127" y="2100"/>
                    <a:pt x="16305" y="2601"/>
                  </a:cubicBezTo>
                  <a:cubicBezTo>
                    <a:pt x="16480" y="3104"/>
                    <a:pt x="16570" y="3608"/>
                    <a:pt x="16570" y="4123"/>
                  </a:cubicBezTo>
                  <a:cubicBezTo>
                    <a:pt x="16570" y="4653"/>
                    <a:pt x="16491" y="5162"/>
                    <a:pt x="16333" y="5645"/>
                  </a:cubicBezTo>
                  <a:cubicBezTo>
                    <a:pt x="16175" y="6124"/>
                    <a:pt x="15982" y="6611"/>
                    <a:pt x="15759" y="7097"/>
                  </a:cubicBezTo>
                  <a:cubicBezTo>
                    <a:pt x="16073" y="7080"/>
                    <a:pt x="16389" y="7057"/>
                    <a:pt x="16706" y="7035"/>
                  </a:cubicBezTo>
                  <a:cubicBezTo>
                    <a:pt x="17019" y="7012"/>
                    <a:pt x="17336" y="7001"/>
                    <a:pt x="17652" y="7001"/>
                  </a:cubicBezTo>
                  <a:cubicBezTo>
                    <a:pt x="18150" y="7001"/>
                    <a:pt x="18629" y="7049"/>
                    <a:pt x="19099" y="7145"/>
                  </a:cubicBezTo>
                  <a:cubicBezTo>
                    <a:pt x="19568" y="7238"/>
                    <a:pt x="19987" y="7396"/>
                    <a:pt x="20357" y="7616"/>
                  </a:cubicBezTo>
                  <a:cubicBezTo>
                    <a:pt x="20727" y="7839"/>
                    <a:pt x="21026" y="8144"/>
                    <a:pt x="21255" y="8527"/>
                  </a:cubicBezTo>
                  <a:cubicBezTo>
                    <a:pt x="21487" y="8918"/>
                    <a:pt x="21600" y="9409"/>
                    <a:pt x="21600" y="10002"/>
                  </a:cubicBezTo>
                  <a:cubicBezTo>
                    <a:pt x="21600" y="10265"/>
                    <a:pt x="21580" y="10519"/>
                    <a:pt x="21535" y="10773"/>
                  </a:cubicBezTo>
                  <a:cubicBezTo>
                    <a:pt x="21484" y="11030"/>
                    <a:pt x="21419" y="11284"/>
                    <a:pt x="21329" y="11544"/>
                  </a:cubicBezTo>
                  <a:moveTo>
                    <a:pt x="4257" y="18519"/>
                  </a:moveTo>
                  <a:cubicBezTo>
                    <a:pt x="4555" y="18519"/>
                    <a:pt x="4809" y="18417"/>
                    <a:pt x="5023" y="18214"/>
                  </a:cubicBezTo>
                  <a:cubicBezTo>
                    <a:pt x="5233" y="18014"/>
                    <a:pt x="5340" y="17759"/>
                    <a:pt x="5340" y="17454"/>
                  </a:cubicBezTo>
                  <a:cubicBezTo>
                    <a:pt x="5340" y="17154"/>
                    <a:pt x="5233" y="16901"/>
                    <a:pt x="5023" y="16686"/>
                  </a:cubicBezTo>
                  <a:cubicBezTo>
                    <a:pt x="4812" y="16477"/>
                    <a:pt x="4558" y="16373"/>
                    <a:pt x="4257" y="16373"/>
                  </a:cubicBezTo>
                  <a:cubicBezTo>
                    <a:pt x="3942" y="16373"/>
                    <a:pt x="3685" y="16477"/>
                    <a:pt x="3487" y="16686"/>
                  </a:cubicBezTo>
                  <a:cubicBezTo>
                    <a:pt x="3289" y="16901"/>
                    <a:pt x="3190" y="17154"/>
                    <a:pt x="3190" y="17454"/>
                  </a:cubicBezTo>
                  <a:cubicBezTo>
                    <a:pt x="3190" y="17768"/>
                    <a:pt x="3289" y="18025"/>
                    <a:pt x="3487" y="18223"/>
                  </a:cubicBezTo>
                  <a:cubicBezTo>
                    <a:pt x="3682" y="18420"/>
                    <a:pt x="3939" y="18519"/>
                    <a:pt x="4257"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0"/>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4"/>
                    <a:pt x="13575" y="8474"/>
                  </a:cubicBezTo>
                  <a:cubicBezTo>
                    <a:pt x="13575" y="8105"/>
                    <a:pt x="13646" y="7754"/>
                    <a:pt x="13792" y="7421"/>
                  </a:cubicBezTo>
                  <a:cubicBezTo>
                    <a:pt x="13937" y="7088"/>
                    <a:pt x="14095" y="6752"/>
                    <a:pt x="14276" y="6413"/>
                  </a:cubicBezTo>
                  <a:cubicBezTo>
                    <a:pt x="14448" y="6074"/>
                    <a:pt x="14606" y="5721"/>
                    <a:pt x="14748" y="5350"/>
                  </a:cubicBezTo>
                  <a:cubicBezTo>
                    <a:pt x="14886" y="4983"/>
                    <a:pt x="14954" y="4574"/>
                    <a:pt x="14954" y="4123"/>
                  </a:cubicBezTo>
                  <a:cubicBezTo>
                    <a:pt x="14954" y="3823"/>
                    <a:pt x="14906" y="3530"/>
                    <a:pt x="14813" y="3235"/>
                  </a:cubicBezTo>
                  <a:cubicBezTo>
                    <a:pt x="14717" y="2945"/>
                    <a:pt x="14584" y="2676"/>
                    <a:pt x="14411" y="2439"/>
                  </a:cubicBezTo>
                  <a:cubicBezTo>
                    <a:pt x="14239" y="2200"/>
                    <a:pt x="14027" y="2001"/>
                    <a:pt x="13776" y="1843"/>
                  </a:cubicBezTo>
                  <a:cubicBezTo>
                    <a:pt x="13521" y="1688"/>
                    <a:pt x="13230" y="1606"/>
                    <a:pt x="12894" y="1606"/>
                  </a:cubicBezTo>
                  <a:lnTo>
                    <a:pt x="12744" y="1606"/>
                  </a:lnTo>
                  <a:cubicBezTo>
                    <a:pt x="12682" y="1606"/>
                    <a:pt x="12631" y="1617"/>
                    <a:pt x="12594" y="1634"/>
                  </a:cubicBezTo>
                  <a:cubicBezTo>
                    <a:pt x="12524" y="1671"/>
                    <a:pt x="12481" y="1705"/>
                    <a:pt x="12473" y="1741"/>
                  </a:cubicBezTo>
                  <a:cubicBezTo>
                    <a:pt x="12464" y="1778"/>
                    <a:pt x="12450" y="1837"/>
                    <a:pt x="12430" y="1920"/>
                  </a:cubicBezTo>
                  <a:cubicBezTo>
                    <a:pt x="12323" y="2450"/>
                    <a:pt x="12221" y="3006"/>
                    <a:pt x="12128" y="3585"/>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2"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8"/>
                    <a:pt x="8485"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7"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1"/>
                    <a:pt x="18489" y="17070"/>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2996697" y="2372400"/>
            <a:ext cx="2527879" cy="691019"/>
            <a:chOff x="2995902" y="2372399"/>
            <a:chExt cx="2527879" cy="691019"/>
          </a:xfrm>
        </p:grpSpPr>
        <p:sp>
          <p:nvSpPr>
            <p:cNvPr id="40" name="TextBox 13"/>
            <p:cNvSpPr txBox="1"/>
            <p:nvPr/>
          </p:nvSpPr>
          <p:spPr>
            <a:xfrm>
              <a:off x="2995902" y="2372399"/>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2995902" y="2694086"/>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2996697" y="3353475"/>
            <a:ext cx="2527879" cy="691019"/>
            <a:chOff x="2995902" y="3353474"/>
            <a:chExt cx="2527879" cy="691019"/>
          </a:xfrm>
        </p:grpSpPr>
        <p:sp>
          <p:nvSpPr>
            <p:cNvPr id="42" name="TextBox 13"/>
            <p:cNvSpPr txBox="1"/>
            <p:nvPr/>
          </p:nvSpPr>
          <p:spPr>
            <a:xfrm>
              <a:off x="2995902" y="3353474"/>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2995902" y="3675161"/>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2996697" y="4465264"/>
            <a:ext cx="2527879" cy="691019"/>
            <a:chOff x="2995902" y="4465263"/>
            <a:chExt cx="2527879" cy="691019"/>
          </a:xfrm>
        </p:grpSpPr>
        <p:sp>
          <p:nvSpPr>
            <p:cNvPr id="54" name="TextBox 13"/>
            <p:cNvSpPr txBox="1"/>
            <p:nvPr/>
          </p:nvSpPr>
          <p:spPr>
            <a:xfrm>
              <a:off x="2995902" y="4465263"/>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2995902" y="4786950"/>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7937180" y="2372400"/>
            <a:ext cx="2527879" cy="691019"/>
            <a:chOff x="7936385" y="2372399"/>
            <a:chExt cx="2527879" cy="691019"/>
          </a:xfrm>
        </p:grpSpPr>
        <p:sp>
          <p:nvSpPr>
            <p:cNvPr id="56" name="TextBox 13"/>
            <p:cNvSpPr txBox="1"/>
            <p:nvPr/>
          </p:nvSpPr>
          <p:spPr>
            <a:xfrm>
              <a:off x="7936385" y="2372399"/>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13"/>
            <p:cNvSpPr txBox="1"/>
            <p:nvPr/>
          </p:nvSpPr>
          <p:spPr>
            <a:xfrm>
              <a:off x="7936385" y="2694086"/>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7937180" y="3353475"/>
            <a:ext cx="2527879" cy="691019"/>
            <a:chOff x="7936385" y="3353474"/>
            <a:chExt cx="2527879" cy="691019"/>
          </a:xfrm>
        </p:grpSpPr>
        <p:sp>
          <p:nvSpPr>
            <p:cNvPr id="58" name="TextBox 13"/>
            <p:cNvSpPr txBox="1"/>
            <p:nvPr/>
          </p:nvSpPr>
          <p:spPr>
            <a:xfrm>
              <a:off x="7936385" y="3353474"/>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13"/>
            <p:cNvSpPr txBox="1"/>
            <p:nvPr/>
          </p:nvSpPr>
          <p:spPr>
            <a:xfrm>
              <a:off x="7936385" y="3675161"/>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7937180" y="4465264"/>
            <a:ext cx="2527879" cy="691019"/>
            <a:chOff x="7936385" y="4465263"/>
            <a:chExt cx="2527879" cy="691019"/>
          </a:xfrm>
        </p:grpSpPr>
        <p:sp>
          <p:nvSpPr>
            <p:cNvPr id="60" name="TextBox 13"/>
            <p:cNvSpPr txBox="1"/>
            <p:nvPr/>
          </p:nvSpPr>
          <p:spPr>
            <a:xfrm>
              <a:off x="7936385" y="4465263"/>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13"/>
            <p:cNvSpPr txBox="1"/>
            <p:nvPr/>
          </p:nvSpPr>
          <p:spPr>
            <a:xfrm>
              <a:off x="7936385" y="4786950"/>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标题 1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2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4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8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22" presetClass="entr" presetSubtype="8" fill="hold" nodeType="withEffect">
                                  <p:stCondLst>
                                    <p:cond delay="120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140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8" fill="hold" nodeType="withEffect">
                                  <p:stCondLst>
                                    <p:cond delay="160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par>
                                <p:cTn id="44" presetID="22" presetClass="entr" presetSubtype="8" fill="hold" nodeType="withEffect">
                                  <p:stCondLst>
                                    <p:cond delay="180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par>
                                <p:cTn id="47" presetID="22" presetClass="entr" presetSubtype="8" fill="hold" nodeType="withEffect">
                                  <p:stCondLst>
                                    <p:cond delay="200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par>
                                <p:cTn id="50" presetID="22" presetClass="entr" presetSubtype="8" fill="hold" nodeType="withEffect">
                                  <p:stCondLst>
                                    <p:cond delay="220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30706" y="1805561"/>
            <a:ext cx="4917168" cy="1906905"/>
            <a:chOff x="1229912" y="1805560"/>
            <a:chExt cx="4917168" cy="1906905"/>
          </a:xfrm>
        </p:grpSpPr>
        <p:sp>
          <p:nvSpPr>
            <p:cNvPr id="12" name="Rectangle 2"/>
            <p:cNvSpPr/>
            <p:nvPr/>
          </p:nvSpPr>
          <p:spPr>
            <a:xfrm>
              <a:off x="1229912" y="1805560"/>
              <a:ext cx="4917168" cy="19069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03"/>
            <p:cNvSpPr>
              <a:spLocks noEditPoints="1"/>
            </p:cNvSpPr>
            <p:nvPr/>
          </p:nvSpPr>
          <p:spPr bwMode="auto">
            <a:xfrm>
              <a:off x="1521444" y="2375013"/>
              <a:ext cx="778204" cy="767996"/>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nvSpPr>
          <p:spPr>
            <a:xfrm>
              <a:off x="2743445" y="2367413"/>
              <a:ext cx="2843363" cy="1034129"/>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3"/>
            <p:cNvSpPr txBox="1"/>
            <p:nvPr/>
          </p:nvSpPr>
          <p:spPr>
            <a:xfrm>
              <a:off x="2743445" y="2068187"/>
              <a:ext cx="1294165"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1230706" y="3712466"/>
            <a:ext cx="4917168" cy="1906905"/>
            <a:chOff x="1229912" y="3712465"/>
            <a:chExt cx="4917168" cy="1906905"/>
          </a:xfrm>
        </p:grpSpPr>
        <p:sp>
          <p:nvSpPr>
            <p:cNvPr id="13" name="Rectangle 3"/>
            <p:cNvSpPr/>
            <p:nvPr/>
          </p:nvSpPr>
          <p:spPr>
            <a:xfrm>
              <a:off x="1229912" y="3712465"/>
              <a:ext cx="4917168" cy="1906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21"/>
            <p:cNvGrpSpPr/>
            <p:nvPr/>
          </p:nvGrpSpPr>
          <p:grpSpPr>
            <a:xfrm>
              <a:off x="1531123" y="4222966"/>
              <a:ext cx="855762" cy="885902"/>
              <a:chOff x="1163293" y="4009909"/>
              <a:chExt cx="426779" cy="441753"/>
            </a:xfrm>
            <a:solidFill>
              <a:schemeClr val="bg1"/>
            </a:solidFill>
          </p:grpSpPr>
          <p:sp>
            <p:nvSpPr>
              <p:cNvPr id="26" name="Freeform 129"/>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30"/>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31"/>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2743445" y="4409784"/>
              <a:ext cx="2843363" cy="1034129"/>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2743445" y="4110558"/>
              <a:ext cx="1294165"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6147874" y="3712466"/>
            <a:ext cx="4917168" cy="1906905"/>
            <a:chOff x="6147080" y="3712465"/>
            <a:chExt cx="4917168" cy="1906905"/>
          </a:xfrm>
        </p:grpSpPr>
        <p:sp>
          <p:nvSpPr>
            <p:cNvPr id="15" name="Rectangle 5"/>
            <p:cNvSpPr/>
            <p:nvPr/>
          </p:nvSpPr>
          <p:spPr>
            <a:xfrm>
              <a:off x="6147080" y="3712465"/>
              <a:ext cx="4917168" cy="19069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17"/>
            <p:cNvGrpSpPr/>
            <p:nvPr/>
          </p:nvGrpSpPr>
          <p:grpSpPr>
            <a:xfrm>
              <a:off x="10014974" y="4245366"/>
              <a:ext cx="776957" cy="841103"/>
              <a:chOff x="1847137" y="4256991"/>
              <a:chExt cx="454232" cy="491670"/>
            </a:xfrm>
            <a:solidFill>
              <a:schemeClr val="bg1"/>
            </a:solidFill>
          </p:grpSpPr>
          <p:sp>
            <p:nvSpPr>
              <p:cNvPr id="22"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02"/>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矩形 36"/>
            <p:cNvSpPr/>
            <p:nvPr/>
          </p:nvSpPr>
          <p:spPr>
            <a:xfrm>
              <a:off x="6899295" y="4409784"/>
              <a:ext cx="2843363" cy="1034129"/>
            </a:xfrm>
            <a:prstGeom prst="rect">
              <a:avLst/>
            </a:prstGeom>
            <a:noFill/>
          </p:spPr>
          <p:txBody>
            <a:bodyPr wrap="square" lIns="0" tIns="0" rIns="0" bIns="0" rtlCol="0" anchor="t" anchorCtr="0">
              <a:spAutoFit/>
            </a:bodyPr>
            <a:lstStyle/>
            <a:p>
              <a:pPr algn="r" defTabSz="1216660">
                <a:lnSpc>
                  <a:spcPct val="120000"/>
                </a:lnSpc>
                <a:spcBef>
                  <a:spcPct val="20000"/>
                </a:spcBef>
              </a:pPr>
              <a:r>
                <a:rPr lang="zh-CN" altLang="en-US" sz="1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p:nvPr/>
          </p:nvSpPr>
          <p:spPr>
            <a:xfrm>
              <a:off x="8448493" y="4110558"/>
              <a:ext cx="1294165"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6147874" y="1805561"/>
            <a:ext cx="4917168" cy="1906905"/>
            <a:chOff x="6147080" y="1805560"/>
            <a:chExt cx="4917168" cy="1906905"/>
          </a:xfrm>
        </p:grpSpPr>
        <p:sp>
          <p:nvSpPr>
            <p:cNvPr id="14" name="Rectangle 4"/>
            <p:cNvSpPr/>
            <p:nvPr/>
          </p:nvSpPr>
          <p:spPr>
            <a:xfrm>
              <a:off x="6147080" y="1805560"/>
              <a:ext cx="4917168" cy="1906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13"/>
            <p:cNvGrpSpPr/>
            <p:nvPr/>
          </p:nvGrpSpPr>
          <p:grpSpPr>
            <a:xfrm>
              <a:off x="10060743" y="2333908"/>
              <a:ext cx="702453" cy="850211"/>
              <a:chOff x="427038" y="3595610"/>
              <a:chExt cx="391838" cy="474198"/>
            </a:xfrm>
            <a:solidFill>
              <a:schemeClr val="bg1"/>
            </a:solidFill>
          </p:grpSpPr>
          <p:sp>
            <p:nvSpPr>
              <p:cNvPr id="18" name="Freeform 89"/>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90"/>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91"/>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矩形 38"/>
            <p:cNvSpPr/>
            <p:nvPr/>
          </p:nvSpPr>
          <p:spPr>
            <a:xfrm>
              <a:off x="6899295" y="2440665"/>
              <a:ext cx="2843363" cy="1034129"/>
            </a:xfrm>
            <a:prstGeom prst="rect">
              <a:avLst/>
            </a:prstGeom>
            <a:noFill/>
          </p:spPr>
          <p:txBody>
            <a:bodyPr wrap="square" lIns="0" tIns="0" rIns="0" bIns="0" rtlCol="0" anchor="t" anchorCtr="0">
              <a:spAutoFit/>
            </a:bodyPr>
            <a:lstStyle/>
            <a:p>
              <a:pPr algn="r" defTabSz="1216660">
                <a:lnSpc>
                  <a:spcPct val="120000"/>
                </a:lnSpc>
                <a:spcBef>
                  <a:spcPct val="20000"/>
                </a:spcBef>
              </a:pPr>
              <a:r>
                <a:rPr lang="zh-CN" altLang="en-US" sz="1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13"/>
            <p:cNvSpPr txBox="1"/>
            <p:nvPr/>
          </p:nvSpPr>
          <p:spPr>
            <a:xfrm>
              <a:off x="8448493" y="2141439"/>
              <a:ext cx="1294165"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5746473" y="3330868"/>
            <a:ext cx="758743" cy="763197"/>
            <a:chOff x="5745678" y="3330867"/>
            <a:chExt cx="758743" cy="763197"/>
          </a:xfrm>
        </p:grpSpPr>
        <p:sp>
          <p:nvSpPr>
            <p:cNvPr id="16" name="Oval 6"/>
            <p:cNvSpPr/>
            <p:nvPr/>
          </p:nvSpPr>
          <p:spPr>
            <a:xfrm>
              <a:off x="5745678" y="3330867"/>
              <a:ext cx="758743" cy="763197"/>
            </a:xfrm>
            <a:prstGeom prst="ellipse">
              <a:avLst/>
            </a:prstGeom>
            <a:solidFill>
              <a:schemeClr val="bg1"/>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8"/>
            <p:cNvGrpSpPr/>
            <p:nvPr/>
          </p:nvGrpSpPr>
          <p:grpSpPr>
            <a:xfrm>
              <a:off x="5939294" y="3536349"/>
              <a:ext cx="371511" cy="352230"/>
              <a:chOff x="7556501" y="1998664"/>
              <a:chExt cx="274637" cy="260350"/>
            </a:xfrm>
            <a:solidFill>
              <a:schemeClr val="accent4"/>
            </a:solidFill>
          </p:grpSpPr>
          <p:sp>
            <p:nvSpPr>
              <p:cNvPr id="30" name="Freeform 247"/>
              <p:cNvSpPr>
                <a:spLocks noEditPoints="1"/>
              </p:cNvSpPr>
              <p:nvPr/>
            </p:nvSpPr>
            <p:spPr bwMode="auto">
              <a:xfrm>
                <a:off x="7710488" y="2149476"/>
                <a:ext cx="106363" cy="109538"/>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48"/>
              <p:cNvSpPr/>
              <p:nvPr/>
            </p:nvSpPr>
            <p:spPr bwMode="auto">
              <a:xfrm>
                <a:off x="7556501" y="1998664"/>
                <a:ext cx="136525" cy="134938"/>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249"/>
              <p:cNvSpPr/>
              <p:nvPr/>
            </p:nvSpPr>
            <p:spPr bwMode="auto">
              <a:xfrm>
                <a:off x="7573963" y="1998664"/>
                <a:ext cx="257175" cy="26035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8" name="标题 7"/>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8313" y="2064911"/>
            <a:ext cx="2099460" cy="3360829"/>
            <a:chOff x="2217519" y="2064910"/>
            <a:chExt cx="2099460" cy="3360829"/>
          </a:xfrm>
        </p:grpSpPr>
        <p:sp>
          <p:nvSpPr>
            <p:cNvPr id="54" name="Rectangle 16"/>
            <p:cNvSpPr/>
            <p:nvPr/>
          </p:nvSpPr>
          <p:spPr bwMode="auto">
            <a:xfrm>
              <a:off x="2225984" y="2627871"/>
              <a:ext cx="2086761" cy="2448665"/>
            </a:xfrm>
            <a:prstGeom prst="rect">
              <a:avLst/>
            </a:prstGeom>
            <a:solidFill>
              <a:sysClr val="window" lastClr="FFFFFF"/>
            </a:solidFill>
            <a:ln w="9525" cap="flat" cmpd="sng" algn="ctr">
              <a:solidFill>
                <a:schemeClr val="tx2"/>
              </a:solidFill>
              <a:prstDash val="solid"/>
            </a:ln>
            <a:effectLst/>
          </p:spPr>
          <p:txBody>
            <a:bodyPr anchor="ctr"/>
            <a:lstStyle/>
            <a:p>
              <a:pPr algn="ctr" defTabSz="608965">
                <a:lnSpc>
                  <a:spcPct val="80000"/>
                </a:lnSpc>
                <a:defRPr/>
              </a:pPr>
              <a:endParaRPr lang="en-US" sz="120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55" name="Rectangle 17"/>
            <p:cNvSpPr/>
            <p:nvPr/>
          </p:nvSpPr>
          <p:spPr bwMode="auto">
            <a:xfrm>
              <a:off x="2217519" y="2064910"/>
              <a:ext cx="2099460" cy="562960"/>
            </a:xfrm>
            <a:prstGeom prst="rect">
              <a:avLst/>
            </a:prstGeom>
            <a:solidFill>
              <a:schemeClr val="tx2"/>
            </a:solidFill>
            <a:ln w="9525" cap="flat" cmpd="sng" algn="ctr">
              <a:noFill/>
              <a:prstDash val="solid"/>
            </a:ln>
            <a:effectLst/>
          </p:spPr>
          <p:txBody>
            <a:bodyPr anchor="ctr"/>
            <a:lstStyle/>
            <a:p>
              <a:pPr defTabSz="457200">
                <a:spcBef>
                  <a:spcPct val="0"/>
                </a:spcBef>
                <a:defRPr/>
              </a:pPr>
              <a:endParaRPr lang="en-US" altLang="zh-CN"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endParaRPr>
            </a:p>
          </p:txBody>
        </p:sp>
        <p:sp>
          <p:nvSpPr>
            <p:cNvPr id="56" name="Rectangle 18"/>
            <p:cNvSpPr/>
            <p:nvPr/>
          </p:nvSpPr>
          <p:spPr bwMode="auto">
            <a:xfrm>
              <a:off x="2217519" y="5076535"/>
              <a:ext cx="2099460" cy="349204"/>
            </a:xfrm>
            <a:prstGeom prst="rect">
              <a:avLst/>
            </a:prstGeom>
            <a:solidFill>
              <a:schemeClr val="tx2"/>
            </a:solidFill>
            <a:ln w="9525" cap="flat" cmpd="sng" algn="ctr">
              <a:noFill/>
              <a:prstDash val="solid"/>
            </a:ln>
            <a:effectLst/>
          </p:spPr>
          <p:txBody>
            <a:bodyPr tIns="0" bIns="45714" anchor="ctr"/>
            <a:lstStyle/>
            <a:p>
              <a:pPr algn="ctr" defTabSz="608965">
                <a:defRPr/>
              </a:pPr>
              <a:endParaRPr lang="en-US" sz="135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60" name="矩形 59"/>
            <p:cNvSpPr/>
            <p:nvPr/>
          </p:nvSpPr>
          <p:spPr>
            <a:xfrm>
              <a:off x="2657317" y="2161724"/>
              <a:ext cx="1107852" cy="369332"/>
            </a:xfrm>
            <a:prstGeom prst="rect">
              <a:avLst/>
            </a:prstGeom>
          </p:spPr>
          <p:txBody>
            <a:bodyPr wrap="none">
              <a:spAutoFit/>
            </a:bodyPr>
            <a:lstStyle/>
            <a:p>
              <a:pPr defTabSz="457200">
                <a:spcBef>
                  <a:spcPct val="0"/>
                </a:spcBef>
                <a:defRPr/>
              </a:pPr>
              <a:r>
                <a:rPr lang="zh-CN" altLang="en-US"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rPr>
                <a:t>添加标题</a:t>
              </a:r>
              <a:endParaRPr lang="en-US" altLang="zh-CN"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endParaRPr>
            </a:p>
          </p:txBody>
        </p:sp>
        <p:sp>
          <p:nvSpPr>
            <p:cNvPr id="63" name="矩形 62"/>
            <p:cNvSpPr/>
            <p:nvPr/>
          </p:nvSpPr>
          <p:spPr>
            <a:xfrm>
              <a:off x="2502641" y="3175365"/>
              <a:ext cx="1662417" cy="1551194"/>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4789728" y="1738987"/>
            <a:ext cx="2509470" cy="4012677"/>
            <a:chOff x="4788934" y="1738986"/>
            <a:chExt cx="2509470" cy="4012677"/>
          </a:xfrm>
        </p:grpSpPr>
        <p:sp>
          <p:nvSpPr>
            <p:cNvPr id="41" name="Rectangle 12"/>
            <p:cNvSpPr/>
            <p:nvPr/>
          </p:nvSpPr>
          <p:spPr bwMode="auto">
            <a:xfrm>
              <a:off x="4788936" y="2411999"/>
              <a:ext cx="2487218" cy="2922737"/>
            </a:xfrm>
            <a:prstGeom prst="rect">
              <a:avLst/>
            </a:prstGeom>
            <a:solidFill>
              <a:sysClr val="window" lastClr="FFFFFF"/>
            </a:solidFill>
            <a:ln w="9525" cap="flat" cmpd="sng" algn="ctr">
              <a:solidFill>
                <a:schemeClr val="accent1"/>
              </a:solidFill>
              <a:prstDash val="solid"/>
            </a:ln>
            <a:effectLst/>
          </p:spPr>
          <p:txBody>
            <a:bodyPr anchor="ctr"/>
            <a:lstStyle/>
            <a:p>
              <a:pPr algn="ctr" defTabSz="608965">
                <a:lnSpc>
                  <a:spcPct val="80000"/>
                </a:lnSpc>
                <a:defRPr/>
              </a:pPr>
              <a:endParaRPr lang="en-US" sz="1350" kern="0" dirty="0">
                <a:solidFill>
                  <a:srgbClr val="797979"/>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42" name="Rectangle 13"/>
            <p:cNvSpPr/>
            <p:nvPr/>
          </p:nvSpPr>
          <p:spPr bwMode="auto">
            <a:xfrm>
              <a:off x="4788934" y="1738986"/>
              <a:ext cx="2509470" cy="673013"/>
            </a:xfrm>
            <a:prstGeom prst="rect">
              <a:avLst/>
            </a:prstGeom>
            <a:solidFill>
              <a:schemeClr val="accent1"/>
            </a:solidFill>
            <a:ln w="9525" cap="flat" cmpd="sng" algn="ctr">
              <a:noFill/>
              <a:prstDash val="solid"/>
            </a:ln>
            <a:effectLst/>
          </p:spPr>
          <p:txBody>
            <a:bodyPr anchor="ctr"/>
            <a:lstStyle/>
            <a:p>
              <a:pPr algn="ctr" defTabSz="608965">
                <a:defRPr/>
              </a:pPr>
              <a:endParaRPr lang="en-US" sz="2400" kern="0" dirty="0">
                <a:solidFill>
                  <a:prstClr val="white"/>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43" name="Rectangle 14"/>
            <p:cNvSpPr/>
            <p:nvPr/>
          </p:nvSpPr>
          <p:spPr bwMode="auto">
            <a:xfrm>
              <a:off x="4788934" y="5334735"/>
              <a:ext cx="2509470" cy="416928"/>
            </a:xfrm>
            <a:prstGeom prst="rect">
              <a:avLst/>
            </a:prstGeom>
            <a:solidFill>
              <a:schemeClr val="accent1"/>
            </a:solidFill>
            <a:ln w="9525" cap="flat" cmpd="sng" algn="ctr">
              <a:noFill/>
              <a:prstDash val="solid"/>
            </a:ln>
            <a:effectLst/>
          </p:spPr>
          <p:txBody>
            <a:bodyPr tIns="0" bIns="45714" anchor="ctr"/>
            <a:lstStyle/>
            <a:p>
              <a:pPr algn="ctr" defTabSz="608965">
                <a:defRPr/>
              </a:pPr>
              <a:endParaRPr lang="en-US" sz="160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61" name="矩形 60"/>
            <p:cNvSpPr/>
            <p:nvPr/>
          </p:nvSpPr>
          <p:spPr>
            <a:xfrm>
              <a:off x="5481562" y="1890826"/>
              <a:ext cx="1107852" cy="369332"/>
            </a:xfrm>
            <a:prstGeom prst="rect">
              <a:avLst/>
            </a:prstGeom>
          </p:spPr>
          <p:txBody>
            <a:bodyPr wrap="none">
              <a:spAutoFit/>
            </a:bodyPr>
            <a:lstStyle/>
            <a:p>
              <a:pPr defTabSz="457200">
                <a:spcBef>
                  <a:spcPct val="0"/>
                </a:spcBef>
                <a:defRPr/>
              </a:pPr>
              <a:r>
                <a:rPr lang="zh-CN" altLang="en-US"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rPr>
                <a:t>添加标题</a:t>
              </a:r>
              <a:endParaRPr lang="en-US" altLang="zh-CN"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endParaRPr>
            </a:p>
          </p:txBody>
        </p:sp>
        <p:sp>
          <p:nvSpPr>
            <p:cNvPr id="64" name="矩形 63"/>
            <p:cNvSpPr/>
            <p:nvPr/>
          </p:nvSpPr>
          <p:spPr>
            <a:xfrm>
              <a:off x="5204280" y="3175365"/>
              <a:ext cx="1662417" cy="1551194"/>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7791230" y="2052212"/>
            <a:ext cx="2103234" cy="3360829"/>
            <a:chOff x="7790436" y="2052211"/>
            <a:chExt cx="2103234" cy="3360829"/>
          </a:xfrm>
        </p:grpSpPr>
        <p:sp>
          <p:nvSpPr>
            <p:cNvPr id="57" name="Rectangle 20"/>
            <p:cNvSpPr/>
            <p:nvPr/>
          </p:nvSpPr>
          <p:spPr bwMode="auto">
            <a:xfrm>
              <a:off x="7790436" y="2615171"/>
              <a:ext cx="2076181" cy="2448665"/>
            </a:xfrm>
            <a:prstGeom prst="rect">
              <a:avLst/>
            </a:prstGeom>
            <a:solidFill>
              <a:sysClr val="window" lastClr="FFFFFF"/>
            </a:solidFill>
            <a:ln w="9525" cap="flat" cmpd="sng" algn="ctr">
              <a:solidFill>
                <a:schemeClr val="accent2"/>
              </a:solidFill>
              <a:prstDash val="solid"/>
            </a:ln>
            <a:effectLst/>
          </p:spPr>
          <p:txBody>
            <a:bodyPr anchor="ctr"/>
            <a:lstStyle/>
            <a:p>
              <a:pPr algn="ctr" defTabSz="608965">
                <a:lnSpc>
                  <a:spcPct val="80000"/>
                </a:lnSpc>
                <a:defRPr/>
              </a:pPr>
              <a:endParaRPr lang="en-US" sz="120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58" name="Rectangle 21"/>
            <p:cNvSpPr/>
            <p:nvPr/>
          </p:nvSpPr>
          <p:spPr bwMode="auto">
            <a:xfrm>
              <a:off x="7794210" y="2052211"/>
              <a:ext cx="2099460" cy="562960"/>
            </a:xfrm>
            <a:prstGeom prst="rect">
              <a:avLst/>
            </a:prstGeom>
            <a:solidFill>
              <a:schemeClr val="accent2"/>
            </a:solidFill>
            <a:ln w="9525" cap="flat" cmpd="sng" algn="ctr">
              <a:noFill/>
              <a:prstDash val="solid"/>
            </a:ln>
            <a:effectLst/>
          </p:spPr>
          <p:txBody>
            <a:bodyPr anchor="ctr"/>
            <a:lstStyle/>
            <a:p>
              <a:pPr algn="ctr" defTabSz="608965">
                <a:defRPr/>
              </a:pPr>
              <a:endParaRPr lang="en-US" sz="2200" kern="0" dirty="0">
                <a:solidFill>
                  <a:prstClr val="white"/>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59" name="Rectangle 22"/>
            <p:cNvSpPr/>
            <p:nvPr/>
          </p:nvSpPr>
          <p:spPr bwMode="auto">
            <a:xfrm>
              <a:off x="7794210" y="5063836"/>
              <a:ext cx="2099460" cy="349204"/>
            </a:xfrm>
            <a:prstGeom prst="rect">
              <a:avLst/>
            </a:prstGeom>
            <a:solidFill>
              <a:schemeClr val="accent2"/>
            </a:solidFill>
            <a:ln w="9525" cap="flat" cmpd="sng" algn="ctr">
              <a:noFill/>
              <a:prstDash val="solid"/>
            </a:ln>
            <a:effectLst/>
          </p:spPr>
          <p:txBody>
            <a:bodyPr tIns="0" bIns="45714" anchor="ctr"/>
            <a:lstStyle/>
            <a:p>
              <a:pPr algn="ctr" defTabSz="608965">
                <a:defRPr/>
              </a:pPr>
              <a:endParaRPr lang="en-US" sz="1350" kern="0" dirty="0">
                <a:solidFill>
                  <a:schemeClr val="tx1">
                    <a:lumMod val="50000"/>
                    <a:lumOff val="50000"/>
                  </a:schemeClr>
                </a:solidFill>
                <a:latin typeface="Arial" panose="020B0604020202020204" pitchFamily="34" charset="0"/>
                <a:ea typeface="微软雅黑" panose="020B0503020204020204" pitchFamily="34" charset="-122"/>
                <a:cs typeface="Source Sans Pro ExtraLight"/>
                <a:sym typeface="Arial" panose="020B0604020202020204" pitchFamily="34" charset="0"/>
              </a:endParaRPr>
            </a:p>
          </p:txBody>
        </p:sp>
        <p:sp>
          <p:nvSpPr>
            <p:cNvPr id="62" name="矩形 61"/>
            <p:cNvSpPr/>
            <p:nvPr/>
          </p:nvSpPr>
          <p:spPr>
            <a:xfrm>
              <a:off x="8290013" y="2161724"/>
              <a:ext cx="1107852" cy="369332"/>
            </a:xfrm>
            <a:prstGeom prst="rect">
              <a:avLst/>
            </a:prstGeom>
          </p:spPr>
          <p:txBody>
            <a:bodyPr wrap="none">
              <a:spAutoFit/>
            </a:bodyPr>
            <a:lstStyle/>
            <a:p>
              <a:pPr defTabSz="457200">
                <a:spcBef>
                  <a:spcPct val="0"/>
                </a:spcBef>
                <a:defRPr/>
              </a:pPr>
              <a:r>
                <a:rPr lang="zh-CN" altLang="en-US"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rPr>
                <a:t>添加标题</a:t>
              </a:r>
              <a:endParaRPr lang="en-US" altLang="zh-CN" b="1" dirty="0">
                <a:solidFill>
                  <a:prstClr val="white"/>
                </a:solidFill>
                <a:latin typeface="Arial" panose="020B0604020202020204" pitchFamily="34" charset="0"/>
                <a:ea typeface="微软雅黑" panose="020B0503020204020204" pitchFamily="34" charset="-122"/>
                <a:cs typeface="Source Sans Pro" panose="020B0503030403020204"/>
                <a:sym typeface="Arial" panose="020B0604020202020204" pitchFamily="34" charset="0"/>
              </a:endParaRPr>
            </a:p>
          </p:txBody>
        </p:sp>
        <p:sp>
          <p:nvSpPr>
            <p:cNvPr id="65" name="矩形 64"/>
            <p:cNvSpPr/>
            <p:nvPr/>
          </p:nvSpPr>
          <p:spPr>
            <a:xfrm>
              <a:off x="8012730" y="3175365"/>
              <a:ext cx="1662417" cy="1551194"/>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标题 4"/>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8000" fill="hold" nodeType="afterEffect" p14:presetBounceEnd="45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5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45000">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accel="48000" fill="hold" nodeType="afterEffect" p14:presetBounceEnd="45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5000">
                                          <p:cBhvr additive="base">
                                            <p:cTn id="12" dur="1000" fill="hold"/>
                                            <p:tgtEl>
                                              <p:spTgt spid="3"/>
                                            </p:tgtEl>
                                            <p:attrNameLst>
                                              <p:attrName>ppt_x</p:attrName>
                                            </p:attrNameLst>
                                          </p:cBhvr>
                                          <p:tavLst>
                                            <p:tav tm="0">
                                              <p:val>
                                                <p:strVal val="#ppt_x"/>
                                              </p:val>
                                            </p:tav>
                                            <p:tav tm="100000">
                                              <p:val>
                                                <p:strVal val="#ppt_x"/>
                                              </p:val>
                                            </p:tav>
                                          </p:tavLst>
                                        </p:anim>
                                        <p:anim calcmode="lin" valueType="num" p14:bounceEnd="45000">
                                          <p:cBhvr additive="base">
                                            <p:cTn id="13" dur="10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accel="48000" fill="hold" nodeType="afterEffect" p14:presetBounceEnd="45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45000">
                                          <p:cBhvr additive="base">
                                            <p:cTn id="17" dur="1000" fill="hold"/>
                                            <p:tgtEl>
                                              <p:spTgt spid="4"/>
                                            </p:tgtEl>
                                            <p:attrNameLst>
                                              <p:attrName>ppt_x</p:attrName>
                                            </p:attrNameLst>
                                          </p:cBhvr>
                                          <p:tavLst>
                                            <p:tav tm="0">
                                              <p:val>
                                                <p:strVal val="#ppt_x"/>
                                              </p:val>
                                            </p:tav>
                                            <p:tav tm="100000">
                                              <p:val>
                                                <p:strVal val="#ppt_x"/>
                                              </p:val>
                                            </p:tav>
                                          </p:tavLst>
                                        </p:anim>
                                        <p:anim calcmode="lin" valueType="num" p14:bounceEnd="45000">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accel="48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ppt_x"/>
                                              </p:val>
                                            </p:tav>
                                            <p:tav tm="100000">
                                              <p:val>
                                                <p:strVal val="#ppt_x"/>
                                              </p:val>
                                            </p:tav>
                                          </p:tavLst>
                                        </p:anim>
                                        <p:anim calcmode="lin" valueType="num">
                                          <p:cBhvr additive="base">
                                            <p:cTn id="13" dur="10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accel="48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文本框 7"/>
          <p:cNvSpPr>
            <a:spLocks noChangeArrowheads="1"/>
          </p:cNvSpPr>
          <p:nvPr>
            <p:custDataLst>
              <p:tags r:id="rId1"/>
            </p:custDataLst>
          </p:nvPr>
        </p:nvSpPr>
        <p:spPr bwMode="auto">
          <a:xfrm>
            <a:off x="5701930" y="3090319"/>
            <a:ext cx="54274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适用于教师试讲、学校演讲、教学课件、说课大赛</a:t>
            </a:r>
            <a:endParaRPr lang="zh-CN" altLang="en-US"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
        <p:nvSpPr>
          <p:cNvPr id="8" name="PA_文本框 7"/>
          <p:cNvSpPr>
            <a:spLocks noChangeArrowheads="1"/>
          </p:cNvSpPr>
          <p:nvPr>
            <p:custDataLst>
              <p:tags r:id="rId2"/>
            </p:custDataLst>
          </p:nvPr>
        </p:nvSpPr>
        <p:spPr bwMode="auto">
          <a:xfrm>
            <a:off x="6160095" y="3525004"/>
            <a:ext cx="4511109"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tx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PA_文本框 2"/>
          <p:cNvSpPr txBox="1"/>
          <p:nvPr>
            <p:custDataLst>
              <p:tags r:id="rId3"/>
            </p:custDataLst>
          </p:nvPr>
        </p:nvSpPr>
        <p:spPr>
          <a:xfrm>
            <a:off x="6053238" y="2031075"/>
            <a:ext cx="4820550" cy="1015663"/>
          </a:xfrm>
          <a:prstGeom prst="rect">
            <a:avLst/>
          </a:prstGeom>
          <a:noFill/>
        </p:spPr>
        <p:txBody>
          <a:bodyPr wrap="none" rtlCol="0">
            <a:spAutoFit/>
          </a:bodyPr>
          <a:lstStyle/>
          <a:p>
            <a:r>
              <a:rPr lang="zh-CN" altLang="en-US" sz="6000" b="1" dirty="0" smtClean="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rPr>
              <a:t>感谢您的观看</a:t>
            </a:r>
            <a:endParaRPr lang="zh-CN" altLang="en-US" sz="6000" b="1" dirty="0">
              <a:solidFill>
                <a:schemeClr val="tx2"/>
              </a:solidFill>
              <a:latin typeface="方正清刻本悦宋简体" panose="02000000000000000000" pitchFamily="2" charset="-122"/>
              <a:ea typeface="方正清刻本悦宋简体" panose="02000000000000000000" pitchFamily="2" charset="-122"/>
              <a:cs typeface="方正静蕾简体" panose="02000000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800"/>
                                        <p:tgtEl>
                                          <p:spTgt spid="7"/>
                                        </p:tgtEl>
                                      </p:cBhvr>
                                    </p:animEffect>
                                  </p:childTnLst>
                                </p:cTn>
                              </p:par>
                              <p:par>
                                <p:cTn id="8" presetID="22" presetClass="entr" presetSubtype="8" fill="hold" grpId="0" nodeType="withEffect">
                                  <p:stCondLst>
                                    <p:cond delay="7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800"/>
                                        <p:tgtEl>
                                          <p:spTgt spid="8"/>
                                        </p:tgtEl>
                                      </p:cBhvr>
                                    </p:animEffect>
                                  </p:childTnLst>
                                </p:cTn>
                              </p:par>
                            </p:childTnLst>
                          </p:cTn>
                        </p:par>
                        <p:par>
                          <p:cTn id="11" fill="hold">
                            <p:stCondLst>
                              <p:cond delay="1000"/>
                            </p:stCondLst>
                            <p:childTnLst>
                              <p:par>
                                <p:cTn id="12" presetID="2" presetClass="entr" presetSubtype="2" decel="10000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57039" y="1568557"/>
            <a:ext cx="10686794" cy="861762"/>
          </a:xfrm>
          <a:prstGeom prst="rect">
            <a:avLst/>
          </a:prstGeom>
        </p:spPr>
        <p:txBody>
          <a:bodyPr wrap="square" lIns="121908" tIns="60954" rIns="121908" bIns="60954">
            <a:spAutoFit/>
          </a:bodyPr>
          <a:lstStyle/>
          <a:p>
            <a:pPr>
              <a:lnSpc>
                <a:spcPct val="150000"/>
              </a:lnSpc>
              <a:spcBef>
                <a:spcPts val="800"/>
              </a:spcBef>
              <a:spcAft>
                <a:spcPts val="80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rotWithShape="1">
          <a:blip r:embed="rId1" cstate="print">
            <a:extLst>
              <a:ext uri="{28A0092B-C50C-407E-A947-70E740481C1C}">
                <a14:useLocalDpi xmlns:a14="http://schemas.microsoft.com/office/drawing/2010/main" val="0"/>
              </a:ext>
            </a:extLst>
          </a:blip>
          <a:srcRect l="1544" t="16006" r="1792" b="21838"/>
          <a:stretch>
            <a:fillRect/>
          </a:stretch>
        </p:blipFill>
        <p:spPr>
          <a:xfrm>
            <a:off x="770396" y="2808573"/>
            <a:ext cx="7070440" cy="3226651"/>
          </a:xfrm>
          <a:prstGeom prst="rect">
            <a:avLst/>
          </a:prstGeom>
        </p:spPr>
      </p:pic>
      <p:grpSp>
        <p:nvGrpSpPr>
          <p:cNvPr id="7" name="组合 6"/>
          <p:cNvGrpSpPr/>
          <p:nvPr/>
        </p:nvGrpSpPr>
        <p:grpSpPr>
          <a:xfrm>
            <a:off x="8160068" y="2852936"/>
            <a:ext cx="552616" cy="552688"/>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13" name="组合 12"/>
          <p:cNvGrpSpPr/>
          <p:nvPr/>
        </p:nvGrpSpPr>
        <p:grpSpPr>
          <a:xfrm>
            <a:off x="8160068" y="3740408"/>
            <a:ext cx="552616" cy="552688"/>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7"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8"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9"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0"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22" name="组合 21"/>
          <p:cNvGrpSpPr/>
          <p:nvPr/>
        </p:nvGrpSpPr>
        <p:grpSpPr>
          <a:xfrm>
            <a:off x="8160068" y="5468600"/>
            <a:ext cx="552616" cy="552688"/>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38" name="组合 37"/>
          <p:cNvGrpSpPr/>
          <p:nvPr/>
        </p:nvGrpSpPr>
        <p:grpSpPr>
          <a:xfrm>
            <a:off x="8160068" y="4604504"/>
            <a:ext cx="552616" cy="552688"/>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48" name="Content Placeholder 2"/>
          <p:cNvSpPr txBox="1"/>
          <p:nvPr/>
        </p:nvSpPr>
        <p:spPr>
          <a:xfrm>
            <a:off x="8934400" y="2834908"/>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Content Placeholder 2"/>
          <p:cNvSpPr txBox="1"/>
          <p:nvPr/>
        </p:nvSpPr>
        <p:spPr>
          <a:xfrm>
            <a:off x="8934400" y="3685032"/>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Content Placeholder 2"/>
          <p:cNvSpPr txBox="1"/>
          <p:nvPr/>
        </p:nvSpPr>
        <p:spPr>
          <a:xfrm>
            <a:off x="8934400" y="4586476"/>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Content Placeholder 2"/>
          <p:cNvSpPr txBox="1"/>
          <p:nvPr/>
        </p:nvSpPr>
        <p:spPr>
          <a:xfrm>
            <a:off x="8934400" y="5445224"/>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35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3"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bwMode="auto">
          <a:xfrm>
            <a:off x="1792508" y="2006280"/>
            <a:ext cx="2719716" cy="3489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29704" name="组合 11"/>
          <p:cNvGrpSpPr/>
          <p:nvPr/>
        </p:nvGrpSpPr>
        <p:grpSpPr bwMode="auto">
          <a:xfrm>
            <a:off x="5667433" y="1760215"/>
            <a:ext cx="4841245" cy="438150"/>
            <a:chOff x="5383369" y="1584101"/>
            <a:chExt cx="4842456" cy="437882"/>
          </a:xfrm>
        </p:grpSpPr>
        <p:sp>
          <p:nvSpPr>
            <p:cNvPr id="13" name="矩形 12"/>
            <p:cNvSpPr/>
            <p:nvPr/>
          </p:nvSpPr>
          <p:spPr>
            <a:xfrm>
              <a:off x="5383369" y="1584101"/>
              <a:ext cx="1919518" cy="4378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latin typeface="+mn-ea"/>
                  <a:cs typeface="+mn-ea"/>
                </a:rPr>
                <a:t>点击添加文字</a:t>
              </a:r>
              <a:endParaRPr lang="zh-CN" altLang="en-US" b="1" dirty="0">
                <a:latin typeface="+mn-ea"/>
                <a:cs typeface="+mn-ea"/>
              </a:endParaRPr>
            </a:p>
          </p:txBody>
        </p:sp>
        <p:cxnSp>
          <p:nvCxnSpPr>
            <p:cNvPr id="14" name="直接连接符 13"/>
            <p:cNvCxnSpPr/>
            <p:nvPr/>
          </p:nvCxnSpPr>
          <p:spPr>
            <a:xfrm>
              <a:off x="7147294" y="1993534"/>
              <a:ext cx="30785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9705" name="TextBox 10"/>
          <p:cNvSpPr txBox="1">
            <a:spLocks noChangeArrowheads="1"/>
          </p:cNvSpPr>
          <p:nvPr/>
        </p:nvSpPr>
        <p:spPr bwMode="auto">
          <a:xfrm>
            <a:off x="5575370" y="2304729"/>
            <a:ext cx="4701563" cy="177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文字内容需概括精炼，建议与标题相关并符合整体语言风格，语言描述尽量简洁生动。</a:t>
            </a:r>
            <a:endParaRPr lang="en-US" altLang="zh-CN" dirty="0"/>
          </a:p>
          <a:p>
            <a:endParaRPr lang="en-US" altLang="zh-CN" dirty="0"/>
          </a:p>
          <a:p>
            <a:endParaRPr lang="en-US" altLang="zh-CN" dirty="0"/>
          </a:p>
        </p:txBody>
      </p:sp>
      <p:grpSp>
        <p:nvGrpSpPr>
          <p:cNvPr id="29706" name="组合 15"/>
          <p:cNvGrpSpPr/>
          <p:nvPr/>
        </p:nvGrpSpPr>
        <p:grpSpPr bwMode="auto">
          <a:xfrm>
            <a:off x="5848384" y="3593924"/>
            <a:ext cx="906345" cy="906462"/>
            <a:chOff x="7984517" y="3067117"/>
            <a:chExt cx="906265" cy="906265"/>
          </a:xfrm>
        </p:grpSpPr>
        <p:sp>
          <p:nvSpPr>
            <p:cNvPr id="17" name="椭圆 16"/>
            <p:cNvSpPr/>
            <p:nvPr/>
          </p:nvSpPr>
          <p:spPr>
            <a:xfrm>
              <a:off x="7984517" y="3067117"/>
              <a:ext cx="906265" cy="906265"/>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cs typeface="+mn-ea"/>
              </a:endParaRPr>
            </a:p>
          </p:txBody>
        </p:sp>
        <p:sp>
          <p:nvSpPr>
            <p:cNvPr id="29718" name="文本框 17"/>
            <p:cNvSpPr txBox="1">
              <a:spLocks noChangeArrowheads="1"/>
            </p:cNvSpPr>
            <p:nvPr/>
          </p:nvSpPr>
          <p:spPr bwMode="auto">
            <a:xfrm>
              <a:off x="8102991" y="3334043"/>
              <a:ext cx="787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文本</a:t>
              </a:r>
              <a:endParaRPr lang="zh-CN" altLang="en-US" sz="2000" b="1">
                <a:solidFill>
                  <a:schemeClr val="tx1">
                    <a:lumMod val="50000"/>
                    <a:lumOff val="50000"/>
                  </a:schemeClr>
                </a:solidFill>
                <a:latin typeface="+mn-ea"/>
                <a:ea typeface="+mn-ea"/>
                <a:cs typeface="+mn-ea"/>
              </a:endParaRPr>
            </a:p>
          </p:txBody>
        </p:sp>
      </p:grpSp>
      <p:grpSp>
        <p:nvGrpSpPr>
          <p:cNvPr id="29707" name="组合 18"/>
          <p:cNvGrpSpPr/>
          <p:nvPr/>
        </p:nvGrpSpPr>
        <p:grpSpPr bwMode="auto">
          <a:xfrm>
            <a:off x="7605517" y="3593924"/>
            <a:ext cx="906344" cy="906462"/>
            <a:chOff x="7984517" y="3067117"/>
            <a:chExt cx="906265" cy="906265"/>
          </a:xfrm>
        </p:grpSpPr>
        <p:sp>
          <p:nvSpPr>
            <p:cNvPr id="20" name="椭圆 19"/>
            <p:cNvSpPr/>
            <p:nvPr/>
          </p:nvSpPr>
          <p:spPr>
            <a:xfrm>
              <a:off x="7984517" y="3067117"/>
              <a:ext cx="906265" cy="90626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cs typeface="+mn-ea"/>
              </a:endParaRPr>
            </a:p>
          </p:txBody>
        </p:sp>
        <p:sp>
          <p:nvSpPr>
            <p:cNvPr id="29716" name="文本框 20"/>
            <p:cNvSpPr txBox="1">
              <a:spLocks noChangeArrowheads="1"/>
            </p:cNvSpPr>
            <p:nvPr/>
          </p:nvSpPr>
          <p:spPr bwMode="auto">
            <a:xfrm>
              <a:off x="8102991" y="3334043"/>
              <a:ext cx="787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文本</a:t>
              </a:r>
              <a:endParaRPr lang="zh-CN" altLang="en-US" sz="2000" b="1">
                <a:solidFill>
                  <a:schemeClr val="tx1">
                    <a:lumMod val="50000"/>
                    <a:lumOff val="50000"/>
                  </a:schemeClr>
                </a:solidFill>
                <a:latin typeface="+mn-ea"/>
                <a:ea typeface="+mn-ea"/>
                <a:cs typeface="+mn-ea"/>
              </a:endParaRPr>
            </a:p>
          </p:txBody>
        </p:sp>
      </p:grpSp>
      <p:grpSp>
        <p:nvGrpSpPr>
          <p:cNvPr id="29708" name="组合 21"/>
          <p:cNvGrpSpPr/>
          <p:nvPr/>
        </p:nvGrpSpPr>
        <p:grpSpPr bwMode="auto">
          <a:xfrm>
            <a:off x="9362652" y="3593924"/>
            <a:ext cx="906345" cy="906462"/>
            <a:chOff x="7984517" y="3067117"/>
            <a:chExt cx="906265" cy="906265"/>
          </a:xfrm>
        </p:grpSpPr>
        <p:sp>
          <p:nvSpPr>
            <p:cNvPr id="23" name="椭圆 22"/>
            <p:cNvSpPr/>
            <p:nvPr/>
          </p:nvSpPr>
          <p:spPr>
            <a:xfrm>
              <a:off x="7984517" y="3067117"/>
              <a:ext cx="906265" cy="906265"/>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cs typeface="+mn-ea"/>
              </a:endParaRPr>
            </a:p>
          </p:txBody>
        </p:sp>
        <p:sp>
          <p:nvSpPr>
            <p:cNvPr id="29714" name="文本框 23"/>
            <p:cNvSpPr txBox="1">
              <a:spLocks noChangeArrowheads="1"/>
            </p:cNvSpPr>
            <p:nvPr/>
          </p:nvSpPr>
          <p:spPr bwMode="auto">
            <a:xfrm>
              <a:off x="8102991" y="3334043"/>
              <a:ext cx="787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tx1">
                      <a:lumMod val="50000"/>
                      <a:lumOff val="50000"/>
                    </a:schemeClr>
                  </a:solidFill>
                  <a:latin typeface="+mn-ea"/>
                  <a:ea typeface="+mn-ea"/>
                  <a:cs typeface="+mn-ea"/>
                </a:rPr>
                <a:t>文本</a:t>
              </a:r>
              <a:endParaRPr lang="zh-CN" altLang="en-US" sz="2000" b="1">
                <a:solidFill>
                  <a:schemeClr val="tx1">
                    <a:lumMod val="50000"/>
                    <a:lumOff val="50000"/>
                  </a:schemeClr>
                </a:solidFill>
                <a:latin typeface="+mn-ea"/>
                <a:ea typeface="+mn-ea"/>
                <a:cs typeface="+mn-ea"/>
              </a:endParaRPr>
            </a:p>
          </p:txBody>
        </p:sp>
      </p:grpSp>
      <p:grpSp>
        <p:nvGrpSpPr>
          <p:cNvPr id="29709" name="组合 24"/>
          <p:cNvGrpSpPr/>
          <p:nvPr/>
        </p:nvGrpSpPr>
        <p:grpSpPr bwMode="auto">
          <a:xfrm>
            <a:off x="5675370" y="4640086"/>
            <a:ext cx="4841245" cy="438150"/>
            <a:chOff x="5383369" y="1584101"/>
            <a:chExt cx="4842456" cy="437882"/>
          </a:xfrm>
        </p:grpSpPr>
        <p:sp>
          <p:nvSpPr>
            <p:cNvPr id="26" name="矩形 25"/>
            <p:cNvSpPr/>
            <p:nvPr/>
          </p:nvSpPr>
          <p:spPr>
            <a:xfrm>
              <a:off x="5383369" y="1584101"/>
              <a:ext cx="1919517" cy="4378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latin typeface="+mn-ea"/>
                  <a:cs typeface="+mn-ea"/>
                </a:rPr>
                <a:t>点击添加文字</a:t>
              </a:r>
              <a:endParaRPr lang="zh-CN" altLang="en-US" b="1" dirty="0">
                <a:latin typeface="+mn-ea"/>
                <a:cs typeface="+mn-ea"/>
              </a:endParaRPr>
            </a:p>
          </p:txBody>
        </p:sp>
        <p:cxnSp>
          <p:nvCxnSpPr>
            <p:cNvPr id="27" name="直接连接符 26"/>
            <p:cNvCxnSpPr/>
            <p:nvPr/>
          </p:nvCxnSpPr>
          <p:spPr>
            <a:xfrm>
              <a:off x="7147293" y="2009291"/>
              <a:ext cx="307853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9710" name="TextBox 10"/>
          <p:cNvSpPr txBox="1">
            <a:spLocks noChangeArrowheads="1"/>
          </p:cNvSpPr>
          <p:nvPr/>
        </p:nvSpPr>
        <p:spPr bwMode="auto">
          <a:xfrm>
            <a:off x="5581719" y="5184600"/>
            <a:ext cx="4703151" cy="177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文字内容需概括精炼，建议与标题相关并符合整体语言风格，语言描述尽量简洁生动。</a:t>
            </a:r>
            <a:endParaRPr lang="en-US" altLang="zh-CN" dirty="0"/>
          </a:p>
          <a:p>
            <a:endParaRPr lang="en-US" altLang="zh-CN" dirty="0"/>
          </a:p>
          <a:p>
            <a:endParaRPr lang="en-US" altLang="zh-CN" dirty="0"/>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703"/>
                                        </p:tgtEl>
                                        <p:attrNameLst>
                                          <p:attrName>style.visibility</p:attrName>
                                        </p:attrNameLst>
                                      </p:cBhvr>
                                      <p:to>
                                        <p:strVal val="visible"/>
                                      </p:to>
                                    </p:set>
                                    <p:animEffect transition="in" filter="fade">
                                      <p:cBhvr>
                                        <p:cTn id="7" dur="1000"/>
                                        <p:tgtEl>
                                          <p:spTgt spid="29703"/>
                                        </p:tgtEl>
                                      </p:cBhvr>
                                    </p:animEffect>
                                    <p:anim calcmode="lin" valueType="num">
                                      <p:cBhvr>
                                        <p:cTn id="8" dur="1000" fill="hold"/>
                                        <p:tgtEl>
                                          <p:spTgt spid="29703"/>
                                        </p:tgtEl>
                                        <p:attrNameLst>
                                          <p:attrName>ppt_x</p:attrName>
                                        </p:attrNameLst>
                                      </p:cBhvr>
                                      <p:tavLst>
                                        <p:tav tm="0">
                                          <p:val>
                                            <p:strVal val="#ppt_x"/>
                                          </p:val>
                                        </p:tav>
                                        <p:tav tm="100000">
                                          <p:val>
                                            <p:strVal val="#ppt_x"/>
                                          </p:val>
                                        </p:tav>
                                      </p:tavLst>
                                    </p:anim>
                                    <p:anim calcmode="lin" valueType="num">
                                      <p:cBhvr>
                                        <p:cTn id="9" dur="1000" fill="hold"/>
                                        <p:tgtEl>
                                          <p:spTgt spid="29703"/>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300"/>
                                  </p:stCondLst>
                                  <p:childTnLst>
                                    <p:set>
                                      <p:cBhvr>
                                        <p:cTn id="11" dur="1" fill="hold">
                                          <p:stCondLst>
                                            <p:cond delay="0"/>
                                          </p:stCondLst>
                                        </p:cTn>
                                        <p:tgtEl>
                                          <p:spTgt spid="29704"/>
                                        </p:tgtEl>
                                        <p:attrNameLst>
                                          <p:attrName>style.visibility</p:attrName>
                                        </p:attrNameLst>
                                      </p:cBhvr>
                                      <p:to>
                                        <p:strVal val="visible"/>
                                      </p:to>
                                    </p:set>
                                    <p:animEffect transition="in" filter="wipe(left)">
                                      <p:cBhvr>
                                        <p:cTn id="12" dur="500"/>
                                        <p:tgtEl>
                                          <p:spTgt spid="29704"/>
                                        </p:tgtEl>
                                      </p:cBhvr>
                                    </p:animEffect>
                                  </p:childTnLst>
                                </p:cTn>
                              </p:par>
                              <p:par>
                                <p:cTn id="13" presetID="42" presetClass="entr" presetSubtype="0" fill="hold" grpId="0" nodeType="withEffect">
                                  <p:stCondLst>
                                    <p:cond delay="600"/>
                                  </p:stCondLst>
                                  <p:childTnLst>
                                    <p:set>
                                      <p:cBhvr>
                                        <p:cTn id="14" dur="1" fill="hold">
                                          <p:stCondLst>
                                            <p:cond delay="0"/>
                                          </p:stCondLst>
                                        </p:cTn>
                                        <p:tgtEl>
                                          <p:spTgt spid="29705"/>
                                        </p:tgtEl>
                                        <p:attrNameLst>
                                          <p:attrName>style.visibility</p:attrName>
                                        </p:attrNameLst>
                                      </p:cBhvr>
                                      <p:to>
                                        <p:strVal val="visible"/>
                                      </p:to>
                                    </p:set>
                                    <p:animEffect transition="in" filter="fade">
                                      <p:cBhvr>
                                        <p:cTn id="15" dur="1000"/>
                                        <p:tgtEl>
                                          <p:spTgt spid="29705"/>
                                        </p:tgtEl>
                                      </p:cBhvr>
                                    </p:animEffect>
                                    <p:anim calcmode="lin" valueType="num">
                                      <p:cBhvr>
                                        <p:cTn id="16" dur="1000" fill="hold"/>
                                        <p:tgtEl>
                                          <p:spTgt spid="29705"/>
                                        </p:tgtEl>
                                        <p:attrNameLst>
                                          <p:attrName>ppt_x</p:attrName>
                                        </p:attrNameLst>
                                      </p:cBhvr>
                                      <p:tavLst>
                                        <p:tav tm="0">
                                          <p:val>
                                            <p:strVal val="#ppt_x"/>
                                          </p:val>
                                        </p:tav>
                                        <p:tav tm="100000">
                                          <p:val>
                                            <p:strVal val="#ppt_x"/>
                                          </p:val>
                                        </p:tav>
                                      </p:tavLst>
                                    </p:anim>
                                    <p:anim calcmode="lin" valueType="num">
                                      <p:cBhvr>
                                        <p:cTn id="17" dur="1000" fill="hold"/>
                                        <p:tgtEl>
                                          <p:spTgt spid="29705"/>
                                        </p:tgtEl>
                                        <p:attrNameLst>
                                          <p:attrName>ppt_y</p:attrName>
                                        </p:attrNameLst>
                                      </p:cBhvr>
                                      <p:tavLst>
                                        <p:tav tm="0">
                                          <p:val>
                                            <p:strVal val="#ppt_y+.1"/>
                                          </p:val>
                                        </p:tav>
                                        <p:tav tm="100000">
                                          <p:val>
                                            <p:strVal val="#ppt_y"/>
                                          </p:val>
                                        </p:tav>
                                      </p:tavLst>
                                    </p:anim>
                                  </p:childTnLst>
                                </p:cTn>
                              </p:par>
                              <p:par>
                                <p:cTn id="18" presetID="53" presetClass="entr" presetSubtype="16" fill="hold" nodeType="withEffect">
                                  <p:stCondLst>
                                    <p:cond delay="900"/>
                                  </p:stCondLst>
                                  <p:childTnLst>
                                    <p:set>
                                      <p:cBhvr>
                                        <p:cTn id="19" dur="1" fill="hold">
                                          <p:stCondLst>
                                            <p:cond delay="0"/>
                                          </p:stCondLst>
                                        </p:cTn>
                                        <p:tgtEl>
                                          <p:spTgt spid="29706"/>
                                        </p:tgtEl>
                                        <p:attrNameLst>
                                          <p:attrName>style.visibility</p:attrName>
                                        </p:attrNameLst>
                                      </p:cBhvr>
                                      <p:to>
                                        <p:strVal val="visible"/>
                                      </p:to>
                                    </p:set>
                                    <p:anim calcmode="lin" valueType="num">
                                      <p:cBhvr>
                                        <p:cTn id="20" dur="500" fill="hold"/>
                                        <p:tgtEl>
                                          <p:spTgt spid="29706"/>
                                        </p:tgtEl>
                                        <p:attrNameLst>
                                          <p:attrName>ppt_w</p:attrName>
                                        </p:attrNameLst>
                                      </p:cBhvr>
                                      <p:tavLst>
                                        <p:tav tm="0">
                                          <p:val>
                                            <p:fltVal val="0"/>
                                          </p:val>
                                        </p:tav>
                                        <p:tav tm="100000">
                                          <p:val>
                                            <p:strVal val="#ppt_w"/>
                                          </p:val>
                                        </p:tav>
                                      </p:tavLst>
                                    </p:anim>
                                    <p:anim calcmode="lin" valueType="num">
                                      <p:cBhvr>
                                        <p:cTn id="21" dur="500" fill="hold"/>
                                        <p:tgtEl>
                                          <p:spTgt spid="29706"/>
                                        </p:tgtEl>
                                        <p:attrNameLst>
                                          <p:attrName>ppt_h</p:attrName>
                                        </p:attrNameLst>
                                      </p:cBhvr>
                                      <p:tavLst>
                                        <p:tav tm="0">
                                          <p:val>
                                            <p:fltVal val="0"/>
                                          </p:val>
                                        </p:tav>
                                        <p:tav tm="100000">
                                          <p:val>
                                            <p:strVal val="#ppt_h"/>
                                          </p:val>
                                        </p:tav>
                                      </p:tavLst>
                                    </p:anim>
                                    <p:animEffect transition="in" filter="fade">
                                      <p:cBhvr>
                                        <p:cTn id="22" dur="500"/>
                                        <p:tgtEl>
                                          <p:spTgt spid="29706"/>
                                        </p:tgtEl>
                                      </p:cBhvr>
                                    </p:animEffect>
                                  </p:childTnLst>
                                </p:cTn>
                              </p:par>
                              <p:par>
                                <p:cTn id="23" presetID="53" presetClass="entr" presetSubtype="16" fill="hold" nodeType="withEffect">
                                  <p:stCondLst>
                                    <p:cond delay="1200"/>
                                  </p:stCondLst>
                                  <p:childTnLst>
                                    <p:set>
                                      <p:cBhvr>
                                        <p:cTn id="24" dur="1" fill="hold">
                                          <p:stCondLst>
                                            <p:cond delay="0"/>
                                          </p:stCondLst>
                                        </p:cTn>
                                        <p:tgtEl>
                                          <p:spTgt spid="29707"/>
                                        </p:tgtEl>
                                        <p:attrNameLst>
                                          <p:attrName>style.visibility</p:attrName>
                                        </p:attrNameLst>
                                      </p:cBhvr>
                                      <p:to>
                                        <p:strVal val="visible"/>
                                      </p:to>
                                    </p:set>
                                    <p:anim calcmode="lin" valueType="num">
                                      <p:cBhvr>
                                        <p:cTn id="25" dur="500" fill="hold"/>
                                        <p:tgtEl>
                                          <p:spTgt spid="29707"/>
                                        </p:tgtEl>
                                        <p:attrNameLst>
                                          <p:attrName>ppt_w</p:attrName>
                                        </p:attrNameLst>
                                      </p:cBhvr>
                                      <p:tavLst>
                                        <p:tav tm="0">
                                          <p:val>
                                            <p:fltVal val="0"/>
                                          </p:val>
                                        </p:tav>
                                        <p:tav tm="100000">
                                          <p:val>
                                            <p:strVal val="#ppt_w"/>
                                          </p:val>
                                        </p:tav>
                                      </p:tavLst>
                                    </p:anim>
                                    <p:anim calcmode="lin" valueType="num">
                                      <p:cBhvr>
                                        <p:cTn id="26" dur="500" fill="hold"/>
                                        <p:tgtEl>
                                          <p:spTgt spid="29707"/>
                                        </p:tgtEl>
                                        <p:attrNameLst>
                                          <p:attrName>ppt_h</p:attrName>
                                        </p:attrNameLst>
                                      </p:cBhvr>
                                      <p:tavLst>
                                        <p:tav tm="0">
                                          <p:val>
                                            <p:fltVal val="0"/>
                                          </p:val>
                                        </p:tav>
                                        <p:tav tm="100000">
                                          <p:val>
                                            <p:strVal val="#ppt_h"/>
                                          </p:val>
                                        </p:tav>
                                      </p:tavLst>
                                    </p:anim>
                                    <p:animEffect transition="in" filter="fade">
                                      <p:cBhvr>
                                        <p:cTn id="27" dur="500"/>
                                        <p:tgtEl>
                                          <p:spTgt spid="29707"/>
                                        </p:tgtEl>
                                      </p:cBhvr>
                                    </p:animEffect>
                                  </p:childTnLst>
                                </p:cTn>
                              </p:par>
                              <p:par>
                                <p:cTn id="28" presetID="53" presetClass="entr" presetSubtype="16" fill="hold" nodeType="withEffect">
                                  <p:stCondLst>
                                    <p:cond delay="1500"/>
                                  </p:stCondLst>
                                  <p:childTnLst>
                                    <p:set>
                                      <p:cBhvr>
                                        <p:cTn id="29" dur="1" fill="hold">
                                          <p:stCondLst>
                                            <p:cond delay="0"/>
                                          </p:stCondLst>
                                        </p:cTn>
                                        <p:tgtEl>
                                          <p:spTgt spid="29708"/>
                                        </p:tgtEl>
                                        <p:attrNameLst>
                                          <p:attrName>style.visibility</p:attrName>
                                        </p:attrNameLst>
                                      </p:cBhvr>
                                      <p:to>
                                        <p:strVal val="visible"/>
                                      </p:to>
                                    </p:set>
                                    <p:anim calcmode="lin" valueType="num">
                                      <p:cBhvr>
                                        <p:cTn id="30" dur="500" fill="hold"/>
                                        <p:tgtEl>
                                          <p:spTgt spid="29708"/>
                                        </p:tgtEl>
                                        <p:attrNameLst>
                                          <p:attrName>ppt_w</p:attrName>
                                        </p:attrNameLst>
                                      </p:cBhvr>
                                      <p:tavLst>
                                        <p:tav tm="0">
                                          <p:val>
                                            <p:fltVal val="0"/>
                                          </p:val>
                                        </p:tav>
                                        <p:tav tm="100000">
                                          <p:val>
                                            <p:strVal val="#ppt_w"/>
                                          </p:val>
                                        </p:tav>
                                      </p:tavLst>
                                    </p:anim>
                                    <p:anim calcmode="lin" valueType="num">
                                      <p:cBhvr>
                                        <p:cTn id="31" dur="500" fill="hold"/>
                                        <p:tgtEl>
                                          <p:spTgt spid="29708"/>
                                        </p:tgtEl>
                                        <p:attrNameLst>
                                          <p:attrName>ppt_h</p:attrName>
                                        </p:attrNameLst>
                                      </p:cBhvr>
                                      <p:tavLst>
                                        <p:tav tm="0">
                                          <p:val>
                                            <p:fltVal val="0"/>
                                          </p:val>
                                        </p:tav>
                                        <p:tav tm="100000">
                                          <p:val>
                                            <p:strVal val="#ppt_h"/>
                                          </p:val>
                                        </p:tav>
                                      </p:tavLst>
                                    </p:anim>
                                    <p:animEffect transition="in" filter="fade">
                                      <p:cBhvr>
                                        <p:cTn id="32" dur="500"/>
                                        <p:tgtEl>
                                          <p:spTgt spid="29708"/>
                                        </p:tgtEl>
                                      </p:cBhvr>
                                    </p:animEffect>
                                  </p:childTnLst>
                                </p:cTn>
                              </p:par>
                              <p:par>
                                <p:cTn id="33" presetID="22" presetClass="entr" presetSubtype="8" fill="hold" nodeType="withEffect">
                                  <p:stCondLst>
                                    <p:cond delay="1800"/>
                                  </p:stCondLst>
                                  <p:childTnLst>
                                    <p:set>
                                      <p:cBhvr>
                                        <p:cTn id="34" dur="1" fill="hold">
                                          <p:stCondLst>
                                            <p:cond delay="0"/>
                                          </p:stCondLst>
                                        </p:cTn>
                                        <p:tgtEl>
                                          <p:spTgt spid="29709"/>
                                        </p:tgtEl>
                                        <p:attrNameLst>
                                          <p:attrName>style.visibility</p:attrName>
                                        </p:attrNameLst>
                                      </p:cBhvr>
                                      <p:to>
                                        <p:strVal val="visible"/>
                                      </p:to>
                                    </p:set>
                                    <p:animEffect transition="in" filter="wipe(left)">
                                      <p:cBhvr>
                                        <p:cTn id="35" dur="500"/>
                                        <p:tgtEl>
                                          <p:spTgt spid="29709"/>
                                        </p:tgtEl>
                                      </p:cBhvr>
                                    </p:animEffect>
                                  </p:childTnLst>
                                </p:cTn>
                              </p:par>
                              <p:par>
                                <p:cTn id="36" presetID="42" presetClass="entr" presetSubtype="0" fill="hold" grpId="0" nodeType="withEffect">
                                  <p:stCondLst>
                                    <p:cond delay="2100"/>
                                  </p:stCondLst>
                                  <p:childTnLst>
                                    <p:set>
                                      <p:cBhvr>
                                        <p:cTn id="37" dur="1" fill="hold">
                                          <p:stCondLst>
                                            <p:cond delay="0"/>
                                          </p:stCondLst>
                                        </p:cTn>
                                        <p:tgtEl>
                                          <p:spTgt spid="29710"/>
                                        </p:tgtEl>
                                        <p:attrNameLst>
                                          <p:attrName>style.visibility</p:attrName>
                                        </p:attrNameLst>
                                      </p:cBhvr>
                                      <p:to>
                                        <p:strVal val="visible"/>
                                      </p:to>
                                    </p:set>
                                    <p:animEffect transition="in" filter="fade">
                                      <p:cBhvr>
                                        <p:cTn id="38" dur="1000"/>
                                        <p:tgtEl>
                                          <p:spTgt spid="29710"/>
                                        </p:tgtEl>
                                      </p:cBhvr>
                                    </p:animEffect>
                                    <p:anim calcmode="lin" valueType="num">
                                      <p:cBhvr>
                                        <p:cTn id="39" dur="1000" fill="hold"/>
                                        <p:tgtEl>
                                          <p:spTgt spid="29710"/>
                                        </p:tgtEl>
                                        <p:attrNameLst>
                                          <p:attrName>ppt_x</p:attrName>
                                        </p:attrNameLst>
                                      </p:cBhvr>
                                      <p:tavLst>
                                        <p:tav tm="0">
                                          <p:val>
                                            <p:strVal val="#ppt_x"/>
                                          </p:val>
                                        </p:tav>
                                        <p:tav tm="100000">
                                          <p:val>
                                            <p:strVal val="#ppt_x"/>
                                          </p:val>
                                        </p:tav>
                                      </p:tavLst>
                                    </p:anim>
                                    <p:anim calcmode="lin" valueType="num">
                                      <p:cBhvr>
                                        <p:cTn id="40" dur="1000" fill="hold"/>
                                        <p:tgtEl>
                                          <p:spTgt spid="297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5" grpId="0"/>
      <p:bldP spid="297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bwMode="auto">
          <a:xfrm>
            <a:off x="6175365" y="2065613"/>
            <a:ext cx="725394" cy="725487"/>
            <a:chOff x="8614027" y="1721138"/>
            <a:chExt cx="725096" cy="725096"/>
          </a:xfrm>
        </p:grpSpPr>
        <p:sp>
          <p:nvSpPr>
            <p:cNvPr id="12" name="椭圆 11"/>
            <p:cNvSpPr/>
            <p:nvPr/>
          </p:nvSpPr>
          <p:spPr>
            <a:xfrm>
              <a:off x="8614027" y="1721138"/>
              <a:ext cx="725096" cy="72509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22553" name="图片 1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8669963" y="1772654"/>
              <a:ext cx="609429" cy="6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13"/>
          <p:cNvGrpSpPr/>
          <p:nvPr/>
        </p:nvGrpSpPr>
        <p:grpSpPr bwMode="auto">
          <a:xfrm>
            <a:off x="6175365" y="3478488"/>
            <a:ext cx="725394" cy="725487"/>
            <a:chOff x="8485611" y="3260967"/>
            <a:chExt cx="725096" cy="725096"/>
          </a:xfrm>
        </p:grpSpPr>
        <p:sp>
          <p:nvSpPr>
            <p:cNvPr id="15" name="椭圆 14"/>
            <p:cNvSpPr/>
            <p:nvPr/>
          </p:nvSpPr>
          <p:spPr>
            <a:xfrm>
              <a:off x="8485611" y="3260967"/>
              <a:ext cx="725096" cy="725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22551" name="图片 1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2677" y="3391238"/>
              <a:ext cx="490964" cy="49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组合 16"/>
          <p:cNvGrpSpPr/>
          <p:nvPr/>
        </p:nvGrpSpPr>
        <p:grpSpPr bwMode="auto">
          <a:xfrm>
            <a:off x="6175365" y="4891363"/>
            <a:ext cx="725394" cy="725487"/>
            <a:chOff x="8699861" y="4496541"/>
            <a:chExt cx="725096" cy="725096"/>
          </a:xfrm>
        </p:grpSpPr>
        <p:sp>
          <p:nvSpPr>
            <p:cNvPr id="18" name="椭圆 17"/>
            <p:cNvSpPr/>
            <p:nvPr/>
          </p:nvSpPr>
          <p:spPr>
            <a:xfrm>
              <a:off x="8699861" y="4496541"/>
              <a:ext cx="725096" cy="725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pic>
          <p:nvPicPr>
            <p:cNvPr id="22549" name="图片 1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16927" y="4587850"/>
              <a:ext cx="490964" cy="49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组合 19"/>
          <p:cNvGrpSpPr/>
          <p:nvPr/>
        </p:nvGrpSpPr>
        <p:grpSpPr bwMode="auto">
          <a:xfrm>
            <a:off x="7018218" y="1765574"/>
            <a:ext cx="3503156" cy="1421873"/>
            <a:chOff x="5103592" y="1900508"/>
            <a:chExt cx="3504496" cy="1422085"/>
          </a:xfrm>
        </p:grpSpPr>
        <p:sp>
          <p:nvSpPr>
            <p:cNvPr id="22546" name="TextBox 35"/>
            <p:cNvSpPr txBox="1">
              <a:spLocks noChangeArrowheads="1"/>
            </p:cNvSpPr>
            <p:nvPr/>
          </p:nvSpPr>
          <p:spPr bwMode="auto">
            <a:xfrm>
              <a:off x="5103592" y="2269840"/>
              <a:ext cx="3504496" cy="105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2547" name="文本框 21"/>
            <p:cNvSpPr txBox="1">
              <a:spLocks noChangeArrowheads="1"/>
            </p:cNvSpPr>
            <p:nvPr/>
          </p:nvSpPr>
          <p:spPr bwMode="auto">
            <a:xfrm>
              <a:off x="5103592" y="1900508"/>
              <a:ext cx="1620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tx2"/>
                  </a:solidFill>
                  <a:latin typeface="+mn-ea"/>
                  <a:ea typeface="+mn-ea"/>
                  <a:cs typeface="+mn-ea"/>
                </a:rPr>
                <a:t>添加您的文字</a:t>
              </a:r>
              <a:endParaRPr lang="zh-CN" altLang="en-US" b="1" dirty="0">
                <a:solidFill>
                  <a:schemeClr val="tx2"/>
                </a:solidFill>
                <a:latin typeface="+mn-ea"/>
                <a:ea typeface="+mn-ea"/>
                <a:cs typeface="+mn-ea"/>
              </a:endParaRPr>
            </a:p>
          </p:txBody>
        </p:sp>
      </p:grpSp>
      <p:grpSp>
        <p:nvGrpSpPr>
          <p:cNvPr id="23" name="组合 22"/>
          <p:cNvGrpSpPr/>
          <p:nvPr/>
        </p:nvGrpSpPr>
        <p:grpSpPr bwMode="auto">
          <a:xfrm>
            <a:off x="7018220" y="3194324"/>
            <a:ext cx="3550775" cy="1421873"/>
            <a:chOff x="5103591" y="3328945"/>
            <a:chExt cx="3551013" cy="1422085"/>
          </a:xfrm>
        </p:grpSpPr>
        <p:sp>
          <p:nvSpPr>
            <p:cNvPr id="22544" name="TextBox 35"/>
            <p:cNvSpPr txBox="1">
              <a:spLocks noChangeArrowheads="1"/>
            </p:cNvSpPr>
            <p:nvPr/>
          </p:nvSpPr>
          <p:spPr bwMode="auto">
            <a:xfrm>
              <a:off x="5150108" y="3698277"/>
              <a:ext cx="3504496" cy="105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2545" name="文本框 24"/>
            <p:cNvSpPr txBox="1">
              <a:spLocks noChangeArrowheads="1"/>
            </p:cNvSpPr>
            <p:nvPr/>
          </p:nvSpPr>
          <p:spPr bwMode="auto">
            <a:xfrm>
              <a:off x="5103591" y="3328945"/>
              <a:ext cx="1620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accent1"/>
                  </a:solidFill>
                  <a:latin typeface="+mn-ea"/>
                  <a:ea typeface="+mn-ea"/>
                  <a:cs typeface="+mn-ea"/>
                </a:rPr>
                <a:t>添加您的文字</a:t>
              </a:r>
              <a:endParaRPr lang="zh-CN" altLang="en-US" b="1" dirty="0">
                <a:solidFill>
                  <a:schemeClr val="accent1"/>
                </a:solidFill>
                <a:latin typeface="+mn-ea"/>
                <a:ea typeface="+mn-ea"/>
                <a:cs typeface="+mn-ea"/>
              </a:endParaRPr>
            </a:p>
          </p:txBody>
        </p:sp>
      </p:grpSp>
      <p:grpSp>
        <p:nvGrpSpPr>
          <p:cNvPr id="26" name="组合 25"/>
          <p:cNvGrpSpPr/>
          <p:nvPr/>
        </p:nvGrpSpPr>
        <p:grpSpPr bwMode="auto">
          <a:xfrm>
            <a:off x="7018220" y="4684990"/>
            <a:ext cx="3550775" cy="1359703"/>
            <a:chOff x="5103590" y="4819657"/>
            <a:chExt cx="3551014" cy="1359484"/>
          </a:xfrm>
        </p:grpSpPr>
        <p:sp>
          <p:nvSpPr>
            <p:cNvPr id="22542" name="TextBox 35"/>
            <p:cNvSpPr txBox="1">
              <a:spLocks noChangeArrowheads="1"/>
            </p:cNvSpPr>
            <p:nvPr/>
          </p:nvSpPr>
          <p:spPr bwMode="auto">
            <a:xfrm>
              <a:off x="5150108" y="5126714"/>
              <a:ext cx="3504496" cy="105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文字内容需概括精炼，建议与标题相关并符合整体语言风格，语言描述尽量简洁生动。文字内容需概括精炼，建议与标题相关并符合整体语言风格，语言描述尽量简洁生动。</a:t>
              </a:r>
              <a:endParaRPr lang="en-US" altLang="zh-CN" dirty="0"/>
            </a:p>
          </p:txBody>
        </p:sp>
        <p:sp>
          <p:nvSpPr>
            <p:cNvPr id="22543" name="文本框 27"/>
            <p:cNvSpPr txBox="1">
              <a:spLocks noChangeArrowheads="1"/>
            </p:cNvSpPr>
            <p:nvPr/>
          </p:nvSpPr>
          <p:spPr bwMode="auto">
            <a:xfrm>
              <a:off x="5103590" y="4819657"/>
              <a:ext cx="16204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accent2"/>
                  </a:solidFill>
                  <a:latin typeface="+mn-ea"/>
                  <a:ea typeface="+mn-ea"/>
                  <a:cs typeface="+mn-ea"/>
                </a:rPr>
                <a:t>添加您的文字</a:t>
              </a:r>
              <a:endParaRPr lang="zh-CN" altLang="en-US" b="1" dirty="0">
                <a:solidFill>
                  <a:schemeClr val="accent2"/>
                </a:solidFill>
                <a:latin typeface="+mn-ea"/>
                <a:ea typeface="+mn-ea"/>
                <a:cs typeface="+mn-ea"/>
              </a:endParaRPr>
            </a:p>
          </p:txBody>
        </p:sp>
      </p:grpSp>
      <p:pic>
        <p:nvPicPr>
          <p:cNvPr id="29" name="图片 28"/>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538367" y="1652241"/>
            <a:ext cx="4266086" cy="448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0-#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6" presetClass="entr" presetSubtype="32"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circle(out)">
                                      <p:cBhvr>
                                        <p:cTn id="40"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5481" y="1995292"/>
            <a:ext cx="923707" cy="923707"/>
            <a:chOff x="1414686" y="1995291"/>
            <a:chExt cx="923707" cy="923707"/>
          </a:xfrm>
        </p:grpSpPr>
        <p:sp>
          <p:nvSpPr>
            <p:cNvPr id="13" name="Oval 20"/>
            <p:cNvSpPr/>
            <p:nvPr/>
          </p:nvSpPr>
          <p:spPr>
            <a:xfrm>
              <a:off x="1414686" y="1995291"/>
              <a:ext cx="923707" cy="9237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544195"/>
              <a:r>
                <a:rPr lang="en-US" sz="215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1</a:t>
              </a:r>
              <a:endParaRPr lang="id-ID" sz="215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67"/>
            <p:cNvSpPr>
              <a:spLocks noChangeArrowheads="1"/>
            </p:cNvSpPr>
            <p:nvPr/>
          </p:nvSpPr>
          <p:spPr bwMode="auto">
            <a:xfrm>
              <a:off x="1667344" y="2144037"/>
              <a:ext cx="481106" cy="565253"/>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p:spPr>
          <p:txBody>
            <a:bodyPr wrap="none" anchor="ctr"/>
            <a:lstStyle/>
            <a:p>
              <a:pPr defTabSz="544195"/>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组合 3"/>
          <p:cNvGrpSpPr/>
          <p:nvPr/>
        </p:nvGrpSpPr>
        <p:grpSpPr>
          <a:xfrm>
            <a:off x="1415481" y="4608930"/>
            <a:ext cx="923707" cy="923707"/>
            <a:chOff x="1414686" y="4608929"/>
            <a:chExt cx="923707" cy="923707"/>
          </a:xfrm>
        </p:grpSpPr>
        <p:sp>
          <p:nvSpPr>
            <p:cNvPr id="15" name="Oval 26"/>
            <p:cNvSpPr/>
            <p:nvPr/>
          </p:nvSpPr>
          <p:spPr>
            <a:xfrm>
              <a:off x="1414686" y="4608929"/>
              <a:ext cx="923707" cy="9237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544195"/>
              <a:endParaRPr lang="id-ID" sz="215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82"/>
            <p:cNvSpPr>
              <a:spLocks noChangeArrowheads="1"/>
            </p:cNvSpPr>
            <p:nvPr/>
          </p:nvSpPr>
          <p:spPr bwMode="auto">
            <a:xfrm>
              <a:off x="1620958" y="4848784"/>
              <a:ext cx="527811" cy="471826"/>
            </a:xfrm>
            <a:custGeom>
              <a:avLst/>
              <a:gdLst>
                <a:gd name="T0" fmla="*/ 443 w 497"/>
                <a:gd name="T1" fmla="*/ 0 h 444"/>
                <a:gd name="T2" fmla="*/ 443 w 497"/>
                <a:gd name="T3" fmla="*/ 0 h 444"/>
                <a:gd name="T4" fmla="*/ 53 w 497"/>
                <a:gd name="T5" fmla="*/ 0 h 444"/>
                <a:gd name="T6" fmla="*/ 0 w 497"/>
                <a:gd name="T7" fmla="*/ 53 h 444"/>
                <a:gd name="T8" fmla="*/ 0 w 497"/>
                <a:gd name="T9" fmla="*/ 345 h 444"/>
                <a:gd name="T10" fmla="*/ 53 w 497"/>
                <a:gd name="T11" fmla="*/ 399 h 444"/>
                <a:gd name="T12" fmla="*/ 151 w 497"/>
                <a:gd name="T13" fmla="*/ 399 h 444"/>
                <a:gd name="T14" fmla="*/ 151 w 497"/>
                <a:gd name="T15" fmla="*/ 345 h 444"/>
                <a:gd name="T16" fmla="*/ 44 w 497"/>
                <a:gd name="T17" fmla="*/ 345 h 444"/>
                <a:gd name="T18" fmla="*/ 44 w 497"/>
                <a:gd name="T19" fmla="*/ 124 h 444"/>
                <a:gd name="T20" fmla="*/ 443 w 497"/>
                <a:gd name="T21" fmla="*/ 124 h 444"/>
                <a:gd name="T22" fmla="*/ 443 w 497"/>
                <a:gd name="T23" fmla="*/ 345 h 444"/>
                <a:gd name="T24" fmla="*/ 345 w 497"/>
                <a:gd name="T25" fmla="*/ 345 h 444"/>
                <a:gd name="T26" fmla="*/ 345 w 497"/>
                <a:gd name="T27" fmla="*/ 399 h 444"/>
                <a:gd name="T28" fmla="*/ 443 w 497"/>
                <a:gd name="T29" fmla="*/ 399 h 444"/>
                <a:gd name="T30" fmla="*/ 496 w 497"/>
                <a:gd name="T31" fmla="*/ 345 h 444"/>
                <a:gd name="T32" fmla="*/ 496 w 497"/>
                <a:gd name="T33" fmla="*/ 53 h 444"/>
                <a:gd name="T34" fmla="*/ 443 w 497"/>
                <a:gd name="T35" fmla="*/ 0 h 444"/>
                <a:gd name="T36" fmla="*/ 62 w 497"/>
                <a:gd name="T37" fmla="*/ 80 h 444"/>
                <a:gd name="T38" fmla="*/ 62 w 497"/>
                <a:gd name="T39" fmla="*/ 80 h 444"/>
                <a:gd name="T40" fmla="*/ 44 w 497"/>
                <a:gd name="T41" fmla="*/ 62 h 444"/>
                <a:gd name="T42" fmla="*/ 62 w 497"/>
                <a:gd name="T43" fmla="*/ 45 h 444"/>
                <a:gd name="T44" fmla="*/ 79 w 497"/>
                <a:gd name="T45" fmla="*/ 62 h 444"/>
                <a:gd name="T46" fmla="*/ 62 w 497"/>
                <a:gd name="T47" fmla="*/ 80 h 444"/>
                <a:gd name="T48" fmla="*/ 116 w 497"/>
                <a:gd name="T49" fmla="*/ 80 h 444"/>
                <a:gd name="T50" fmla="*/ 116 w 497"/>
                <a:gd name="T51" fmla="*/ 80 h 444"/>
                <a:gd name="T52" fmla="*/ 97 w 497"/>
                <a:gd name="T53" fmla="*/ 62 h 444"/>
                <a:gd name="T54" fmla="*/ 116 w 497"/>
                <a:gd name="T55" fmla="*/ 45 h 444"/>
                <a:gd name="T56" fmla="*/ 132 w 497"/>
                <a:gd name="T57" fmla="*/ 62 h 444"/>
                <a:gd name="T58" fmla="*/ 116 w 497"/>
                <a:gd name="T59" fmla="*/ 80 h 444"/>
                <a:gd name="T60" fmla="*/ 443 w 497"/>
                <a:gd name="T61" fmla="*/ 80 h 444"/>
                <a:gd name="T62" fmla="*/ 443 w 497"/>
                <a:gd name="T63" fmla="*/ 80 h 444"/>
                <a:gd name="T64" fmla="*/ 151 w 497"/>
                <a:gd name="T65" fmla="*/ 80 h 444"/>
                <a:gd name="T66" fmla="*/ 151 w 497"/>
                <a:gd name="T67" fmla="*/ 53 h 444"/>
                <a:gd name="T68" fmla="*/ 443 w 497"/>
                <a:gd name="T69" fmla="*/ 53 h 444"/>
                <a:gd name="T70" fmla="*/ 443 w 497"/>
                <a:gd name="T71" fmla="*/ 80 h 444"/>
                <a:gd name="T72" fmla="*/ 248 w 497"/>
                <a:gd name="T73" fmla="*/ 177 h 444"/>
                <a:gd name="T74" fmla="*/ 248 w 497"/>
                <a:gd name="T75" fmla="*/ 177 h 444"/>
                <a:gd name="T76" fmla="*/ 124 w 497"/>
                <a:gd name="T77" fmla="*/ 301 h 444"/>
                <a:gd name="T78" fmla="*/ 204 w 497"/>
                <a:gd name="T79" fmla="*/ 301 h 444"/>
                <a:gd name="T80" fmla="*/ 204 w 497"/>
                <a:gd name="T81" fmla="*/ 443 h 444"/>
                <a:gd name="T82" fmla="*/ 292 w 497"/>
                <a:gd name="T83" fmla="*/ 443 h 444"/>
                <a:gd name="T84" fmla="*/ 292 w 497"/>
                <a:gd name="T85" fmla="*/ 301 h 444"/>
                <a:gd name="T86" fmla="*/ 363 w 497"/>
                <a:gd name="T87" fmla="*/ 301 h 444"/>
                <a:gd name="T88" fmla="*/ 248 w 497"/>
                <a:gd name="T8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chemeClr val="bg1"/>
            </a:solidFill>
            <a:ln>
              <a:noFill/>
            </a:ln>
            <a:effectLst/>
          </p:spPr>
          <p:txBody>
            <a:bodyPr wrap="none" anchor="ctr"/>
            <a:lstStyle/>
            <a:p>
              <a:pPr defTabSz="544195"/>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组合 2"/>
          <p:cNvGrpSpPr/>
          <p:nvPr/>
        </p:nvGrpSpPr>
        <p:grpSpPr>
          <a:xfrm>
            <a:off x="1415481" y="3302759"/>
            <a:ext cx="923707" cy="923707"/>
            <a:chOff x="1414686" y="3302758"/>
            <a:chExt cx="923707" cy="923707"/>
          </a:xfrm>
        </p:grpSpPr>
        <p:sp>
          <p:nvSpPr>
            <p:cNvPr id="14" name="Oval 25"/>
            <p:cNvSpPr/>
            <p:nvPr/>
          </p:nvSpPr>
          <p:spPr>
            <a:xfrm>
              <a:off x="1414686" y="3302758"/>
              <a:ext cx="923707" cy="9237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defTabSz="544195"/>
              <a:endParaRPr lang="id-ID" sz="215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02"/>
            <p:cNvSpPr>
              <a:spLocks noChangeArrowheads="1"/>
            </p:cNvSpPr>
            <p:nvPr/>
          </p:nvSpPr>
          <p:spPr bwMode="auto">
            <a:xfrm>
              <a:off x="1615509" y="3538871"/>
              <a:ext cx="527815" cy="471823"/>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pPr defTabSz="544195"/>
              <a:endParaRPr lang="en-US" sz="2150">
                <a:solidFill>
                  <a:srgbClr val="E2E3E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组合 7"/>
          <p:cNvGrpSpPr/>
          <p:nvPr/>
        </p:nvGrpSpPr>
        <p:grpSpPr>
          <a:xfrm>
            <a:off x="5591945" y="1367875"/>
            <a:ext cx="5907415" cy="5177675"/>
            <a:chOff x="5591150" y="1367874"/>
            <a:chExt cx="5907415" cy="5177675"/>
          </a:xfrm>
        </p:grpSpPr>
        <p:pic>
          <p:nvPicPr>
            <p:cNvPr id="12" name="Picture 45" descr="iMac.pn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91150" y="1367874"/>
              <a:ext cx="5907415" cy="5177675"/>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3103" y="2107852"/>
              <a:ext cx="4343510" cy="2455864"/>
            </a:xfrm>
            <a:prstGeom prst="rect">
              <a:avLst/>
            </a:prstGeom>
          </p:spPr>
        </p:pic>
      </p:grpSp>
      <p:grpSp>
        <p:nvGrpSpPr>
          <p:cNvPr id="5" name="组合 4"/>
          <p:cNvGrpSpPr/>
          <p:nvPr/>
        </p:nvGrpSpPr>
        <p:grpSpPr>
          <a:xfrm>
            <a:off x="2591846" y="2198327"/>
            <a:ext cx="2337775" cy="655236"/>
            <a:chOff x="2591051" y="2198327"/>
            <a:chExt cx="2337775" cy="655236"/>
          </a:xfrm>
        </p:grpSpPr>
        <p:sp>
          <p:nvSpPr>
            <p:cNvPr id="20" name="TextBox 13"/>
            <p:cNvSpPr txBox="1"/>
            <p:nvPr/>
          </p:nvSpPr>
          <p:spPr>
            <a:xfrm>
              <a:off x="2591051" y="2198327"/>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p:nvPr/>
          </p:nvSpPr>
          <p:spPr>
            <a:xfrm>
              <a:off x="2595131" y="2484231"/>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2591846" y="3518021"/>
            <a:ext cx="2337775" cy="655236"/>
            <a:chOff x="2591051" y="3518021"/>
            <a:chExt cx="2337775" cy="655236"/>
          </a:xfrm>
        </p:grpSpPr>
        <p:sp>
          <p:nvSpPr>
            <p:cNvPr id="22" name="TextBox 13"/>
            <p:cNvSpPr txBox="1"/>
            <p:nvPr/>
          </p:nvSpPr>
          <p:spPr>
            <a:xfrm>
              <a:off x="2591051" y="3518021"/>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p:nvPr/>
          </p:nvSpPr>
          <p:spPr>
            <a:xfrm>
              <a:off x="2595131" y="3803925"/>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2591846" y="4877399"/>
            <a:ext cx="2337775" cy="655236"/>
            <a:chOff x="2591051" y="4877399"/>
            <a:chExt cx="2337775" cy="655236"/>
          </a:xfrm>
        </p:grpSpPr>
        <p:sp>
          <p:nvSpPr>
            <p:cNvPr id="24" name="TextBox 13"/>
            <p:cNvSpPr txBox="1"/>
            <p:nvPr/>
          </p:nvSpPr>
          <p:spPr>
            <a:xfrm>
              <a:off x="2591051" y="4877399"/>
              <a:ext cx="195274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p:nvPr/>
          </p:nvSpPr>
          <p:spPr>
            <a:xfrm>
              <a:off x="2595131" y="5163303"/>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标题 8"/>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30000" fill="hold" nodeType="afterEffect" p14:presetBounceEnd="4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4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2" presetClass="entr" presetSubtype="8" fill="hold" nodeType="withEffect">
                                      <p:stCondLst>
                                        <p:cond delay="6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22" presetClass="entr" presetSubtype="8" fill="hold" nodeType="withEffect">
                                      <p:stCondLst>
                                        <p:cond delay="8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22" presetClass="entr" presetSubtype="8" fill="hold" nodeType="withEffect">
                                      <p:stCondLst>
                                        <p:cond delay="100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3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4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2" presetClass="entr" presetSubtype="8" fill="hold" nodeType="withEffect">
                                      <p:stCondLst>
                                        <p:cond delay="6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22" presetClass="entr" presetSubtype="8" fill="hold" nodeType="withEffect">
                                      <p:stCondLst>
                                        <p:cond delay="8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22" presetClass="entr" presetSubtype="8" fill="hold" nodeType="withEffect">
                                      <p:stCondLst>
                                        <p:cond delay="100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4918229" y="2218904"/>
            <a:ext cx="2839668" cy="4162425"/>
            <a:chOff x="4630681" y="1678712"/>
            <a:chExt cx="2841356" cy="4162738"/>
          </a:xfrm>
        </p:grpSpPr>
        <p:sp>
          <p:nvSpPr>
            <p:cNvPr id="4" name="圆角矩形 1"/>
            <p:cNvSpPr>
              <a:spLocks noChangeArrowheads="1"/>
            </p:cNvSpPr>
            <p:nvPr/>
          </p:nvSpPr>
          <p:spPr bwMode="auto">
            <a:xfrm>
              <a:off x="4630681" y="1678712"/>
              <a:ext cx="2841356" cy="4162738"/>
            </a:xfrm>
            <a:prstGeom prst="roundRect">
              <a:avLst>
                <a:gd name="adj" fmla="val 6667"/>
              </a:avLst>
            </a:prstGeom>
            <a:solidFill>
              <a:schemeClr val="bg1"/>
            </a:solidFill>
            <a:ln w="19050" cap="flat" cmpd="sng">
              <a:solidFill>
                <a:schemeClr val="accent1"/>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5" name="等腰三角形 11"/>
            <p:cNvSpPr>
              <a:spLocks noChangeArrowheads="1"/>
            </p:cNvSpPr>
            <p:nvPr/>
          </p:nvSpPr>
          <p:spPr bwMode="auto">
            <a:xfrm flipV="1">
              <a:off x="5613800" y="1678712"/>
              <a:ext cx="875118" cy="408019"/>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6" name="等腰三角形 12"/>
          <p:cNvSpPr>
            <a:spLocks noChangeArrowheads="1"/>
          </p:cNvSpPr>
          <p:nvPr/>
        </p:nvSpPr>
        <p:spPr bwMode="auto">
          <a:xfrm flipV="1">
            <a:off x="5905526" y="2015702"/>
            <a:ext cx="865075" cy="407988"/>
          </a:xfrm>
          <a:prstGeom prst="triangle">
            <a:avLst>
              <a:gd name="adj" fmla="val 50000"/>
            </a:avLst>
          </a:prstGeom>
          <a:solidFill>
            <a:schemeClr val="accent1"/>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7" name="矩形 13"/>
          <p:cNvSpPr>
            <a:spLocks noChangeArrowheads="1"/>
          </p:cNvSpPr>
          <p:nvPr/>
        </p:nvSpPr>
        <p:spPr bwMode="auto">
          <a:xfrm>
            <a:off x="5425787"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accent1"/>
                </a:solidFill>
                <a:latin typeface="+mn-ea"/>
                <a:cs typeface="+mn-ea"/>
                <a:sym typeface="微软雅黑" panose="020B0503020204020204" pitchFamily="34" charset="-122"/>
              </a:rPr>
              <a:t>单击此处添加标题</a:t>
            </a:r>
            <a:endParaRPr lang="zh-CN" altLang="en-US" sz="1595" b="1" dirty="0">
              <a:solidFill>
                <a:schemeClr val="accent1"/>
              </a:solidFill>
              <a:latin typeface="+mn-ea"/>
              <a:cs typeface="+mn-ea"/>
            </a:endParaRPr>
          </a:p>
        </p:txBody>
      </p:sp>
      <p:sp>
        <p:nvSpPr>
          <p:cNvPr id="8" name="矩形 14"/>
          <p:cNvSpPr>
            <a:spLocks noChangeArrowheads="1"/>
          </p:cNvSpPr>
          <p:nvPr/>
        </p:nvSpPr>
        <p:spPr bwMode="auto">
          <a:xfrm>
            <a:off x="5254735"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grpSp>
        <p:nvGrpSpPr>
          <p:cNvPr id="9" name="组合 8"/>
          <p:cNvGrpSpPr/>
          <p:nvPr/>
        </p:nvGrpSpPr>
        <p:grpSpPr bwMode="auto">
          <a:xfrm>
            <a:off x="1553168" y="2218904"/>
            <a:ext cx="2841255" cy="4162425"/>
            <a:chOff x="1266045" y="1678712"/>
            <a:chExt cx="2841356" cy="4162738"/>
          </a:xfrm>
        </p:grpSpPr>
        <p:sp>
          <p:nvSpPr>
            <p:cNvPr id="10" name="圆角矩形 16"/>
            <p:cNvSpPr>
              <a:spLocks noChangeArrowheads="1"/>
            </p:cNvSpPr>
            <p:nvPr/>
          </p:nvSpPr>
          <p:spPr bwMode="auto">
            <a:xfrm>
              <a:off x="1266045" y="1678712"/>
              <a:ext cx="2841356" cy="4162738"/>
            </a:xfrm>
            <a:prstGeom prst="roundRect">
              <a:avLst>
                <a:gd name="adj" fmla="val 6667"/>
              </a:avLst>
            </a:prstGeom>
            <a:solidFill>
              <a:schemeClr val="bg1"/>
            </a:solidFill>
            <a:ln w="19050" cap="flat" cmpd="sng">
              <a:solidFill>
                <a:schemeClr val="tx2"/>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1" name="等腰三角形 17"/>
            <p:cNvSpPr>
              <a:spLocks noChangeArrowheads="1"/>
            </p:cNvSpPr>
            <p:nvPr/>
          </p:nvSpPr>
          <p:spPr bwMode="auto">
            <a:xfrm flipV="1">
              <a:off x="2248615" y="1678712"/>
              <a:ext cx="876217" cy="408019"/>
            </a:xfrm>
            <a:prstGeom prst="triangle">
              <a:avLst>
                <a:gd name="adj" fmla="val 5000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12" name="等腰三角形 18"/>
          <p:cNvSpPr>
            <a:spLocks noChangeArrowheads="1"/>
          </p:cNvSpPr>
          <p:nvPr/>
        </p:nvSpPr>
        <p:spPr bwMode="auto">
          <a:xfrm flipV="1">
            <a:off x="2542051" y="2015702"/>
            <a:ext cx="863488" cy="407988"/>
          </a:xfrm>
          <a:prstGeom prst="triangle">
            <a:avLst>
              <a:gd name="adj" fmla="val 50000"/>
            </a:avLst>
          </a:prstGeom>
          <a:solidFill>
            <a:schemeClr val="tx2"/>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3" name="矩形 19"/>
          <p:cNvSpPr>
            <a:spLocks noChangeArrowheads="1"/>
          </p:cNvSpPr>
          <p:nvPr/>
        </p:nvSpPr>
        <p:spPr bwMode="auto">
          <a:xfrm>
            <a:off x="2061519"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tx2"/>
                </a:solidFill>
                <a:latin typeface="+mn-ea"/>
                <a:cs typeface="+mn-ea"/>
                <a:sym typeface="微软雅黑" panose="020B0503020204020204" pitchFamily="34" charset="-122"/>
              </a:rPr>
              <a:t>单击此处添加标题</a:t>
            </a:r>
            <a:endParaRPr lang="zh-CN" altLang="en-US" sz="1595" b="1" dirty="0">
              <a:solidFill>
                <a:schemeClr val="tx2"/>
              </a:solidFill>
              <a:latin typeface="+mn-ea"/>
              <a:cs typeface="+mn-ea"/>
            </a:endParaRPr>
          </a:p>
        </p:txBody>
      </p:sp>
      <p:grpSp>
        <p:nvGrpSpPr>
          <p:cNvPr id="14" name="组合 13"/>
          <p:cNvGrpSpPr/>
          <p:nvPr/>
        </p:nvGrpSpPr>
        <p:grpSpPr bwMode="auto">
          <a:xfrm>
            <a:off x="8276942" y="2218904"/>
            <a:ext cx="2839668" cy="4162425"/>
            <a:chOff x="7990063" y="1678712"/>
            <a:chExt cx="2841356" cy="4162738"/>
          </a:xfrm>
        </p:grpSpPr>
        <p:sp>
          <p:nvSpPr>
            <p:cNvPr id="15" name="圆角矩形 22"/>
            <p:cNvSpPr>
              <a:spLocks noChangeArrowheads="1"/>
            </p:cNvSpPr>
            <p:nvPr/>
          </p:nvSpPr>
          <p:spPr bwMode="auto">
            <a:xfrm>
              <a:off x="7990063" y="1678712"/>
              <a:ext cx="2841356" cy="4162738"/>
            </a:xfrm>
            <a:prstGeom prst="roundRect">
              <a:avLst>
                <a:gd name="adj" fmla="val 6667"/>
              </a:avLst>
            </a:prstGeom>
            <a:solidFill>
              <a:schemeClr val="bg1"/>
            </a:solidFill>
            <a:ln w="19050" cap="flat" cmpd="sng">
              <a:solidFill>
                <a:schemeClr val="accent2"/>
              </a:solidFill>
              <a:round/>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6" name="等腰三角形 23"/>
            <p:cNvSpPr>
              <a:spLocks noChangeArrowheads="1"/>
            </p:cNvSpPr>
            <p:nvPr/>
          </p:nvSpPr>
          <p:spPr bwMode="auto">
            <a:xfrm flipV="1">
              <a:off x="8973182" y="1678712"/>
              <a:ext cx="875118" cy="408019"/>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grpSp>
      <p:sp>
        <p:nvSpPr>
          <p:cNvPr id="17" name="等腰三角形 24"/>
          <p:cNvSpPr>
            <a:spLocks noChangeArrowheads="1"/>
          </p:cNvSpPr>
          <p:nvPr/>
        </p:nvSpPr>
        <p:spPr bwMode="auto">
          <a:xfrm flipV="1">
            <a:off x="9264239" y="2015702"/>
            <a:ext cx="865075" cy="407988"/>
          </a:xfrm>
          <a:prstGeom prst="triangle">
            <a:avLst>
              <a:gd name="adj" fmla="val 50000"/>
            </a:avLst>
          </a:prstGeom>
          <a:solidFill>
            <a:schemeClr val="accent2"/>
          </a:solidFill>
          <a:ln w="57150" cap="flat" cmpd="sng">
            <a:solidFill>
              <a:schemeClr val="bg1"/>
            </a:solidFill>
            <a:miter lim="800000"/>
          </a:ln>
        </p:spPr>
        <p:txBody>
          <a:bodyPr anchor="ctr"/>
          <a:lstStyle/>
          <a:p>
            <a:pPr algn="ctr">
              <a:defRPr/>
            </a:pPr>
            <a:endParaRPr lang="zh-CN" altLang="zh-CN" sz="2305">
              <a:solidFill>
                <a:srgbClr val="FFFFFF"/>
              </a:solidFill>
              <a:latin typeface="+mn-ea"/>
              <a:cs typeface="+mn-ea"/>
              <a:sym typeface="微软雅黑" panose="020B0503020204020204" pitchFamily="34" charset="-122"/>
            </a:endParaRPr>
          </a:p>
        </p:txBody>
      </p:sp>
      <p:sp>
        <p:nvSpPr>
          <p:cNvPr id="18" name="矩形 25"/>
          <p:cNvSpPr>
            <a:spLocks noChangeArrowheads="1"/>
          </p:cNvSpPr>
          <p:nvPr/>
        </p:nvSpPr>
        <p:spPr bwMode="auto">
          <a:xfrm>
            <a:off x="8784500" y="1463253"/>
            <a:ext cx="1826141" cy="46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defRPr/>
            </a:pPr>
            <a:r>
              <a:rPr lang="zh-CN" altLang="en-US" sz="1595" b="1" dirty="0">
                <a:solidFill>
                  <a:schemeClr val="accent2"/>
                </a:solidFill>
                <a:latin typeface="+mn-ea"/>
                <a:cs typeface="+mn-ea"/>
                <a:sym typeface="微软雅黑" panose="020B0503020204020204" pitchFamily="34" charset="-122"/>
              </a:rPr>
              <a:t>单击此处添加标题</a:t>
            </a:r>
            <a:endParaRPr lang="zh-CN" altLang="en-US" sz="2305" dirty="0">
              <a:solidFill>
                <a:schemeClr val="accent2"/>
              </a:solidFill>
              <a:cs typeface="+mn-ea"/>
            </a:endParaRPr>
          </a:p>
        </p:txBody>
      </p:sp>
      <p:sp>
        <p:nvSpPr>
          <p:cNvPr id="19" name="矩形 14"/>
          <p:cNvSpPr>
            <a:spLocks noChangeArrowheads="1"/>
          </p:cNvSpPr>
          <p:nvPr/>
        </p:nvSpPr>
        <p:spPr bwMode="auto">
          <a:xfrm>
            <a:off x="1891261"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1" name="矩形 14"/>
          <p:cNvSpPr>
            <a:spLocks noChangeArrowheads="1"/>
          </p:cNvSpPr>
          <p:nvPr/>
        </p:nvSpPr>
        <p:spPr bwMode="auto">
          <a:xfrm>
            <a:off x="8615036" y="3055516"/>
            <a:ext cx="2165068" cy="275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a:p>
            <a:pPr>
              <a:lnSpc>
                <a:spcPct val="130000"/>
              </a:lnSpc>
            </a:pPr>
            <a:endParaRPr lang="zh-CN" altLang="zh-CN" sz="1200" kern="3000" spc="31" dirty="0">
              <a:solidFill>
                <a:schemeClr val="tx1">
                  <a:lumMod val="50000"/>
                  <a:lumOff val="50000"/>
                </a:schemeClr>
              </a:solidFill>
              <a:latin typeface="+mj-ea"/>
              <a:ea typeface="+mj-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1000"/>
                                        <p:tgtEl>
                                          <p:spTgt spid="19"/>
                                        </p:tgtEl>
                                        <p:attrNameLst>
                                          <p:attrName>ppt_y</p:attrName>
                                        </p:attrNameLst>
                                      </p:cBhvr>
                                      <p:tavLst>
                                        <p:tav tm="0">
                                          <p:val>
                                            <p:strVal val="#ppt_y+#ppt_h*1.125000"/>
                                          </p:val>
                                        </p:tav>
                                        <p:tav tm="100000">
                                          <p:val>
                                            <p:strVal val="#ppt_y"/>
                                          </p:val>
                                        </p:tav>
                                      </p:tavLst>
                                    </p:anim>
                                    <p:animEffect transition="in" filter="wipe(up)">
                                      <p:cBhvr>
                                        <p:cTn id="21" dur="1000"/>
                                        <p:tgtEl>
                                          <p:spTgt spid="19"/>
                                        </p:tgtEl>
                                      </p:cBhvr>
                                    </p:animEffect>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500"/>
                                        <p:tgtEl>
                                          <p:spTgt spid="3"/>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4000"/>
                            </p:stCondLst>
                            <p:childTnLst>
                              <p:par>
                                <p:cTn id="36" presetID="1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000"/>
                                        <p:tgtEl>
                                          <p:spTgt spid="8"/>
                                        </p:tgtEl>
                                        <p:attrNameLst>
                                          <p:attrName>ppt_y</p:attrName>
                                        </p:attrNameLst>
                                      </p:cBhvr>
                                      <p:tavLst>
                                        <p:tav tm="0">
                                          <p:val>
                                            <p:strVal val="#ppt_y+#ppt_h*1.125000"/>
                                          </p:val>
                                        </p:tav>
                                        <p:tav tm="100000">
                                          <p:val>
                                            <p:strVal val="#ppt_y"/>
                                          </p:val>
                                        </p:tav>
                                      </p:tavLst>
                                    </p:anim>
                                    <p:animEffect transition="in" filter="wipe(up)">
                                      <p:cBhvr>
                                        <p:cTn id="39" dur="1000"/>
                                        <p:tgtEl>
                                          <p:spTgt spid="8"/>
                                        </p:tgtEl>
                                      </p:cBhvr>
                                    </p:animEffect>
                                  </p:childTnLst>
                                </p:cTn>
                              </p:par>
                            </p:childTnLst>
                          </p:cTn>
                        </p:par>
                        <p:par>
                          <p:cTn id="40" fill="hold">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childTnLst>
                          </p:cTn>
                        </p:par>
                        <p:par>
                          <p:cTn id="45" fill="hold">
                            <p:stCondLst>
                              <p:cond delay="5500"/>
                            </p:stCondLst>
                            <p:childTnLst>
                              <p:par>
                                <p:cTn id="46" presetID="22" presetClass="entr" presetSubtype="1"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p:stCondLst>
                              <p:cond delay="6500"/>
                            </p:stCondLst>
                            <p:childTnLst>
                              <p:par>
                                <p:cTn id="54" presetID="12" presetClass="entr" presetSubtype="4"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1000"/>
                                        <p:tgtEl>
                                          <p:spTgt spid="21"/>
                                        </p:tgtEl>
                                        <p:attrNameLst>
                                          <p:attrName>ppt_y</p:attrName>
                                        </p:attrNameLst>
                                      </p:cBhvr>
                                      <p:tavLst>
                                        <p:tav tm="0">
                                          <p:val>
                                            <p:strVal val="#ppt_y+#ppt_h*1.125000"/>
                                          </p:val>
                                        </p:tav>
                                        <p:tav tm="100000">
                                          <p:val>
                                            <p:strVal val="#ppt_y"/>
                                          </p:val>
                                        </p:tav>
                                      </p:tavLst>
                                    </p:anim>
                                    <p:animEffect transition="in" filter="wipe(up)">
                                      <p:cBhvr>
                                        <p:cTn id="5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p:bldP spid="17" grpId="0" animBg="1"/>
      <p:bldP spid="18" grpId="0"/>
      <p:bldP spid="19"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16173" r="5728"/>
          <a:stretch>
            <a:fillRect/>
          </a:stretch>
        </p:blipFill>
        <p:spPr>
          <a:xfrm>
            <a:off x="934123" y="1518142"/>
            <a:ext cx="2457130" cy="4195487"/>
          </a:xfrm>
          <a:prstGeom prst="rect">
            <a:avLst/>
          </a:prstGeom>
        </p:spPr>
      </p:pic>
      <p:sp>
        <p:nvSpPr>
          <p:cNvPr id="13" name="Down Arrow Callout 26"/>
          <p:cNvSpPr/>
          <p:nvPr/>
        </p:nvSpPr>
        <p:spPr>
          <a:xfrm>
            <a:off x="6250382" y="1519515"/>
            <a:ext cx="2471870" cy="4301321"/>
          </a:xfrm>
          <a:prstGeom prst="downArrowCallout">
            <a:avLst>
              <a:gd name="adj1" fmla="val 25000"/>
              <a:gd name="adj2" fmla="val 6698"/>
              <a:gd name="adj3" fmla="val 4369"/>
              <a:gd name="adj4" fmla="val 974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prstClr val="white"/>
              </a:solidFill>
            </a:endParaRPr>
          </a:p>
        </p:txBody>
      </p:sp>
      <p:sp>
        <p:nvSpPr>
          <p:cNvPr id="14" name="Down Arrow Callout 33"/>
          <p:cNvSpPr/>
          <p:nvPr/>
        </p:nvSpPr>
        <p:spPr>
          <a:xfrm>
            <a:off x="3597136" y="1519515"/>
            <a:ext cx="2471870" cy="4301321"/>
          </a:xfrm>
          <a:prstGeom prst="downArrowCallout">
            <a:avLst>
              <a:gd name="adj1" fmla="val 25000"/>
              <a:gd name="adj2" fmla="val 6698"/>
              <a:gd name="adj3" fmla="val 4369"/>
              <a:gd name="adj4" fmla="val 9748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prstClr val="white"/>
              </a:solidFill>
            </a:endParaRPr>
          </a:p>
        </p:txBody>
      </p:sp>
      <p:sp>
        <p:nvSpPr>
          <p:cNvPr id="15" name="Flowchart: Off-page Connector 40"/>
          <p:cNvSpPr/>
          <p:nvPr/>
        </p:nvSpPr>
        <p:spPr>
          <a:xfrm>
            <a:off x="4310590" y="1896032"/>
            <a:ext cx="1044964" cy="1018007"/>
          </a:xfrm>
          <a:prstGeom prst="flowChartOffpageConnector">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3600" b="1" dirty="0">
                <a:solidFill>
                  <a:schemeClr val="tx2"/>
                </a:solidFill>
                <a:latin typeface="微软雅黑" panose="020B0503020204020204" pitchFamily="34" charset="-122"/>
                <a:ea typeface="微软雅黑" panose="020B0503020204020204" pitchFamily="34" charset="-122"/>
              </a:rPr>
              <a:t>1</a:t>
            </a:r>
            <a:endParaRPr lang="en-US" sz="3600" b="1" dirty="0">
              <a:solidFill>
                <a:schemeClr val="tx2"/>
              </a:solidFill>
              <a:latin typeface="微软雅黑" panose="020B0503020204020204" pitchFamily="34" charset="-122"/>
              <a:ea typeface="微软雅黑" panose="020B0503020204020204" pitchFamily="34" charset="-122"/>
            </a:endParaRPr>
          </a:p>
        </p:txBody>
      </p:sp>
      <p:sp>
        <p:nvSpPr>
          <p:cNvPr id="16" name="Flowchart: Off-page Connector 42"/>
          <p:cNvSpPr/>
          <p:nvPr/>
        </p:nvSpPr>
        <p:spPr>
          <a:xfrm>
            <a:off x="6942291" y="1896032"/>
            <a:ext cx="1044964" cy="1018007"/>
          </a:xfrm>
          <a:prstGeom prst="flowChartOffpageConnector">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3600" b="1" dirty="0">
                <a:solidFill>
                  <a:schemeClr val="accent1"/>
                </a:solidFill>
                <a:latin typeface="微软雅黑" panose="020B0503020204020204" pitchFamily="34" charset="-122"/>
                <a:ea typeface="微软雅黑" panose="020B0503020204020204" pitchFamily="34" charset="-122"/>
              </a:rPr>
              <a:t>2</a:t>
            </a:r>
            <a:endParaRPr lang="en-US" sz="4000" b="1" dirty="0">
              <a:solidFill>
                <a:schemeClr val="accent1"/>
              </a:solidFill>
              <a:latin typeface="微软雅黑" panose="020B0503020204020204" pitchFamily="34" charset="-122"/>
              <a:ea typeface="微软雅黑" panose="020B0503020204020204" pitchFamily="34" charset="-122"/>
            </a:endParaRPr>
          </a:p>
        </p:txBody>
      </p:sp>
      <p:sp>
        <p:nvSpPr>
          <p:cNvPr id="17" name="Down Arrow Callout 15"/>
          <p:cNvSpPr/>
          <p:nvPr/>
        </p:nvSpPr>
        <p:spPr>
          <a:xfrm>
            <a:off x="8903628" y="1519515"/>
            <a:ext cx="2471870" cy="4301321"/>
          </a:xfrm>
          <a:prstGeom prst="downArrowCallout">
            <a:avLst>
              <a:gd name="adj1" fmla="val 25000"/>
              <a:gd name="adj2" fmla="val 6698"/>
              <a:gd name="adj3" fmla="val 4369"/>
              <a:gd name="adj4" fmla="val 974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prstClr val="white"/>
              </a:solidFill>
            </a:endParaRPr>
          </a:p>
        </p:txBody>
      </p:sp>
      <p:sp>
        <p:nvSpPr>
          <p:cNvPr id="18" name="Flowchart: Off-page Connector 17"/>
          <p:cNvSpPr/>
          <p:nvPr/>
        </p:nvSpPr>
        <p:spPr>
          <a:xfrm>
            <a:off x="9595538" y="1909002"/>
            <a:ext cx="1044964" cy="1018007"/>
          </a:xfrm>
          <a:prstGeom prst="flowChartOffpageConnector">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3600" b="1" dirty="0">
                <a:solidFill>
                  <a:schemeClr val="accent2"/>
                </a:solidFill>
                <a:latin typeface="微软雅黑" panose="020B0503020204020204" pitchFamily="34" charset="-122"/>
                <a:ea typeface="微软雅黑" panose="020B0503020204020204" pitchFamily="34" charset="-122"/>
              </a:rPr>
              <a:t>3</a:t>
            </a:r>
            <a:endParaRPr lang="en-US" sz="4000" b="1" dirty="0">
              <a:solidFill>
                <a:schemeClr val="accent2"/>
              </a:solidFill>
              <a:latin typeface="微软雅黑" panose="020B0503020204020204" pitchFamily="34" charset="-122"/>
              <a:ea typeface="微软雅黑" panose="020B0503020204020204" pitchFamily="34" charset="-122"/>
            </a:endParaRPr>
          </a:p>
        </p:txBody>
      </p:sp>
      <p:sp>
        <p:nvSpPr>
          <p:cNvPr id="19" name="矩形 18"/>
          <p:cNvSpPr/>
          <p:nvPr/>
        </p:nvSpPr>
        <p:spPr>
          <a:xfrm>
            <a:off x="4023643" y="3392278"/>
            <a:ext cx="1618855" cy="1551194"/>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矩形 19"/>
          <p:cNvSpPr/>
          <p:nvPr/>
        </p:nvSpPr>
        <p:spPr>
          <a:xfrm>
            <a:off x="6655347" y="3392278"/>
            <a:ext cx="1618855" cy="1551194"/>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矩形 20"/>
          <p:cNvSpPr/>
          <p:nvPr/>
        </p:nvSpPr>
        <p:spPr>
          <a:xfrm>
            <a:off x="9330137" y="3392278"/>
            <a:ext cx="1618855" cy="1551194"/>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32000" fill="hold" nodeType="clickEffect" p14:presetBounceEnd="3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2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32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accel="32000" fill="hold" grpId="0" nodeType="withEffect" p14:presetBounceEnd="32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32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32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accel="32000" fill="hold" grpId="0" nodeType="withEffect" p14:presetBounceEnd="32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32000">
                                          <p:cBhvr additive="base">
                                            <p:cTn id="15" dur="1000" fill="hold"/>
                                            <p:tgtEl>
                                              <p:spTgt spid="13"/>
                                            </p:tgtEl>
                                            <p:attrNameLst>
                                              <p:attrName>ppt_x</p:attrName>
                                            </p:attrNameLst>
                                          </p:cBhvr>
                                          <p:tavLst>
                                            <p:tav tm="0">
                                              <p:val>
                                                <p:strVal val="#ppt_x"/>
                                              </p:val>
                                            </p:tav>
                                            <p:tav tm="100000">
                                              <p:val>
                                                <p:strVal val="#ppt_x"/>
                                              </p:val>
                                            </p:tav>
                                          </p:tavLst>
                                        </p:anim>
                                        <p:anim calcmode="lin" valueType="num" p14:bounceEnd="32000">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 accel="32000" fill="hold" grpId="0" nodeType="withEffect" p14:presetBounceEnd="32000">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14:bounceEnd="32000">
                                          <p:cBhvr additive="base">
                                            <p:cTn id="19" dur="1000" fill="hold"/>
                                            <p:tgtEl>
                                              <p:spTgt spid="17"/>
                                            </p:tgtEl>
                                            <p:attrNameLst>
                                              <p:attrName>ppt_x</p:attrName>
                                            </p:attrNameLst>
                                          </p:cBhvr>
                                          <p:tavLst>
                                            <p:tav tm="0">
                                              <p:val>
                                                <p:strVal val="#ppt_x"/>
                                              </p:val>
                                            </p:tav>
                                            <p:tav tm="100000">
                                              <p:val>
                                                <p:strVal val="#ppt_x"/>
                                              </p:val>
                                            </p:tav>
                                          </p:tavLst>
                                        </p:anim>
                                        <p:anim calcmode="lin" valueType="num" p14:bounceEnd="32000">
                                          <p:cBhvr additive="base">
                                            <p:cTn id="20" dur="10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7"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32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accel="32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accel="32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 accel="3200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ppt_x"/>
                                              </p:val>
                                            </p:tav>
                                            <p:tav tm="100000">
                                              <p:val>
                                                <p:strVal val="#ppt_x"/>
                                              </p:val>
                                            </p:tav>
                                          </p:tavLst>
                                        </p:anim>
                                        <p:anim calcmode="lin" valueType="num">
                                          <p:cBhvr additive="base">
                                            <p:cTn id="20" dur="10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7"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p:bldP spid="20" grpId="0"/>
          <p:bldP spid="21" grpId="0"/>
        </p:bldLst>
      </p:timing>
    </mc:Fallback>
  </mc:AlternateContent>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自定义 1195">
      <a:dk1>
        <a:sysClr val="windowText" lastClr="000000"/>
      </a:dk1>
      <a:lt1>
        <a:sysClr val="window" lastClr="FFFFFF"/>
      </a:lt1>
      <a:dk2>
        <a:srgbClr val="183488"/>
      </a:dk2>
      <a:lt2>
        <a:srgbClr val="48A1FA"/>
      </a:lt2>
      <a:accent1>
        <a:srgbClr val="48A1FA"/>
      </a:accent1>
      <a:accent2>
        <a:srgbClr val="183488"/>
      </a:accent2>
      <a:accent3>
        <a:srgbClr val="48A1FA"/>
      </a:accent3>
      <a:accent4>
        <a:srgbClr val="183488"/>
      </a:accent4>
      <a:accent5>
        <a:srgbClr val="48A1FA"/>
      </a:accent5>
      <a:accent6>
        <a:srgbClr val="183488"/>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6511</Words>
  <Application>WPS 演示</Application>
  <PresentationFormat>宽屏</PresentationFormat>
  <Paragraphs>662</Paragraphs>
  <Slides>36</Slides>
  <Notes>5</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36</vt:i4>
      </vt:variant>
    </vt:vector>
  </HeadingPairs>
  <TitlesOfParts>
    <vt:vector size="55" baseType="lpstr">
      <vt:lpstr>Arial</vt:lpstr>
      <vt:lpstr>宋体</vt:lpstr>
      <vt:lpstr>Wingdings</vt:lpstr>
      <vt:lpstr>方正清刻本悦宋简体</vt:lpstr>
      <vt:lpstr>方正静蕾简体</vt:lpstr>
      <vt:lpstr>微软雅黑</vt:lpstr>
      <vt:lpstr>Calibri</vt:lpstr>
      <vt:lpstr>Arial</vt:lpstr>
      <vt:lpstr>Calibri</vt:lpstr>
      <vt:lpstr>Arial Black</vt:lpstr>
      <vt:lpstr>华文黑体</vt:lpstr>
      <vt:lpstr>仿宋_GB2312</vt:lpstr>
      <vt:lpstr>Open Sans</vt:lpstr>
      <vt:lpstr>Source Sans Pro ExtraLight</vt:lpstr>
      <vt:lpstr>Source Sans Pro</vt:lpstr>
      <vt:lpstr>黑体</vt:lpstr>
      <vt:lpstr>仿宋</vt:lpstr>
      <vt:lpstr>Source Sans Pro</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23</cp:revision>
  <dcterms:created xsi:type="dcterms:W3CDTF">2015-05-05T08:02:00Z</dcterms:created>
  <dcterms:modified xsi:type="dcterms:W3CDTF">2017-05-04T06:33:11Z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