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81" r:id="rId2"/>
    <p:sldId id="272" r:id="rId3"/>
    <p:sldId id="275" r:id="rId4"/>
    <p:sldId id="278" r:id="rId5"/>
    <p:sldId id="280" r:id="rId6"/>
    <p:sldId id="282" r:id="rId7"/>
    <p:sldId id="286" r:id="rId8"/>
    <p:sldId id="288" r:id="rId9"/>
    <p:sldId id="290" r:id="rId10"/>
    <p:sldId id="287" r:id="rId11"/>
    <p:sldId id="289" r:id="rId12"/>
    <p:sldId id="291" r:id="rId13"/>
    <p:sldId id="283" r:id="rId14"/>
    <p:sldId id="292" r:id="rId15"/>
  </p:sldIdLst>
  <p:sldSz cx="9601200" cy="5400675"/>
  <p:notesSz cx="6858000" cy="9144000"/>
  <p:embeddedFontLst>
    <p:embeddedFont>
      <p:font typeface="经典繁方篆" panose="02010600030101010101" charset="-122"/>
      <p:regular r:id="rId17"/>
    </p:embeddedFont>
    <p:embeddedFont>
      <p:font typeface="Calibri Light" panose="020F0302020204030204" pitchFamily="34" charset="0"/>
      <p:regular r:id="rId18"/>
      <p: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3F3F2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88" y="96"/>
      </p:cViewPr>
      <p:guideLst>
        <p:guide orient="horz" pos="1701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0295-A4CA-4163-8A63-EF4B3DAB66A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5B7-38AA-4B20-BB4D-7C35CD61F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89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20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340" indent="-180340" algn="l" defTabSz="720090" rtl="0" eaLnBrk="1" latinLnBrk="0" hangingPunct="1">
        <a:lnSpc>
          <a:spcPct val="90000"/>
        </a:lnSpc>
        <a:spcBef>
          <a:spcPts val="79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38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43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62052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98056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34061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70065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306070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7.jpe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10" Type="http://schemas.openxmlformats.org/officeDocument/2006/relationships/image" Target="../media/image6.png"/><Relationship Id="rId4" Type="http://schemas.openxmlformats.org/officeDocument/2006/relationships/image" Target="../media/image13.pn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 flipH="1">
            <a:off x="4648277" y="0"/>
            <a:ext cx="4957805" cy="5400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>
            <a:off x="1" y="-1"/>
            <a:ext cx="5028057" cy="540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28" y="861703"/>
            <a:ext cx="3554538" cy="3543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544" y="1456415"/>
            <a:ext cx="965289" cy="2500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古风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33100" y="198952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42060" y="3081452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846" r="90385">
                        <a14:foregroundMark x1="86538" y1="843" x2="86538" y2="95663"/>
                        <a14:foregroundMark x1="27692" y1="38916" x2="14038" y2="42410"/>
                        <a14:foregroundMark x1="49038" y1="47711" x2="35769" y2="49880"/>
                        <a14:foregroundMark x1="46538" y1="23735" x2="45192" y2="21807"/>
                        <a14:foregroundMark x1="63846" y1="11446" x2="56154" y2="15783"/>
                        <a14:foregroundMark x1="69038" y1="2169" x2="71538" y2="9036"/>
                        <a14:foregroundMark x1="72500" y1="26386" x2="71538" y2="34699"/>
                        <a14:foregroundMark x1="75769" y1="62892" x2="76154" y2="71205"/>
                        <a14:foregroundMark x1="32500" y1="10964" x2="29038" y2="13855"/>
                        <a14:foregroundMark x1="33654" y1="16506" x2="35385" y2="20723"/>
                        <a14:foregroundMark x1="40000" y1="21566" x2="31154" y2="21807"/>
                        <a14:foregroundMark x1="24808" y1="27952" x2="23077" y2="31687"/>
                        <a14:foregroundMark x1="30385" y1="27952" x2="45577" y2="35783"/>
                        <a14:foregroundMark x1="47692" y1="25904" x2="49038" y2="29518"/>
                        <a14:foregroundMark x1="69423" y1="6145" x2="77115" y2="91928"/>
                        <a14:foregroundMark x1="69423" y1="13012" x2="70192" y2="36988"/>
                        <a14:foregroundMark x1="60000" y1="9277" x2="53654" y2="4578"/>
                        <a14:foregroundMark x1="65577" y1="7711" x2="63846" y2="482"/>
                        <a14:foregroundMark x1="14038" y1="42169" x2="6923" y2="45904"/>
                        <a14:foregroundMark x1="45577" y1="42410" x2="37115" y2="43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>
            <a:fillRect/>
          </a:stretch>
        </p:blipFill>
        <p:spPr>
          <a:xfrm>
            <a:off x="6401336" y="299684"/>
            <a:ext cx="3123295" cy="48013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1"/>
          <a:stretch>
            <a:fillRect/>
          </a:stretch>
        </p:blipFill>
        <p:spPr>
          <a:xfrm>
            <a:off x="899424" y="2596041"/>
            <a:ext cx="2478945" cy="189493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33053" y="2959486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solidFill>
                  <a:schemeClr val="bg1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64354" y="3176619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8330" y="2900263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uiExpand="1" build="p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70" y="1411610"/>
            <a:ext cx="2815405" cy="28154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75" y="1411610"/>
            <a:ext cx="2815405" cy="28154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37" y="1411610"/>
            <a:ext cx="2815405" cy="28154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33051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484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67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82915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89832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2104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1" grpId="0" uiExpand="1" build="p"/>
      <p:bldP spid="22" grpId="0" uiExpand="1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1353976"/>
            <a:ext cx="2098879" cy="6422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872" y="1415166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59886" y="1524612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59886" y="202817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59886" y="253173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3035561"/>
            <a:ext cx="2098879" cy="64225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775872" y="3096751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59886" y="3206197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59886" y="370975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559886" y="421331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79" y="2931367"/>
            <a:ext cx="2139497" cy="2139497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78" y="2051650"/>
            <a:ext cx="1821862" cy="17914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105" y="475729"/>
            <a:ext cx="6542098" cy="4625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2267" y="2413843"/>
            <a:ext cx="1162599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谢谢收看</a:t>
            </a:r>
            <a:endParaRPr lang="en-US" altLang="zh-CN" sz="32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01128" y="2208628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72112" y="86708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40860" y="4827372"/>
            <a:ext cx="1453959" cy="2839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245" dirty="0">
                <a:latin typeface="叶根友毛笔行书2.0版" pitchFamily="2" charset="-122"/>
                <a:ea typeface="叶根友毛笔行书2.0版" pitchFamily="2" charset="-122"/>
              </a:rPr>
              <a:t>BY:UNDRELAN</a:t>
            </a:r>
            <a:endParaRPr lang="zh-CN" altLang="en-US" sz="124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05" y="45462"/>
            <a:ext cx="9382991" cy="530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>
            <a:fillRect/>
          </a:stretch>
        </p:blipFill>
        <p:spPr bwMode="auto">
          <a:xfrm>
            <a:off x="0" y="552347"/>
            <a:ext cx="4908378" cy="33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780" y="2837311"/>
            <a:ext cx="946318" cy="802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766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89606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20" y="2837311"/>
            <a:ext cx="946318" cy="8026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9820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80147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332" y="2837311"/>
            <a:ext cx="946318" cy="80262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46213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28158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85201" y="1678065"/>
            <a:ext cx="369387" cy="3659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780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8534343" y="805921"/>
            <a:ext cx="555241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扉</a:t>
            </a:r>
            <a:endParaRPr lang="en-US" altLang="zh-CN" sz="2845" dirty="0"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60878" y="999659"/>
            <a:ext cx="2373470" cy="13007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万木冻欲折孤根暖独回 前村深雪里昨夜一枝开 </a:t>
            </a:r>
          </a:p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风递幽香出禽窥素艳来 明年如应律先发映春台</a:t>
            </a:r>
            <a:endParaRPr lang="en-US" altLang="zh-CN" sz="178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uiExpand="1" build="p"/>
      <p:bldP spid="17" grpId="0"/>
      <p:bldP spid="18" grpId="0" uiExpand="1" build="p"/>
      <p:bldP spid="20" grpId="0"/>
      <p:bldP spid="21" grpId="0" uiExpand="1" build="p"/>
      <p:bldP spid="23" grpId="0" animBg="1"/>
      <p:bldP spid="24" grpId="0"/>
      <p:bldP spid="1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>
            <a:fillRect/>
          </a:stretch>
        </p:blipFill>
        <p:spPr>
          <a:xfrm flipH="1">
            <a:off x="-168919" y="1452963"/>
            <a:ext cx="5405385" cy="383247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65434"/>
            <a:ext cx="3842986" cy="408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406" y="1765437"/>
            <a:ext cx="1393576" cy="13935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18960" y="21208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56861" y="31308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039" y="3008657"/>
            <a:ext cx="1393576" cy="139357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910593" y="336409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48494" y="4374065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799" y="2052737"/>
            <a:ext cx="1393576" cy="13935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58353" y="24081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96254" y="34181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 build="p"/>
      <p:bldP spid="17" grpId="0"/>
      <p:bldP spid="18" grpId="0" uiExpand="1" build="p"/>
      <p:bldP spid="20" grpId="0"/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4" y="1353974"/>
            <a:ext cx="2688872" cy="2644058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059254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3" name="文本框 32"/>
          <p:cNvSpPr txBox="1"/>
          <p:nvPr/>
        </p:nvSpPr>
        <p:spPr>
          <a:xfrm>
            <a:off x="1146363" y="3998034"/>
            <a:ext cx="7989924" cy="74917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27" y="1353974"/>
            <a:ext cx="2688872" cy="2644058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4105137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13" y="1353974"/>
            <a:ext cx="2688872" cy="264405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6948823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uiExpand="1" build="p"/>
      <p:bldP spid="34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513" y="1446500"/>
            <a:ext cx="2241180" cy="21380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8" y="2899729"/>
            <a:ext cx="1723096" cy="1643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43" y="1675640"/>
            <a:ext cx="1042925" cy="994951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276249" y="1968609"/>
            <a:ext cx="1093862" cy="1093862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4" name="椭圆 23"/>
          <p:cNvSpPr/>
          <p:nvPr/>
        </p:nvSpPr>
        <p:spPr>
          <a:xfrm>
            <a:off x="801782" y="3276985"/>
            <a:ext cx="919886" cy="919886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5" name="椭圆 24"/>
          <p:cNvSpPr/>
          <p:nvPr/>
        </p:nvSpPr>
        <p:spPr>
          <a:xfrm>
            <a:off x="945538" y="1918445"/>
            <a:ext cx="509340" cy="50934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5" name="文本框 34"/>
          <p:cNvSpPr txBox="1"/>
          <p:nvPr/>
        </p:nvSpPr>
        <p:spPr>
          <a:xfrm>
            <a:off x="5365677" y="177108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1362693"/>
            <a:ext cx="1275133" cy="1193742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493241" y="166852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65677" y="281327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2404884"/>
            <a:ext cx="1275133" cy="1193742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4493241" y="271071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365676" y="3862351"/>
            <a:ext cx="4114866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3470069"/>
            <a:ext cx="1275133" cy="1193742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4493241" y="3775897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5" grpId="0"/>
      <p:bldP spid="51" grpId="0"/>
      <p:bldP spid="61" grpId="0"/>
      <p:bldP spid="63" grpId="0"/>
      <p:bldP spid="64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85"/>
            <a:ext cx="4801306" cy="48013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>
            <a:fillRect/>
          </a:stretch>
        </p:blipFill>
        <p:spPr>
          <a:xfrm>
            <a:off x="0" y="1539738"/>
            <a:ext cx="5672907" cy="32700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535353" y="16910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535353" y="265401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35353" y="361702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1613610"/>
            <a:ext cx="928284" cy="92828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5909199" y="1748882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2541894"/>
            <a:ext cx="928284" cy="92828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5909199" y="267716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3513514"/>
            <a:ext cx="928284" cy="92828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909199" y="364878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  <p:bldP spid="41" grpId="0"/>
      <p:bldP spid="43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1" y="3871717"/>
            <a:ext cx="5193652" cy="1512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>
            <a:fillRect/>
          </a:stretch>
        </p:blipFill>
        <p:spPr>
          <a:xfrm>
            <a:off x="8020406" y="3325363"/>
            <a:ext cx="1319676" cy="10757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06" y="3697715"/>
            <a:ext cx="1240986" cy="10945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文本框 22"/>
          <p:cNvSpPr txBox="1"/>
          <p:nvPr/>
        </p:nvSpPr>
        <p:spPr>
          <a:xfrm>
            <a:off x="1713609" y="1448737"/>
            <a:ext cx="841512" cy="2241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65" y="1275774"/>
            <a:ext cx="928284" cy="92828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59076" y="141104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21096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01" y="1241855"/>
            <a:ext cx="928284" cy="92828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198412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930359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764" y="1241855"/>
            <a:ext cx="928284" cy="92828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307675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039622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27" y="1241855"/>
            <a:ext cx="928284" cy="9282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416938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肆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uiExpand="1" build="p"/>
      <p:bldP spid="25" grpId="0"/>
      <p:bldP spid="26" grpId="0" build="p"/>
      <p:bldP spid="28" grpId="0"/>
      <p:bldP spid="29" grpId="0" build="p"/>
      <p:bldP spid="31" grpId="0"/>
      <p:bldP spid="32" grpId="0" build="p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380</Words>
  <Application>Microsoft Office PowerPoint</Application>
  <PresentationFormat>自定义</PresentationFormat>
  <Paragraphs>104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经典繁方篆</vt:lpstr>
      <vt:lpstr>Calibri Light</vt:lpstr>
      <vt:lpstr>叶根友毛笔行书2.0版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91</cp:revision>
  <dcterms:created xsi:type="dcterms:W3CDTF">2015-05-01T10:15:00Z</dcterms:created>
  <dcterms:modified xsi:type="dcterms:W3CDTF">2016-08-22T03:59:51Z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