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5" r:id="rId2"/>
    <p:sldId id="276" r:id="rId3"/>
    <p:sldId id="277" r:id="rId4"/>
    <p:sldId id="261" r:id="rId5"/>
    <p:sldId id="258" r:id="rId6"/>
    <p:sldId id="259" r:id="rId7"/>
    <p:sldId id="278" r:id="rId8"/>
    <p:sldId id="262" r:id="rId9"/>
    <p:sldId id="265" r:id="rId10"/>
    <p:sldId id="264" r:id="rId11"/>
    <p:sldId id="279" r:id="rId12"/>
    <p:sldId id="269" r:id="rId13"/>
    <p:sldId id="267" r:id="rId14"/>
    <p:sldId id="268" r:id="rId15"/>
    <p:sldId id="280" r:id="rId16"/>
    <p:sldId id="28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14A5AC"/>
    <a:srgbClr val="19C8D1"/>
    <a:srgbClr val="0D6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A0B7E-76A6-4922-881A-31F55C75BE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96509-3CBA-42DC-82A3-07762EF8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4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4976385">
            <a:off x="1602087" y="367532"/>
            <a:ext cx="2001899" cy="21460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31114"/>
            <a:ext cx="2953871" cy="7509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505990-BC52-416E-9197-CC5295CD088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64D650-7DD2-4B22-AAA8-AD86E4A3299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8914"/>
            <a:ext cx="3894418" cy="3201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95131" y="827927"/>
            <a:ext cx="4717349" cy="44552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172835">
            <a:off x="5104910" y="3139255"/>
            <a:ext cx="3312355" cy="187013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3020" y="4193919"/>
            <a:ext cx="567780" cy="12053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976385">
            <a:off x="4795646" y="480193"/>
            <a:ext cx="5442619" cy="5834488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8914"/>
            <a:ext cx="3894418" cy="3201126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4376420" y="1984375"/>
            <a:ext cx="683069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latin typeface="章草" charset="0"/>
                <a:ea typeface="章草" charset="0"/>
              </a:rPr>
              <a:t>2016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0.png"/><Relationship Id="rId7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12690" y="3632822"/>
            <a:ext cx="4722949" cy="143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POWERPOINT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TEMPLATE</a:t>
            </a:r>
            <a:endParaRPr kumimoji="1" lang="zh-CN" altLang="en-US" sz="5400" b="1" dirty="0" smtClean="0">
              <a:solidFill>
                <a:srgbClr val="14A5AC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676040" y="4560949"/>
            <a:ext cx="567780" cy="1807219"/>
            <a:chOff x="8373020" y="4193919"/>
            <a:chExt cx="567780" cy="180721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009650" y="3292779"/>
            <a:ext cx="10430408" cy="37732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65423" y="2387577"/>
            <a:ext cx="913351" cy="862608"/>
            <a:chOff x="2276889" y="2732118"/>
            <a:chExt cx="913351" cy="8626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2013</a:t>
              </a:r>
              <a:endParaRPr lang="zh-CN" altLang="en-US" sz="24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28853" y="2387577"/>
            <a:ext cx="913351" cy="862608"/>
            <a:chOff x="2276889" y="2732118"/>
            <a:chExt cx="913351" cy="86260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2014</a:t>
              </a:r>
              <a:endParaRPr lang="zh-CN" altLang="en-US" sz="2400" b="1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92282" y="2387577"/>
            <a:ext cx="913351" cy="862608"/>
            <a:chOff x="2276889" y="2732118"/>
            <a:chExt cx="913351" cy="86260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2015</a:t>
              </a:r>
              <a:endParaRPr lang="zh-CN" altLang="en-US" sz="24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61977" y="2387577"/>
            <a:ext cx="913351" cy="862608"/>
            <a:chOff x="2276889" y="2732118"/>
            <a:chExt cx="913351" cy="86260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2016</a:t>
              </a:r>
              <a:endParaRPr lang="zh-CN" altLang="en-US" sz="2400" b="1" dirty="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553936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67381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60498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00505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02460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3867381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232302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566567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 smtClean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  <a:endParaRPr lang="zh-CN" altLang="en-US" sz="10000" dirty="0">
              <a:solidFill>
                <a:schemeClr val="bg1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373020" y="4193919"/>
            <a:ext cx="567780" cy="1807219"/>
            <a:chOff x="8373020" y="4193919"/>
            <a:chExt cx="567780" cy="180721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652709" y="3730895"/>
            <a:ext cx="5080899" cy="2851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081" y="3411010"/>
            <a:ext cx="5080899" cy="2851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188920" y="2581429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S</a:t>
            </a:r>
            <a:endParaRPr lang="zh-CN" altLang="en-US" sz="5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6314540" y="2197837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w</a:t>
            </a:r>
            <a:endParaRPr lang="zh-CN" altLang="en-US" sz="5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6727125" y="3497007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T</a:t>
            </a:r>
            <a:endParaRPr lang="zh-CN" altLang="en-US" sz="5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5489475" y="3799579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o</a:t>
            </a:r>
            <a:endParaRPr lang="zh-CN" altLang="en-US" sz="5400" b="1" dirty="0"/>
          </a:p>
        </p:txBody>
      </p:sp>
      <p:sp>
        <p:nvSpPr>
          <p:cNvPr id="26" name="矩形 25"/>
          <p:cNvSpPr/>
          <p:nvPr/>
        </p:nvSpPr>
        <p:spPr>
          <a:xfrm>
            <a:off x="7273581" y="1946484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73581" y="4552813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11580" y="4552813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11580" y="1843669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590176" y="1345266"/>
            <a:ext cx="5429007" cy="4343207"/>
            <a:chOff x="1709736" y="995364"/>
            <a:chExt cx="6119806" cy="4895853"/>
          </a:xfrm>
          <a:solidFill>
            <a:schemeClr val="tx1"/>
          </a:solidFill>
        </p:grpSpPr>
        <p:sp>
          <p:nvSpPr>
            <p:cNvPr id="21" name="Freeform 5"/>
            <p:cNvSpPr/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7"/>
            <p:cNvSpPr/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8"/>
            <p:cNvSpPr/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9"/>
            <p:cNvSpPr/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10"/>
            <p:cNvSpPr/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11"/>
            <p:cNvSpPr/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12"/>
            <p:cNvSpPr/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13"/>
            <p:cNvSpPr/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14"/>
            <p:cNvSpPr/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15"/>
            <p:cNvSpPr/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16"/>
            <p:cNvSpPr/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17"/>
            <p:cNvSpPr/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18"/>
            <p:cNvSpPr/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19"/>
            <p:cNvSpPr/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20"/>
            <p:cNvSpPr/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21"/>
            <p:cNvSpPr/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22"/>
            <p:cNvSpPr/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8" name="Freeform 23"/>
            <p:cNvSpPr/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Freeform 24"/>
            <p:cNvSpPr/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0" name="Freeform 25"/>
            <p:cNvSpPr/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1" name="Freeform 26"/>
            <p:cNvSpPr/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2" name="Freeform 27"/>
            <p:cNvSpPr/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3" name="Freeform 28"/>
            <p:cNvSpPr/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4" name="Freeform 29"/>
            <p:cNvSpPr/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5" name="Freeform 30"/>
            <p:cNvSpPr/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6" name="Freeform 31"/>
            <p:cNvSpPr/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7" name="Freeform 32"/>
            <p:cNvSpPr/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8" name="Freeform 33"/>
            <p:cNvSpPr/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9" name="Freeform 34"/>
            <p:cNvSpPr/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0" name="Freeform 35"/>
            <p:cNvSpPr/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1" name="Freeform 36"/>
            <p:cNvSpPr/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2" name="Freeform 37"/>
            <p:cNvSpPr/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2882" y="3691824"/>
            <a:ext cx="719255" cy="67929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 flipV="1">
            <a:off x="8317849" y="3355238"/>
            <a:ext cx="610061" cy="60416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9019183" y="2675278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026803" y="3036034"/>
            <a:ext cx="282262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42160">
            <a:off x="3298000" y="2526830"/>
            <a:ext cx="1199836" cy="1133179"/>
          </a:xfrm>
          <a:prstGeom prst="rect">
            <a:avLst/>
          </a:prstGeom>
        </p:spPr>
      </p:pic>
      <p:cxnSp>
        <p:nvCxnSpPr>
          <p:cNvPr id="60" name="直接连接符 59"/>
          <p:cNvCxnSpPr/>
          <p:nvPr/>
        </p:nvCxnSpPr>
        <p:spPr>
          <a:xfrm flipV="1">
            <a:off x="3104315" y="3138612"/>
            <a:ext cx="610061" cy="60416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211580" y="3879920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219200" y="4240676"/>
            <a:ext cx="282262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4845" y="5021743"/>
            <a:ext cx="2737485" cy="129199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337141" y="4560078"/>
            <a:ext cx="2875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135408" y="2919744"/>
            <a:ext cx="3315969" cy="1861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8350" y="3723046"/>
            <a:ext cx="3623370" cy="23206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80" y="1878917"/>
            <a:ext cx="3623370" cy="23206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652218" y="2046599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52218" y="2430384"/>
            <a:ext cx="38652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243268" y="2163251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43268" y="2547036"/>
            <a:ext cx="38652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4435" y="3782047"/>
            <a:ext cx="4722949" cy="143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THANK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YOU</a:t>
            </a:r>
            <a:endParaRPr kumimoji="1" lang="zh-CN" altLang="en-US" sz="5400" b="1" dirty="0" smtClean="0">
              <a:solidFill>
                <a:srgbClr val="14A5AC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120540" y="4589524"/>
            <a:ext cx="567780" cy="1807219"/>
            <a:chOff x="8373020" y="4193919"/>
            <a:chExt cx="567780" cy="180721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5125" y="804460"/>
            <a:ext cx="1302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988" y="1367083"/>
            <a:ext cx="2933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2413523"/>
            <a:ext cx="1608750" cy="382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9164" y="1951858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24949" y="2095605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3488521"/>
            <a:ext cx="1608750" cy="3825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69164" y="3026856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4949" y="31706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4642684"/>
            <a:ext cx="1608750" cy="3825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69164" y="4181019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4949" y="4324766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4949" y="2446218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24949" y="3564129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24949" y="4742242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373020" y="4193919"/>
            <a:ext cx="567780" cy="1807219"/>
            <a:chOff x="8373020" y="4193919"/>
            <a:chExt cx="567780" cy="180721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79" y="1784991"/>
            <a:ext cx="1704218" cy="170421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42079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42079" y="389645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6" name="直线连接符 13"/>
          <p:cNvCxnSpPr/>
          <p:nvPr/>
        </p:nvCxnSpPr>
        <p:spPr>
          <a:xfrm>
            <a:off x="1011123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图片 27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223" y="1784991"/>
            <a:ext cx="1704219" cy="170421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671450" y="3608444"/>
            <a:ext cx="1747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71449" y="3896458"/>
            <a:ext cx="216902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2" name="直线连接符 22"/>
          <p:cNvCxnSpPr/>
          <p:nvPr/>
        </p:nvCxnSpPr>
        <p:spPr>
          <a:xfrm>
            <a:off x="3740494" y="3896458"/>
            <a:ext cx="1635175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图片 3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595" y="1784991"/>
            <a:ext cx="1704218" cy="1704218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399595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99594" y="3896458"/>
            <a:ext cx="222054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8" name="直线连接符 28"/>
          <p:cNvCxnSpPr/>
          <p:nvPr/>
        </p:nvCxnSpPr>
        <p:spPr>
          <a:xfrm>
            <a:off x="6468639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" name="图片 39" descr="man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352" y="1784991"/>
            <a:ext cx="1723868" cy="1723868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9100839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00838" y="3896458"/>
            <a:ext cx="21361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4" name="直线连接符 38"/>
          <p:cNvCxnSpPr/>
          <p:nvPr/>
        </p:nvCxnSpPr>
        <p:spPr>
          <a:xfrm>
            <a:off x="9169883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2079" y="1762604"/>
            <a:ext cx="1719956" cy="177686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9100" y="1762604"/>
            <a:ext cx="1719956" cy="177686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7244" y="1762604"/>
            <a:ext cx="1719956" cy="177686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00839" y="1762604"/>
            <a:ext cx="1719956" cy="17768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364" y="1742181"/>
            <a:ext cx="3864152" cy="364947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971279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42779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103061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654605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191965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734437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36229" y="1742181"/>
            <a:ext cx="4616648" cy="40372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60114" y="4260094"/>
            <a:ext cx="2931886" cy="2409946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922872" y="2657451"/>
            <a:ext cx="2685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22872" y="2888283"/>
            <a:ext cx="2685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22872" y="3085148"/>
            <a:ext cx="279553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sp>
        <p:nvSpPr>
          <p:cNvPr id="20" name="矩形 19"/>
          <p:cNvSpPr/>
          <p:nvPr/>
        </p:nvSpPr>
        <p:spPr>
          <a:xfrm>
            <a:off x="840519" y="1695879"/>
            <a:ext cx="10343322" cy="102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036" name="Picture 12" descr="http://pic2.nipic.com/20090409/2151668_012629428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92" b="6796"/>
          <a:stretch>
            <a:fillRect/>
          </a:stretch>
        </p:blipFill>
        <p:spPr bwMode="auto">
          <a:xfrm>
            <a:off x="0" y="3286067"/>
            <a:ext cx="12192000" cy="259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373020" y="4193919"/>
            <a:ext cx="567780" cy="1807219"/>
            <a:chOff x="8373020" y="4193919"/>
            <a:chExt cx="567780" cy="180721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7671" y="1791867"/>
            <a:ext cx="987259" cy="932411"/>
          </a:xfrm>
          <a:prstGeom prst="rect">
            <a:avLst/>
          </a:prstGeom>
        </p:spPr>
      </p:pic>
      <p:sp>
        <p:nvSpPr>
          <p:cNvPr id="21" name="空心弧 20"/>
          <p:cNvSpPr/>
          <p:nvPr/>
        </p:nvSpPr>
        <p:spPr>
          <a:xfrm rot="10965428">
            <a:off x="2616724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95938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093839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Freeform 148"/>
          <p:cNvSpPr>
            <a:spLocks noEditPoints="1"/>
          </p:cNvSpPr>
          <p:nvPr/>
        </p:nvSpPr>
        <p:spPr bwMode="auto">
          <a:xfrm>
            <a:off x="2940312" y="2078529"/>
            <a:ext cx="485775" cy="511175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9799" y="1791867"/>
            <a:ext cx="987259" cy="932411"/>
          </a:xfrm>
          <a:prstGeom prst="rect">
            <a:avLst/>
          </a:prstGeom>
        </p:spPr>
      </p:pic>
      <p:sp>
        <p:nvSpPr>
          <p:cNvPr id="27" name="空心弧 26"/>
          <p:cNvSpPr/>
          <p:nvPr/>
        </p:nvSpPr>
        <p:spPr>
          <a:xfrm rot="10965428">
            <a:off x="5528852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108066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005967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1" name="组 19"/>
          <p:cNvGrpSpPr/>
          <p:nvPr/>
        </p:nvGrpSpPr>
        <p:grpSpPr>
          <a:xfrm>
            <a:off x="5933441" y="2087700"/>
            <a:ext cx="349250" cy="466725"/>
            <a:chOff x="3910013" y="1676400"/>
            <a:chExt cx="349250" cy="466725"/>
          </a:xfrm>
          <a:solidFill>
            <a:schemeClr val="bg1"/>
          </a:solidFill>
        </p:grpSpPr>
        <p:sp>
          <p:nvSpPr>
            <p:cNvPr id="32" name="Freeform 139"/>
            <p:cNvSpPr>
              <a:spLocks noEditPoints="1"/>
            </p:cNvSpPr>
            <p:nvPr/>
          </p:nvSpPr>
          <p:spPr bwMode="auto">
            <a:xfrm>
              <a:off x="3910013" y="1676400"/>
              <a:ext cx="349250" cy="466725"/>
            </a:xfrm>
            <a:custGeom>
              <a:avLst/>
              <a:gdLst/>
              <a:ahLst/>
              <a:cxnLst>
                <a:cxn ang="0">
                  <a:pos x="110" y="294"/>
                </a:cxn>
                <a:cxn ang="0">
                  <a:pos x="96" y="288"/>
                </a:cxn>
                <a:cxn ang="0">
                  <a:pos x="76" y="266"/>
                </a:cxn>
                <a:cxn ang="0">
                  <a:pos x="44" y="226"/>
                </a:cxn>
                <a:cxn ang="0">
                  <a:pos x="14" y="172"/>
                </a:cxn>
                <a:cxn ang="0">
                  <a:pos x="4" y="142"/>
                </a:cxn>
                <a:cxn ang="0">
                  <a:pos x="0" y="114"/>
                </a:cxn>
                <a:cxn ang="0">
                  <a:pos x="0" y="100"/>
                </a:cxn>
                <a:cxn ang="0">
                  <a:pos x="6" y="74"/>
                </a:cxn>
                <a:cxn ang="0">
                  <a:pos x="14" y="52"/>
                </a:cxn>
                <a:cxn ang="0">
                  <a:pos x="28" y="32"/>
                </a:cxn>
                <a:cxn ang="0">
                  <a:pos x="36" y="24"/>
                </a:cxn>
                <a:cxn ang="0">
                  <a:pos x="70" y="6"/>
                </a:cxn>
                <a:cxn ang="0">
                  <a:pos x="110" y="0"/>
                </a:cxn>
                <a:cxn ang="0">
                  <a:pos x="132" y="0"/>
                </a:cxn>
                <a:cxn ang="0">
                  <a:pos x="168" y="14"/>
                </a:cxn>
                <a:cxn ang="0">
                  <a:pos x="184" y="24"/>
                </a:cxn>
                <a:cxn ang="0">
                  <a:pos x="200" y="42"/>
                </a:cxn>
                <a:cxn ang="0">
                  <a:pos x="212" y="62"/>
                </a:cxn>
                <a:cxn ang="0">
                  <a:pos x="218" y="86"/>
                </a:cxn>
                <a:cxn ang="0">
                  <a:pos x="220" y="114"/>
                </a:cxn>
                <a:cxn ang="0">
                  <a:pos x="220" y="128"/>
                </a:cxn>
                <a:cxn ang="0">
                  <a:pos x="212" y="158"/>
                </a:cxn>
                <a:cxn ang="0">
                  <a:pos x="192" y="200"/>
                </a:cxn>
                <a:cxn ang="0">
                  <a:pos x="160" y="248"/>
                </a:cxn>
                <a:cxn ang="0">
                  <a:pos x="126" y="288"/>
                </a:cxn>
                <a:cxn ang="0">
                  <a:pos x="118" y="292"/>
                </a:cxn>
                <a:cxn ang="0">
                  <a:pos x="110" y="294"/>
                </a:cxn>
                <a:cxn ang="0">
                  <a:pos x="110" y="16"/>
                </a:cxn>
                <a:cxn ang="0">
                  <a:pos x="86" y="18"/>
                </a:cxn>
                <a:cxn ang="0">
                  <a:pos x="66" y="24"/>
                </a:cxn>
                <a:cxn ang="0">
                  <a:pos x="38" y="48"/>
                </a:cxn>
                <a:cxn ang="0">
                  <a:pos x="22" y="80"/>
                </a:cxn>
                <a:cxn ang="0">
                  <a:pos x="16" y="114"/>
                </a:cxn>
                <a:cxn ang="0">
                  <a:pos x="18" y="126"/>
                </a:cxn>
                <a:cxn ang="0">
                  <a:pos x="24" y="154"/>
                </a:cxn>
                <a:cxn ang="0">
                  <a:pos x="42" y="194"/>
                </a:cxn>
                <a:cxn ang="0">
                  <a:pos x="74" y="238"/>
                </a:cxn>
                <a:cxn ang="0">
                  <a:pos x="106" y="276"/>
                </a:cxn>
                <a:cxn ang="0">
                  <a:pos x="110" y="278"/>
                </a:cxn>
                <a:cxn ang="0">
                  <a:pos x="114" y="276"/>
                </a:cxn>
                <a:cxn ang="0">
                  <a:pos x="146" y="238"/>
                </a:cxn>
                <a:cxn ang="0">
                  <a:pos x="178" y="194"/>
                </a:cxn>
                <a:cxn ang="0">
                  <a:pos x="196" y="154"/>
                </a:cxn>
                <a:cxn ang="0">
                  <a:pos x="204" y="126"/>
                </a:cxn>
                <a:cxn ang="0">
                  <a:pos x="204" y="114"/>
                </a:cxn>
                <a:cxn ang="0">
                  <a:pos x="200" y="80"/>
                </a:cxn>
                <a:cxn ang="0">
                  <a:pos x="184" y="48"/>
                </a:cxn>
                <a:cxn ang="0">
                  <a:pos x="154" y="24"/>
                </a:cxn>
                <a:cxn ang="0">
                  <a:pos x="134" y="18"/>
                </a:cxn>
                <a:cxn ang="0">
                  <a:pos x="110" y="16"/>
                </a:cxn>
              </a:cxnLst>
              <a:rect l="0" t="0" r="r" b="b"/>
              <a:pathLst>
                <a:path w="220" h="294">
                  <a:moveTo>
                    <a:pt x="110" y="294"/>
                  </a:moveTo>
                  <a:lnTo>
                    <a:pt x="110" y="294"/>
                  </a:lnTo>
                  <a:lnTo>
                    <a:pt x="102" y="292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76" y="266"/>
                  </a:lnTo>
                  <a:lnTo>
                    <a:pt x="60" y="248"/>
                  </a:lnTo>
                  <a:lnTo>
                    <a:pt x="44" y="226"/>
                  </a:lnTo>
                  <a:lnTo>
                    <a:pt x="28" y="200"/>
                  </a:lnTo>
                  <a:lnTo>
                    <a:pt x="14" y="172"/>
                  </a:lnTo>
                  <a:lnTo>
                    <a:pt x="8" y="158"/>
                  </a:lnTo>
                  <a:lnTo>
                    <a:pt x="4" y="142"/>
                  </a:lnTo>
                  <a:lnTo>
                    <a:pt x="2" y="12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0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0" y="62"/>
                  </a:lnTo>
                  <a:lnTo>
                    <a:pt x="14" y="52"/>
                  </a:lnTo>
                  <a:lnTo>
                    <a:pt x="20" y="42"/>
                  </a:lnTo>
                  <a:lnTo>
                    <a:pt x="28" y="3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52" y="14"/>
                  </a:lnTo>
                  <a:lnTo>
                    <a:pt x="70" y="6"/>
                  </a:lnTo>
                  <a:lnTo>
                    <a:pt x="9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2" y="0"/>
                  </a:lnTo>
                  <a:lnTo>
                    <a:pt x="150" y="6"/>
                  </a:lnTo>
                  <a:lnTo>
                    <a:pt x="168" y="1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92" y="32"/>
                  </a:lnTo>
                  <a:lnTo>
                    <a:pt x="200" y="42"/>
                  </a:lnTo>
                  <a:lnTo>
                    <a:pt x="206" y="52"/>
                  </a:lnTo>
                  <a:lnTo>
                    <a:pt x="212" y="62"/>
                  </a:lnTo>
                  <a:lnTo>
                    <a:pt x="216" y="74"/>
                  </a:lnTo>
                  <a:lnTo>
                    <a:pt x="218" y="86"/>
                  </a:lnTo>
                  <a:lnTo>
                    <a:pt x="220" y="100"/>
                  </a:lnTo>
                  <a:lnTo>
                    <a:pt x="220" y="114"/>
                  </a:lnTo>
                  <a:lnTo>
                    <a:pt x="220" y="114"/>
                  </a:lnTo>
                  <a:lnTo>
                    <a:pt x="220" y="128"/>
                  </a:lnTo>
                  <a:lnTo>
                    <a:pt x="216" y="142"/>
                  </a:lnTo>
                  <a:lnTo>
                    <a:pt x="212" y="158"/>
                  </a:lnTo>
                  <a:lnTo>
                    <a:pt x="206" y="172"/>
                  </a:lnTo>
                  <a:lnTo>
                    <a:pt x="192" y="200"/>
                  </a:lnTo>
                  <a:lnTo>
                    <a:pt x="176" y="226"/>
                  </a:lnTo>
                  <a:lnTo>
                    <a:pt x="160" y="248"/>
                  </a:lnTo>
                  <a:lnTo>
                    <a:pt x="144" y="266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18" y="292"/>
                  </a:lnTo>
                  <a:lnTo>
                    <a:pt x="110" y="294"/>
                  </a:lnTo>
                  <a:lnTo>
                    <a:pt x="110" y="294"/>
                  </a:lnTo>
                  <a:close/>
                  <a:moveTo>
                    <a:pt x="110" y="16"/>
                  </a:moveTo>
                  <a:lnTo>
                    <a:pt x="110" y="16"/>
                  </a:lnTo>
                  <a:lnTo>
                    <a:pt x="98" y="16"/>
                  </a:lnTo>
                  <a:lnTo>
                    <a:pt x="86" y="18"/>
                  </a:lnTo>
                  <a:lnTo>
                    <a:pt x="76" y="20"/>
                  </a:lnTo>
                  <a:lnTo>
                    <a:pt x="66" y="24"/>
                  </a:lnTo>
                  <a:lnTo>
                    <a:pt x="50" y="34"/>
                  </a:lnTo>
                  <a:lnTo>
                    <a:pt x="38" y="48"/>
                  </a:lnTo>
                  <a:lnTo>
                    <a:pt x="28" y="62"/>
                  </a:lnTo>
                  <a:lnTo>
                    <a:pt x="22" y="80"/>
                  </a:lnTo>
                  <a:lnTo>
                    <a:pt x="18" y="96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8" y="126"/>
                  </a:lnTo>
                  <a:lnTo>
                    <a:pt x="20" y="140"/>
                  </a:lnTo>
                  <a:lnTo>
                    <a:pt x="24" y="154"/>
                  </a:lnTo>
                  <a:lnTo>
                    <a:pt x="30" y="168"/>
                  </a:lnTo>
                  <a:lnTo>
                    <a:pt x="42" y="194"/>
                  </a:lnTo>
                  <a:lnTo>
                    <a:pt x="58" y="218"/>
                  </a:lnTo>
                  <a:lnTo>
                    <a:pt x="74" y="238"/>
                  </a:lnTo>
                  <a:lnTo>
                    <a:pt x="88" y="25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10" y="278"/>
                  </a:lnTo>
                  <a:lnTo>
                    <a:pt x="114" y="276"/>
                  </a:lnTo>
                  <a:lnTo>
                    <a:pt x="114" y="276"/>
                  </a:lnTo>
                  <a:lnTo>
                    <a:pt x="132" y="256"/>
                  </a:lnTo>
                  <a:lnTo>
                    <a:pt x="146" y="238"/>
                  </a:lnTo>
                  <a:lnTo>
                    <a:pt x="162" y="218"/>
                  </a:lnTo>
                  <a:lnTo>
                    <a:pt x="178" y="194"/>
                  </a:lnTo>
                  <a:lnTo>
                    <a:pt x="192" y="168"/>
                  </a:lnTo>
                  <a:lnTo>
                    <a:pt x="196" y="154"/>
                  </a:lnTo>
                  <a:lnTo>
                    <a:pt x="200" y="140"/>
                  </a:lnTo>
                  <a:lnTo>
                    <a:pt x="204" y="126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04" y="96"/>
                  </a:lnTo>
                  <a:lnTo>
                    <a:pt x="200" y="80"/>
                  </a:lnTo>
                  <a:lnTo>
                    <a:pt x="192" y="62"/>
                  </a:lnTo>
                  <a:lnTo>
                    <a:pt x="184" y="48"/>
                  </a:lnTo>
                  <a:lnTo>
                    <a:pt x="170" y="34"/>
                  </a:lnTo>
                  <a:lnTo>
                    <a:pt x="154" y="24"/>
                  </a:lnTo>
                  <a:lnTo>
                    <a:pt x="144" y="20"/>
                  </a:lnTo>
                  <a:lnTo>
                    <a:pt x="134" y="18"/>
                  </a:lnTo>
                  <a:lnTo>
                    <a:pt x="122" y="16"/>
                  </a:lnTo>
                  <a:lnTo>
                    <a:pt x="110" y="16"/>
                  </a:lnTo>
                  <a:lnTo>
                    <a:pt x="110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40"/>
            <p:cNvSpPr>
              <a:spLocks noEditPoints="1"/>
            </p:cNvSpPr>
            <p:nvPr/>
          </p:nvSpPr>
          <p:spPr bwMode="auto">
            <a:xfrm>
              <a:off x="3992563" y="1739900"/>
              <a:ext cx="184150" cy="180975"/>
            </a:xfrm>
            <a:custGeom>
              <a:avLst/>
              <a:gdLst/>
              <a:ahLst/>
              <a:cxnLst>
                <a:cxn ang="0">
                  <a:pos x="58" y="114"/>
                </a:cxn>
                <a:cxn ang="0">
                  <a:pos x="36" y="110"/>
                </a:cxn>
                <a:cxn ang="0">
                  <a:pos x="18" y="98"/>
                </a:cxn>
                <a:cxn ang="0">
                  <a:pos x="6" y="8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10" y="24"/>
                </a:cxn>
                <a:cxn ang="0">
                  <a:pos x="26" y="10"/>
                </a:cxn>
                <a:cxn ang="0">
                  <a:pos x="46" y="0"/>
                </a:cxn>
                <a:cxn ang="0">
                  <a:pos x="58" y="0"/>
                </a:cxn>
                <a:cxn ang="0">
                  <a:pos x="80" y="4"/>
                </a:cxn>
                <a:cxn ang="0">
                  <a:pos x="100" y="16"/>
                </a:cxn>
                <a:cxn ang="0">
                  <a:pos x="112" y="34"/>
                </a:cxn>
                <a:cxn ang="0">
                  <a:pos x="116" y="58"/>
                </a:cxn>
                <a:cxn ang="0">
                  <a:pos x="114" y="68"/>
                </a:cxn>
                <a:cxn ang="0">
                  <a:pos x="106" y="90"/>
                </a:cxn>
                <a:cxn ang="0">
                  <a:pos x="90" y="104"/>
                </a:cxn>
                <a:cxn ang="0">
                  <a:pos x="70" y="114"/>
                </a:cxn>
                <a:cxn ang="0">
                  <a:pos x="58" y="114"/>
                </a:cxn>
                <a:cxn ang="0">
                  <a:pos x="58" y="16"/>
                </a:cxn>
                <a:cxn ang="0">
                  <a:pos x="42" y="18"/>
                </a:cxn>
                <a:cxn ang="0">
                  <a:pos x="30" y="28"/>
                </a:cxn>
                <a:cxn ang="0">
                  <a:pos x="20" y="42"/>
                </a:cxn>
                <a:cxn ang="0">
                  <a:pos x="16" y="58"/>
                </a:cxn>
                <a:cxn ang="0">
                  <a:pos x="18" y="66"/>
                </a:cxn>
                <a:cxn ang="0">
                  <a:pos x="24" y="80"/>
                </a:cxn>
                <a:cxn ang="0">
                  <a:pos x="36" y="92"/>
                </a:cxn>
                <a:cxn ang="0">
                  <a:pos x="50" y="98"/>
                </a:cxn>
                <a:cxn ang="0">
                  <a:pos x="58" y="98"/>
                </a:cxn>
                <a:cxn ang="0">
                  <a:pos x="74" y="96"/>
                </a:cxn>
                <a:cxn ang="0">
                  <a:pos x="88" y="86"/>
                </a:cxn>
                <a:cxn ang="0">
                  <a:pos x="96" y="74"/>
                </a:cxn>
                <a:cxn ang="0">
                  <a:pos x="100" y="58"/>
                </a:cxn>
                <a:cxn ang="0">
                  <a:pos x="98" y="48"/>
                </a:cxn>
                <a:cxn ang="0">
                  <a:pos x="92" y="34"/>
                </a:cxn>
                <a:cxn ang="0">
                  <a:pos x="82" y="22"/>
                </a:cxn>
                <a:cxn ang="0">
                  <a:pos x="66" y="16"/>
                </a:cxn>
                <a:cxn ang="0">
                  <a:pos x="58" y="16"/>
                </a:cxn>
              </a:cxnLst>
              <a:rect l="0" t="0" r="r" b="b"/>
              <a:pathLst>
                <a:path w="116" h="114">
                  <a:moveTo>
                    <a:pt x="58" y="114"/>
                  </a:moveTo>
                  <a:lnTo>
                    <a:pt x="58" y="114"/>
                  </a:lnTo>
                  <a:lnTo>
                    <a:pt x="46" y="114"/>
                  </a:lnTo>
                  <a:lnTo>
                    <a:pt x="36" y="110"/>
                  </a:lnTo>
                  <a:lnTo>
                    <a:pt x="26" y="104"/>
                  </a:lnTo>
                  <a:lnTo>
                    <a:pt x="18" y="98"/>
                  </a:lnTo>
                  <a:lnTo>
                    <a:pt x="10" y="90"/>
                  </a:lnTo>
                  <a:lnTo>
                    <a:pt x="6" y="80"/>
                  </a:lnTo>
                  <a:lnTo>
                    <a:pt x="2" y="6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8" y="16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100" y="16"/>
                  </a:lnTo>
                  <a:lnTo>
                    <a:pt x="106" y="24"/>
                  </a:lnTo>
                  <a:lnTo>
                    <a:pt x="112" y="34"/>
                  </a:lnTo>
                  <a:lnTo>
                    <a:pt x="114" y="46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4" y="68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100" y="98"/>
                  </a:lnTo>
                  <a:lnTo>
                    <a:pt x="90" y="104"/>
                  </a:lnTo>
                  <a:lnTo>
                    <a:pt x="80" y="110"/>
                  </a:lnTo>
                  <a:lnTo>
                    <a:pt x="70" y="114"/>
                  </a:lnTo>
                  <a:lnTo>
                    <a:pt x="58" y="114"/>
                  </a:lnTo>
                  <a:lnTo>
                    <a:pt x="58" y="114"/>
                  </a:lnTo>
                  <a:close/>
                  <a:moveTo>
                    <a:pt x="58" y="16"/>
                  </a:moveTo>
                  <a:lnTo>
                    <a:pt x="58" y="16"/>
                  </a:lnTo>
                  <a:lnTo>
                    <a:pt x="50" y="16"/>
                  </a:lnTo>
                  <a:lnTo>
                    <a:pt x="42" y="18"/>
                  </a:lnTo>
                  <a:lnTo>
                    <a:pt x="36" y="22"/>
                  </a:lnTo>
                  <a:lnTo>
                    <a:pt x="30" y="28"/>
                  </a:lnTo>
                  <a:lnTo>
                    <a:pt x="24" y="34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8" y="66"/>
                  </a:lnTo>
                  <a:lnTo>
                    <a:pt x="20" y="74"/>
                  </a:lnTo>
                  <a:lnTo>
                    <a:pt x="24" y="80"/>
                  </a:lnTo>
                  <a:lnTo>
                    <a:pt x="30" y="86"/>
                  </a:lnTo>
                  <a:lnTo>
                    <a:pt x="36" y="92"/>
                  </a:lnTo>
                  <a:lnTo>
                    <a:pt x="42" y="96"/>
                  </a:lnTo>
                  <a:lnTo>
                    <a:pt x="50" y="98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66" y="98"/>
                  </a:lnTo>
                  <a:lnTo>
                    <a:pt x="74" y="96"/>
                  </a:lnTo>
                  <a:lnTo>
                    <a:pt x="82" y="92"/>
                  </a:lnTo>
                  <a:lnTo>
                    <a:pt x="88" y="86"/>
                  </a:lnTo>
                  <a:lnTo>
                    <a:pt x="92" y="80"/>
                  </a:lnTo>
                  <a:lnTo>
                    <a:pt x="96" y="74"/>
                  </a:lnTo>
                  <a:lnTo>
                    <a:pt x="98" y="66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98" y="48"/>
                  </a:lnTo>
                  <a:lnTo>
                    <a:pt x="96" y="40"/>
                  </a:lnTo>
                  <a:lnTo>
                    <a:pt x="92" y="34"/>
                  </a:lnTo>
                  <a:lnTo>
                    <a:pt x="88" y="28"/>
                  </a:lnTo>
                  <a:lnTo>
                    <a:pt x="82" y="22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0656" y="1791867"/>
            <a:ext cx="987259" cy="932411"/>
          </a:xfrm>
          <a:prstGeom prst="rect">
            <a:avLst/>
          </a:prstGeom>
        </p:spPr>
      </p:pic>
      <p:sp>
        <p:nvSpPr>
          <p:cNvPr id="35" name="空心弧 34"/>
          <p:cNvSpPr/>
          <p:nvPr/>
        </p:nvSpPr>
        <p:spPr>
          <a:xfrm rot="10965428">
            <a:off x="8439709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018923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916824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Freeform 156"/>
          <p:cNvSpPr>
            <a:spLocks noEditPoints="1"/>
          </p:cNvSpPr>
          <p:nvPr/>
        </p:nvSpPr>
        <p:spPr bwMode="auto">
          <a:xfrm>
            <a:off x="8750223" y="2060954"/>
            <a:ext cx="504825" cy="479425"/>
          </a:xfrm>
          <a:custGeom>
            <a:avLst/>
            <a:gdLst/>
            <a:ahLst/>
            <a:cxnLst>
              <a:cxn ang="0">
                <a:pos x="30" y="302"/>
              </a:cxn>
              <a:cxn ang="0">
                <a:pos x="24" y="300"/>
              </a:cxn>
              <a:cxn ang="0">
                <a:pos x="8" y="292"/>
              </a:cxn>
              <a:cxn ang="0">
                <a:pos x="0" y="278"/>
              </a:cxn>
              <a:cxn ang="0">
                <a:pos x="0" y="238"/>
              </a:cxn>
              <a:cxn ang="0">
                <a:pos x="2" y="230"/>
              </a:cxn>
              <a:cxn ang="0">
                <a:pos x="12" y="214"/>
              </a:cxn>
              <a:cxn ang="0">
                <a:pos x="100" y="186"/>
              </a:cxn>
              <a:cxn ang="0">
                <a:pos x="90" y="166"/>
              </a:cxn>
              <a:cxn ang="0">
                <a:pos x="76" y="120"/>
              </a:cxn>
              <a:cxn ang="0">
                <a:pos x="74" y="94"/>
              </a:cxn>
              <a:cxn ang="0">
                <a:pos x="80" y="56"/>
              </a:cxn>
              <a:cxn ang="0">
                <a:pos x="98" y="26"/>
              </a:cxn>
              <a:cxn ang="0">
                <a:pos x="124" y="6"/>
              </a:cxn>
              <a:cxn ang="0">
                <a:pos x="158" y="0"/>
              </a:cxn>
              <a:cxn ang="0">
                <a:pos x="176" y="2"/>
              </a:cxn>
              <a:cxn ang="0">
                <a:pos x="208" y="16"/>
              </a:cxn>
              <a:cxn ang="0">
                <a:pos x="230" y="40"/>
              </a:cxn>
              <a:cxn ang="0">
                <a:pos x="242" y="74"/>
              </a:cxn>
              <a:cxn ang="0">
                <a:pos x="244" y="94"/>
              </a:cxn>
              <a:cxn ang="0">
                <a:pos x="236" y="144"/>
              </a:cxn>
              <a:cxn ang="0">
                <a:pos x="216" y="186"/>
              </a:cxn>
              <a:cxn ang="0">
                <a:pos x="296" y="210"/>
              </a:cxn>
              <a:cxn ang="0">
                <a:pos x="312" y="222"/>
              </a:cxn>
              <a:cxn ang="0">
                <a:pos x="318" y="238"/>
              </a:cxn>
              <a:cxn ang="0">
                <a:pos x="318" y="272"/>
              </a:cxn>
              <a:cxn ang="0">
                <a:pos x="316" y="284"/>
              </a:cxn>
              <a:cxn ang="0">
                <a:pos x="300" y="300"/>
              </a:cxn>
              <a:cxn ang="0">
                <a:pos x="288" y="302"/>
              </a:cxn>
              <a:cxn ang="0">
                <a:pos x="158" y="16"/>
              </a:cxn>
              <a:cxn ang="0">
                <a:pos x="144" y="18"/>
              </a:cxn>
              <a:cxn ang="0">
                <a:pos x="118" y="28"/>
              </a:cxn>
              <a:cxn ang="0">
                <a:pos x="102" y="48"/>
              </a:cxn>
              <a:cxn ang="0">
                <a:pos x="92" y="78"/>
              </a:cxn>
              <a:cxn ang="0">
                <a:pos x="90" y="94"/>
              </a:cxn>
              <a:cxn ang="0">
                <a:pos x="98" y="144"/>
              </a:cxn>
              <a:cxn ang="0">
                <a:pos x="120" y="184"/>
              </a:cxn>
              <a:cxn ang="0">
                <a:pos x="26" y="226"/>
              </a:cxn>
              <a:cxn ang="0">
                <a:pos x="22" y="228"/>
              </a:cxn>
              <a:cxn ang="0">
                <a:pos x="16" y="234"/>
              </a:cxn>
              <a:cxn ang="0">
                <a:pos x="16" y="272"/>
              </a:cxn>
              <a:cxn ang="0">
                <a:pos x="18" y="276"/>
              </a:cxn>
              <a:cxn ang="0">
                <a:pos x="24" y="284"/>
              </a:cxn>
              <a:cxn ang="0">
                <a:pos x="288" y="286"/>
              </a:cxn>
              <a:cxn ang="0">
                <a:pos x="292" y="284"/>
              </a:cxn>
              <a:cxn ang="0">
                <a:pos x="300" y="278"/>
              </a:cxn>
              <a:cxn ang="0">
                <a:pos x="302" y="272"/>
              </a:cxn>
              <a:cxn ang="0">
                <a:pos x="302" y="238"/>
              </a:cxn>
              <a:cxn ang="0">
                <a:pos x="298" y="230"/>
              </a:cxn>
              <a:cxn ang="0">
                <a:pos x="292" y="226"/>
              </a:cxn>
              <a:cxn ang="0">
                <a:pos x="198" y="184"/>
              </a:cxn>
              <a:cxn ang="0">
                <a:pos x="210" y="166"/>
              </a:cxn>
              <a:cxn ang="0">
                <a:pos x="224" y="120"/>
              </a:cxn>
              <a:cxn ang="0">
                <a:pos x="226" y="94"/>
              </a:cxn>
              <a:cxn ang="0">
                <a:pos x="222" y="62"/>
              </a:cxn>
              <a:cxn ang="0">
                <a:pos x="208" y="38"/>
              </a:cxn>
              <a:cxn ang="0">
                <a:pos x="188" y="22"/>
              </a:cxn>
              <a:cxn ang="0">
                <a:pos x="158" y="16"/>
              </a:cxn>
            </a:cxnLst>
            <a:rect l="0" t="0" r="r" b="b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72"/>
                </a:lnTo>
                <a:lnTo>
                  <a:pt x="302" y="238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lnTo>
                  <a:pt x="15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255048" y="-77771"/>
            <a:ext cx="2931886" cy="24099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10" y="643128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04817" y="3786508"/>
            <a:ext cx="2116852" cy="6691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01418" y="3561538"/>
            <a:ext cx="2566795" cy="66912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505072" y="3322051"/>
            <a:ext cx="3045770" cy="66912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152201" y="4207980"/>
            <a:ext cx="1508366" cy="6691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406173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</a:t>
            </a:r>
            <a:endParaRPr lang="zh-CN" altLang="en-US" sz="24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3547487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</a:t>
            </a:r>
            <a:endParaRPr lang="zh-CN" altLang="en-US" sz="24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668726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1285560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2012</a:t>
            </a:r>
            <a:endParaRPr lang="zh-CN" altLang="en-US" sz="24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1354882" y="2599951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65%</a:t>
            </a:r>
            <a:endParaRPr lang="zh-CN" altLang="en-US" sz="24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2440605" y="2135475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79%</a:t>
            </a:r>
            <a:endParaRPr lang="zh-CN" altLang="en-US" sz="24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3619024" y="3253563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34%</a:t>
            </a:r>
            <a:endParaRPr lang="zh-CN" altLang="en-US" sz="24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4672505" y="164216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88%</a:t>
            </a:r>
            <a:endParaRPr lang="zh-CN" altLang="en-US" sz="2400" b="1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6375262" y="2297456"/>
            <a:ext cx="0" cy="956107"/>
          </a:xfrm>
          <a:prstGeom prst="line">
            <a:avLst/>
          </a:prstGeom>
          <a:ln w="793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94267" y="2282394"/>
            <a:ext cx="4665055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694267" y="3999036"/>
            <a:ext cx="4665055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6375262" y="3999036"/>
            <a:ext cx="0" cy="95610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CFE2"/>
      </a:accent1>
      <a:accent2>
        <a:srgbClr val="C0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2050</Words>
  <Application>Microsoft Office PowerPoint</Application>
  <PresentationFormat>自定义</PresentationFormat>
  <Paragraphs>112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29</cp:revision>
  <dcterms:created xsi:type="dcterms:W3CDTF">2015-08-19T09:36:00Z</dcterms:created>
  <dcterms:modified xsi:type="dcterms:W3CDTF">2016-08-22T03:59:46Z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