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CEC"/>
    <a:srgbClr val="D8D6BF"/>
    <a:srgbClr val="A2D268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180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3D383-9108-4E0C-B8E7-9C1FD4FE7D9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405DC-22AA-42D8-8783-A52AA559581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 userDrawn="1"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5435600" y="6021388"/>
            <a:ext cx="3079750" cy="403225"/>
          </a:xfrm>
          <a:prstGeom prst="rect">
            <a:avLst/>
          </a:prstGeom>
          <a:solidFill>
            <a:srgbClr val="FAFB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0" y="6453188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等腰三角形 12"/>
          <p:cNvSpPr/>
          <p:nvPr userDrawn="1"/>
        </p:nvSpPr>
        <p:spPr>
          <a:xfrm>
            <a:off x="8242300" y="6356351"/>
            <a:ext cx="145478" cy="125412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3D383-9108-4E0C-B8E7-9C1FD4FE7D9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405DC-22AA-42D8-8783-A52AA55958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3D383-9108-4E0C-B8E7-9C1FD4FE7D9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405DC-22AA-42D8-8783-A52AA55958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61372">
                <a:srgbClr val="EAEAD6"/>
              </a:gs>
              <a:gs pos="26000">
                <a:srgbClr val="FBFCEC"/>
              </a:gs>
              <a:gs pos="100000">
                <a:srgbClr val="D8D6B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3D383-9108-4E0C-B8E7-9C1FD4FE7D9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405DC-22AA-42D8-8783-A52AA559581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453188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等腰三角形 8"/>
          <p:cNvSpPr/>
          <p:nvPr userDrawn="1"/>
        </p:nvSpPr>
        <p:spPr>
          <a:xfrm>
            <a:off x="8242300" y="6356351"/>
            <a:ext cx="145478" cy="125412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3D383-9108-4E0C-B8E7-9C1FD4FE7D9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405DC-22AA-42D8-8783-A52AA55958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3D383-9108-4E0C-B8E7-9C1FD4FE7D9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405DC-22AA-42D8-8783-A52AA55958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3D383-9108-4E0C-B8E7-9C1FD4FE7D9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405DC-22AA-42D8-8783-A52AA55958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3D383-9108-4E0C-B8E7-9C1FD4FE7D9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405DC-22AA-42D8-8783-A52AA55958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3D383-9108-4E0C-B8E7-9C1FD4FE7D9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405DC-22AA-42D8-8783-A52AA55958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3D383-9108-4E0C-B8E7-9C1FD4FE7D9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405DC-22AA-42D8-8783-A52AA55958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3D383-9108-4E0C-B8E7-9C1FD4FE7D9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405DC-22AA-42D8-8783-A52AA55958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3D383-9108-4E0C-B8E7-9C1FD4FE7D9D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405DC-22AA-42D8-8783-A52AA55958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62130" y="1122363"/>
            <a:ext cx="7196070" cy="1466291"/>
          </a:xfrm>
        </p:spPr>
        <p:txBody>
          <a:bodyPr>
            <a:normAutofit/>
          </a:bodyPr>
          <a:lstStyle/>
          <a:p>
            <a:pPr algn="l"/>
            <a:r>
              <a:rPr lang="zh-CN" altLang="en-US" sz="5400" dirty="0" smtClean="0"/>
              <a:t>环境破坏与环境保护</a:t>
            </a:r>
            <a:endParaRPr lang="zh-CN" altLang="en-US" sz="5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431665" y="6065948"/>
            <a:ext cx="2862330" cy="441101"/>
          </a:xfrm>
        </p:spPr>
        <p:txBody>
          <a:bodyPr>
            <a:normAutofit/>
          </a:bodyPr>
          <a:lstStyle/>
          <a:p>
            <a:r>
              <a:rPr lang="zh-CN" altLang="en-US" sz="1600" u="sng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主讲人：</a:t>
            </a:r>
            <a:r>
              <a:rPr lang="en-US" altLang="zh-CN" sz="1600" u="sng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xxxxxxxxxxxx</a:t>
            </a:r>
            <a:endParaRPr lang="en-US" altLang="zh-CN" sz="1600" u="sng" dirty="0">
              <a:solidFill>
                <a:schemeClr val="tx1">
                  <a:lumMod val="85000"/>
                  <a:lumOff val="1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2130" y="2588654"/>
            <a:ext cx="45848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92D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en-US" b="1" dirty="0" smtClean="0">
                <a:solidFill>
                  <a:srgbClr val="92D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公益</a:t>
            </a:r>
            <a:r>
              <a:rPr lang="en-US" altLang="zh-CN" b="1" dirty="0" smtClean="0">
                <a:solidFill>
                  <a:srgbClr val="92D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/</a:t>
            </a:r>
            <a:r>
              <a:rPr lang="zh-CN" altLang="en-US" b="1" dirty="0" smtClean="0">
                <a:solidFill>
                  <a:srgbClr val="92D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培训</a:t>
            </a:r>
            <a:r>
              <a:rPr lang="en-US" altLang="zh-CN" b="1" dirty="0" smtClean="0">
                <a:solidFill>
                  <a:srgbClr val="92D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/</a:t>
            </a:r>
            <a:r>
              <a:rPr lang="zh-CN" altLang="en-US" b="1" dirty="0" smtClean="0">
                <a:solidFill>
                  <a:srgbClr val="92D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宣传</a:t>
            </a:r>
            <a:r>
              <a:rPr lang="en-US" altLang="zh-CN" b="1" dirty="0" smtClean="0">
                <a:solidFill>
                  <a:srgbClr val="92D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PPT</a:t>
            </a:r>
            <a:r>
              <a:rPr lang="zh-CN" altLang="en-US" b="1" dirty="0" smtClean="0">
                <a:solidFill>
                  <a:srgbClr val="92D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应用主题模板</a:t>
            </a:r>
            <a:endParaRPr lang="zh-CN" altLang="en-US" b="1" dirty="0">
              <a:solidFill>
                <a:srgbClr val="92D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标注 19"/>
          <p:cNvSpPr/>
          <p:nvPr/>
        </p:nvSpPr>
        <p:spPr>
          <a:xfrm>
            <a:off x="6477105" y="2120110"/>
            <a:ext cx="1636391" cy="3436441"/>
          </a:xfrm>
          <a:prstGeom prst="wedgeRectCallout">
            <a:avLst>
              <a:gd name="adj1" fmla="val 63279"/>
              <a:gd name="adj2" fmla="val 72306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rgbClr val="FBF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02"/>
          <a:stretch>
            <a:fillRect/>
          </a:stretch>
        </p:blipFill>
        <p:spPr>
          <a:xfrm>
            <a:off x="1146601" y="4695883"/>
            <a:ext cx="2613640" cy="860668"/>
          </a:xfrm>
          <a:prstGeom prst="rect">
            <a:avLst/>
          </a:prstGeom>
          <a:ln>
            <a:solidFill>
              <a:srgbClr val="FBFCEC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45"/>
          <a:stretch>
            <a:fillRect/>
          </a:stretch>
        </p:blipFill>
        <p:spPr>
          <a:xfrm>
            <a:off x="3747749" y="3857892"/>
            <a:ext cx="2613639" cy="853559"/>
          </a:xfrm>
          <a:prstGeom prst="rect">
            <a:avLst/>
          </a:prstGeom>
          <a:ln>
            <a:solidFill>
              <a:srgbClr val="FBFCEC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 smtClean="0"/>
              <a:t>目录</a:t>
            </a:r>
            <a:r>
              <a:rPr lang="en-US" altLang="zh-CN" sz="4000" dirty="0" smtClean="0"/>
              <a:t>|</a:t>
            </a:r>
            <a:r>
              <a:rPr lang="en-US" altLang="zh-CN" sz="3600" dirty="0" smtClean="0">
                <a:latin typeface="+mj-ea"/>
              </a:rPr>
              <a:t>Contents</a:t>
            </a:r>
            <a:endParaRPr lang="zh-CN" altLang="en-US" sz="3600" dirty="0">
              <a:latin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78" b="2642"/>
          <a:stretch>
            <a:fillRect/>
          </a:stretch>
        </p:blipFill>
        <p:spPr>
          <a:xfrm>
            <a:off x="3747751" y="2128570"/>
            <a:ext cx="2614411" cy="853560"/>
          </a:xfrm>
          <a:prstGeom prst="rect">
            <a:avLst/>
          </a:prstGeom>
          <a:ln>
            <a:solidFill>
              <a:srgbClr val="FBFCEC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218" y="2993231"/>
            <a:ext cx="2614411" cy="853560"/>
          </a:xfrm>
          <a:prstGeom prst="rect">
            <a:avLst/>
          </a:prstGeom>
          <a:ln>
            <a:solidFill>
              <a:srgbClr val="FBFCEC"/>
            </a:solidFill>
          </a:ln>
        </p:spPr>
      </p:pic>
      <p:sp>
        <p:nvSpPr>
          <p:cNvPr id="4" name="矩形 3"/>
          <p:cNvSpPr/>
          <p:nvPr/>
        </p:nvSpPr>
        <p:spPr>
          <a:xfrm>
            <a:off x="1133338" y="2128570"/>
            <a:ext cx="2614411" cy="853560"/>
          </a:xfrm>
          <a:prstGeom prst="rect">
            <a:avLst/>
          </a:prstGeom>
          <a:solidFill>
            <a:srgbClr val="92D050"/>
          </a:solidFill>
          <a:ln w="19050">
            <a:solidFill>
              <a:srgbClr val="FBF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47749" y="2993231"/>
            <a:ext cx="2614411" cy="853560"/>
          </a:xfrm>
          <a:prstGeom prst="rect">
            <a:avLst/>
          </a:prstGeom>
          <a:solidFill>
            <a:srgbClr val="92D050"/>
          </a:solidFill>
          <a:ln w="19050">
            <a:solidFill>
              <a:srgbClr val="FBF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249249" y="2128570"/>
            <a:ext cx="9916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BFCEC"/>
                </a:solidFill>
                <a:latin typeface="Impact" pitchFamily="34" charset="0"/>
              </a:rPr>
              <a:t>01</a:t>
            </a:r>
            <a:endParaRPr lang="zh-CN" altLang="en-US" sz="2000" dirty="0">
              <a:solidFill>
                <a:srgbClr val="FBFCEC"/>
              </a:solidFill>
              <a:latin typeface="Impact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93948" y="2435736"/>
            <a:ext cx="21378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FBFCEC"/>
                </a:solidFill>
              </a:rPr>
              <a:t>单击添加标题文本</a:t>
            </a:r>
            <a:endParaRPr lang="zh-CN" altLang="en-US" sz="1600" dirty="0">
              <a:solidFill>
                <a:srgbClr val="FBFCEC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33337" y="3857892"/>
            <a:ext cx="2614411" cy="853560"/>
          </a:xfrm>
          <a:prstGeom prst="rect">
            <a:avLst/>
          </a:prstGeom>
          <a:solidFill>
            <a:srgbClr val="92D050"/>
          </a:solidFill>
          <a:ln w="19050">
            <a:solidFill>
              <a:srgbClr val="FBF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46977" y="4711451"/>
            <a:ext cx="2614411" cy="853560"/>
          </a:xfrm>
          <a:prstGeom prst="rect">
            <a:avLst/>
          </a:prstGeom>
          <a:solidFill>
            <a:srgbClr val="92D050"/>
          </a:solidFill>
          <a:ln w="19050">
            <a:solidFill>
              <a:srgbClr val="FBF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876538" y="3002042"/>
            <a:ext cx="9916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BFCEC"/>
                </a:solidFill>
                <a:latin typeface="Impact" pitchFamily="34" charset="0"/>
              </a:rPr>
              <a:t>02</a:t>
            </a:r>
            <a:endParaRPr lang="zh-CN" altLang="en-US" sz="2000" dirty="0">
              <a:solidFill>
                <a:srgbClr val="FBFCEC"/>
              </a:solidFill>
              <a:latin typeface="Impact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08358" y="3263965"/>
            <a:ext cx="21378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FBFCEC"/>
                </a:solidFill>
              </a:rPr>
              <a:t>单击添加标题文本</a:t>
            </a:r>
            <a:endParaRPr lang="zh-CN" altLang="en-US" sz="1600" dirty="0">
              <a:solidFill>
                <a:srgbClr val="FBFCEC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49249" y="3940247"/>
            <a:ext cx="9916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BFCEC"/>
                </a:solidFill>
                <a:latin typeface="Impact" pitchFamily="34" charset="0"/>
              </a:rPr>
              <a:t>03</a:t>
            </a:r>
            <a:endParaRPr lang="zh-CN" altLang="en-US" sz="2000" dirty="0">
              <a:solidFill>
                <a:srgbClr val="FBFCEC"/>
              </a:solidFill>
              <a:latin typeface="Impact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81069" y="4202170"/>
            <a:ext cx="21378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FBFCEC"/>
                </a:solidFill>
              </a:rPr>
              <a:t>单击添加标题文本</a:t>
            </a:r>
            <a:endParaRPr lang="zh-CN" altLang="en-US" sz="1600" dirty="0">
              <a:solidFill>
                <a:srgbClr val="FBFCEC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75958" y="4794936"/>
            <a:ext cx="9916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BFCEC"/>
                </a:solidFill>
                <a:latin typeface="Impact" pitchFamily="34" charset="0"/>
              </a:rPr>
              <a:t>04</a:t>
            </a:r>
            <a:endParaRPr lang="zh-CN" altLang="en-US" sz="2000" dirty="0">
              <a:solidFill>
                <a:srgbClr val="FBFCEC"/>
              </a:solidFill>
              <a:latin typeface="Impact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07778" y="5056859"/>
            <a:ext cx="21378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FBFCEC"/>
                </a:solidFill>
              </a:rPr>
              <a:t>单击添加标题文本</a:t>
            </a:r>
            <a:endParaRPr lang="zh-CN" altLang="en-US" sz="1600" dirty="0">
              <a:solidFill>
                <a:srgbClr val="FBFCEC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54013" y="2343954"/>
            <a:ext cx="430887" cy="30514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spc="300" dirty="0" smtClean="0">
                <a:solidFill>
                  <a:srgbClr val="FBFCEC"/>
                </a:solidFill>
              </a:rPr>
              <a:t>爱护环境，人人有责</a:t>
            </a:r>
            <a:endParaRPr lang="zh-CN" altLang="en-US" sz="1600" spc="300" dirty="0">
              <a:solidFill>
                <a:srgbClr val="FBFCEC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69954" y="2343954"/>
            <a:ext cx="830997" cy="312081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1400" dirty="0">
                <a:solidFill>
                  <a:srgbClr val="FBFCEC"/>
                </a:solidFill>
              </a:rPr>
              <a:t>Take good care of the environment, everyone duty</a:t>
            </a:r>
          </a:p>
          <a:p>
            <a:endParaRPr lang="en-US" altLang="zh-CN" sz="1400" dirty="0">
              <a:solidFill>
                <a:srgbClr val="FBFCEC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7528255" y="2343954"/>
            <a:ext cx="0" cy="2851092"/>
          </a:xfrm>
          <a:prstGeom prst="line">
            <a:avLst/>
          </a:prstGeom>
          <a:ln>
            <a:solidFill>
              <a:srgbClr val="FBFC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单击添加标题</a:t>
            </a:r>
            <a:endParaRPr lang="zh-CN" altLang="en-US" sz="3600" dirty="0"/>
          </a:p>
        </p:txBody>
      </p:sp>
      <p:sp>
        <p:nvSpPr>
          <p:cNvPr id="4" name="Oval 1"/>
          <p:cNvSpPr>
            <a:spLocks noChangeArrowheads="1"/>
          </p:cNvSpPr>
          <p:nvPr/>
        </p:nvSpPr>
        <p:spPr bwMode="auto">
          <a:xfrm>
            <a:off x="3729534" y="4167867"/>
            <a:ext cx="1818337" cy="1819539"/>
          </a:xfrm>
          <a:prstGeom prst="ellipse">
            <a:avLst/>
          </a:prstGeom>
          <a:solidFill>
            <a:srgbClr val="D8D6BF">
              <a:alpha val="79999"/>
            </a:srgbClr>
          </a:solidFill>
          <a:ln w="9525">
            <a:solidFill>
              <a:srgbClr val="FBFCE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7932" rIns="90000" bIns="45000" anchor="ctr"/>
          <a:lstStyle/>
          <a:p>
            <a:pPr algn="ctr" defTabSz="-635">
              <a:tabLst>
                <a:tab pos="723900" algn="l"/>
                <a:tab pos="1447800" algn="l"/>
                <a:tab pos="2171700" algn="l"/>
              </a:tabLst>
            </a:pPr>
            <a:r>
              <a:rPr lang="en-US" sz="2600" b="1">
                <a:solidFill>
                  <a:schemeClr val="tx1">
                    <a:lumMod val="50000"/>
                    <a:lumOff val="50000"/>
                  </a:schemeClr>
                </a:solidFill>
              </a:rPr>
              <a:t>Text</a:t>
            </a:r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6370453" y="4381930"/>
            <a:ext cx="1499648" cy="690295"/>
          </a:xfrm>
          <a:prstGeom prst="roundRect">
            <a:avLst>
              <a:gd name="adj" fmla="val 11741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lIns="90000" tIns="45000" rIns="90000" bIns="45000" anchor="ctr"/>
          <a:lstStyle/>
          <a:p>
            <a:pPr algn="ctr" defTabSz="-635">
              <a:tabLst>
                <a:tab pos="723900" algn="l"/>
                <a:tab pos="1447800" algn="l"/>
              </a:tabLst>
            </a:pPr>
            <a:r>
              <a:rPr lang="en-US">
                <a:solidFill>
                  <a:srgbClr val="FFFFFF"/>
                </a:solidFill>
              </a:rPr>
              <a:t>Your own text</a:t>
            </a: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1460573" y="2946622"/>
            <a:ext cx="1499648" cy="690295"/>
          </a:xfrm>
          <a:prstGeom prst="roundRect">
            <a:avLst>
              <a:gd name="adj" fmla="val 11741"/>
            </a:avLst>
          </a:prstGeom>
          <a:solidFill>
            <a:srgbClr val="92D0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/>
          <a:p>
            <a:pPr algn="ctr" defTabSz="-635">
              <a:tabLst>
                <a:tab pos="723900" algn="l"/>
                <a:tab pos="1447800" algn="l"/>
              </a:tabLst>
            </a:pPr>
            <a:r>
              <a:rPr lang="en-US">
                <a:solidFill>
                  <a:srgbClr val="FFFFFF"/>
                </a:solidFill>
              </a:rPr>
              <a:t>Your own text</a:t>
            </a: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1454208" y="4686188"/>
            <a:ext cx="1499648" cy="690295"/>
          </a:xfrm>
          <a:prstGeom prst="roundRect">
            <a:avLst>
              <a:gd name="adj" fmla="val 11741"/>
            </a:avLst>
          </a:prstGeom>
          <a:solidFill>
            <a:srgbClr val="D8D6BF"/>
          </a:solidFill>
          <a:ln>
            <a:noFill/>
          </a:ln>
          <a:effectLst/>
        </p:spPr>
        <p:txBody>
          <a:bodyPr lIns="90000" tIns="45000" rIns="90000" bIns="45000" anchor="ctr"/>
          <a:lstStyle/>
          <a:p>
            <a:pPr algn="ctr" defTabSz="-635">
              <a:tabLst>
                <a:tab pos="723900" algn="l"/>
                <a:tab pos="1447800" algn="l"/>
              </a:tabLst>
            </a:pP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Your own text</a:t>
            </a:r>
          </a:p>
        </p:txBody>
      </p:sp>
      <p:sp>
        <p:nvSpPr>
          <p:cNvPr id="8" name="Oval 5"/>
          <p:cNvSpPr>
            <a:spLocks noChangeArrowheads="1"/>
          </p:cNvSpPr>
          <p:nvPr/>
        </p:nvSpPr>
        <p:spPr bwMode="auto">
          <a:xfrm>
            <a:off x="3036835" y="3050647"/>
            <a:ext cx="1819540" cy="1819540"/>
          </a:xfrm>
          <a:prstGeom prst="ellipse">
            <a:avLst/>
          </a:prstGeom>
          <a:solidFill>
            <a:srgbClr val="92D050">
              <a:alpha val="79999"/>
            </a:srgbClr>
          </a:solidFill>
          <a:ln w="9525">
            <a:solidFill>
              <a:srgbClr val="FBFCE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7932" rIns="36000" bIns="45000" anchor="ctr"/>
          <a:lstStyle/>
          <a:p>
            <a:pPr defTabSz="-635">
              <a:tabLst>
                <a:tab pos="723900" algn="l"/>
                <a:tab pos="1447800" algn="l"/>
                <a:tab pos="2171700" algn="l"/>
              </a:tabLst>
            </a:pPr>
            <a:r>
              <a:rPr lang="en-US" sz="2600" b="1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1448195" y="4647705"/>
            <a:ext cx="2752760" cy="1203"/>
          </a:xfrm>
          <a:prstGeom prst="line">
            <a:avLst/>
          </a:prstGeom>
          <a:noFill/>
          <a:ln w="9525" cmpd="sng">
            <a:solidFill>
              <a:srgbClr val="D8D6B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4466731" y="3049445"/>
            <a:ext cx="1819539" cy="1819539"/>
          </a:xfrm>
          <a:prstGeom prst="ellipse">
            <a:avLst/>
          </a:prstGeom>
          <a:solidFill>
            <a:schemeClr val="tx1">
              <a:lumMod val="95000"/>
              <a:lumOff val="5000"/>
              <a:alpha val="79999"/>
            </a:schemeClr>
          </a:solidFill>
          <a:ln w="9525">
            <a:solidFill>
              <a:srgbClr val="FBFCEC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7932" rIns="3600" bIns="45000" anchor="ctr"/>
          <a:lstStyle/>
          <a:p>
            <a:pPr defTabSz="-635">
              <a:tabLst>
                <a:tab pos="723900" algn="l"/>
                <a:tab pos="1447800" algn="l"/>
                <a:tab pos="2171700" algn="l"/>
              </a:tabLst>
            </a:pPr>
            <a:r>
              <a:rPr lang="en-US" sz="2600" b="1">
                <a:solidFill>
                  <a:srgbClr val="FFFFFF"/>
                </a:solidFill>
              </a:rPr>
              <a:t>Text</a:t>
            </a:r>
          </a:p>
        </p:txBody>
      </p:sp>
      <p:sp>
        <p:nvSpPr>
          <p:cNvPr id="11" name="Freeform 8"/>
          <p:cNvSpPr/>
          <p:nvPr/>
        </p:nvSpPr>
        <p:spPr bwMode="auto">
          <a:xfrm>
            <a:off x="5135379" y="4555105"/>
            <a:ext cx="2740734" cy="555603"/>
          </a:xfrm>
          <a:custGeom>
            <a:avLst/>
            <a:gdLst>
              <a:gd name="T0" fmla="*/ 0 w 10050"/>
              <a:gd name="T1" fmla="*/ 0 h 2036"/>
              <a:gd name="T2" fmla="*/ 2699 w 10050"/>
              <a:gd name="T3" fmla="*/ 2035 h 2036"/>
              <a:gd name="T4" fmla="*/ 10049 w 10050"/>
              <a:gd name="T5" fmla="*/ 2035 h 2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50" h="2036">
                <a:moveTo>
                  <a:pt x="0" y="0"/>
                </a:moveTo>
                <a:lnTo>
                  <a:pt x="2699" y="2035"/>
                </a:lnTo>
                <a:lnTo>
                  <a:pt x="10049" y="2035"/>
                </a:lnTo>
              </a:path>
            </a:pathLst>
          </a:custGeom>
          <a:noFill/>
          <a:ln w="9525" cmpd="sng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9"/>
          <p:cNvSpPr/>
          <p:nvPr/>
        </p:nvSpPr>
        <p:spPr bwMode="auto">
          <a:xfrm>
            <a:off x="1460573" y="2912348"/>
            <a:ext cx="3162849" cy="883914"/>
          </a:xfrm>
          <a:custGeom>
            <a:avLst/>
            <a:gdLst>
              <a:gd name="T0" fmla="*/ 11595 w 11596"/>
              <a:gd name="T1" fmla="*/ 3238 h 3239"/>
              <a:gd name="T2" fmla="*/ 9104 w 11596"/>
              <a:gd name="T3" fmla="*/ 0 h 3239"/>
              <a:gd name="T4" fmla="*/ 0 w 11596"/>
              <a:gd name="T5" fmla="*/ 0 h 3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596" h="3239">
                <a:moveTo>
                  <a:pt x="11595" y="3238"/>
                </a:moveTo>
                <a:lnTo>
                  <a:pt x="9104" y="0"/>
                </a:lnTo>
                <a:lnTo>
                  <a:pt x="0" y="0"/>
                </a:lnTo>
              </a:path>
            </a:pathLst>
          </a:custGeom>
          <a:noFill/>
          <a:ln w="9525" cmpd="sng">
            <a:solidFill>
              <a:srgbClr val="92D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矩形标注 13"/>
          <p:cNvSpPr/>
          <p:nvPr/>
        </p:nvSpPr>
        <p:spPr>
          <a:xfrm>
            <a:off x="785611" y="1481071"/>
            <a:ext cx="7611414" cy="1703221"/>
          </a:xfrm>
          <a:custGeom>
            <a:avLst/>
            <a:gdLst>
              <a:gd name="connsiteX0" fmla="*/ 0 w 7611414"/>
              <a:gd name="connsiteY0" fmla="*/ 0 h 953037"/>
              <a:gd name="connsiteX1" fmla="*/ 4439992 w 7611414"/>
              <a:gd name="connsiteY1" fmla="*/ 0 h 953037"/>
              <a:gd name="connsiteX2" fmla="*/ 4439992 w 7611414"/>
              <a:gd name="connsiteY2" fmla="*/ 0 h 953037"/>
              <a:gd name="connsiteX3" fmla="*/ 6342845 w 7611414"/>
              <a:gd name="connsiteY3" fmla="*/ 0 h 953037"/>
              <a:gd name="connsiteX4" fmla="*/ 7611414 w 7611414"/>
              <a:gd name="connsiteY4" fmla="*/ 0 h 953037"/>
              <a:gd name="connsiteX5" fmla="*/ 7611414 w 7611414"/>
              <a:gd name="connsiteY5" fmla="*/ 555938 h 953037"/>
              <a:gd name="connsiteX6" fmla="*/ 7611414 w 7611414"/>
              <a:gd name="connsiteY6" fmla="*/ 555938 h 953037"/>
              <a:gd name="connsiteX7" fmla="*/ 7611414 w 7611414"/>
              <a:gd name="connsiteY7" fmla="*/ 794198 h 953037"/>
              <a:gd name="connsiteX8" fmla="*/ 7611414 w 7611414"/>
              <a:gd name="connsiteY8" fmla="*/ 953037 h 953037"/>
              <a:gd name="connsiteX9" fmla="*/ 6342845 w 7611414"/>
              <a:gd name="connsiteY9" fmla="*/ 953037 h 953037"/>
              <a:gd name="connsiteX10" fmla="*/ 4035876 w 7611414"/>
              <a:gd name="connsiteY10" fmla="*/ 1625948 h 953037"/>
              <a:gd name="connsiteX11" fmla="*/ 4439992 w 7611414"/>
              <a:gd name="connsiteY11" fmla="*/ 953037 h 953037"/>
              <a:gd name="connsiteX12" fmla="*/ 0 w 7611414"/>
              <a:gd name="connsiteY12" fmla="*/ 953037 h 953037"/>
              <a:gd name="connsiteX13" fmla="*/ 0 w 7611414"/>
              <a:gd name="connsiteY13" fmla="*/ 794198 h 953037"/>
              <a:gd name="connsiteX14" fmla="*/ 0 w 7611414"/>
              <a:gd name="connsiteY14" fmla="*/ 555938 h 953037"/>
              <a:gd name="connsiteX15" fmla="*/ 0 w 7611414"/>
              <a:gd name="connsiteY15" fmla="*/ 555938 h 953037"/>
              <a:gd name="connsiteX16" fmla="*/ 0 w 7611414"/>
              <a:gd name="connsiteY16" fmla="*/ 0 h 953037"/>
              <a:gd name="connsiteX0-1" fmla="*/ 0 w 7611414"/>
              <a:gd name="connsiteY0-2" fmla="*/ 0 h 1625948"/>
              <a:gd name="connsiteX1-3" fmla="*/ 4439992 w 7611414"/>
              <a:gd name="connsiteY1-4" fmla="*/ 0 h 1625948"/>
              <a:gd name="connsiteX2-5" fmla="*/ 4439992 w 7611414"/>
              <a:gd name="connsiteY2-6" fmla="*/ 0 h 1625948"/>
              <a:gd name="connsiteX3-7" fmla="*/ 6342845 w 7611414"/>
              <a:gd name="connsiteY3-8" fmla="*/ 0 h 1625948"/>
              <a:gd name="connsiteX4-9" fmla="*/ 7611414 w 7611414"/>
              <a:gd name="connsiteY4-10" fmla="*/ 0 h 1625948"/>
              <a:gd name="connsiteX5-11" fmla="*/ 7611414 w 7611414"/>
              <a:gd name="connsiteY5-12" fmla="*/ 555938 h 1625948"/>
              <a:gd name="connsiteX6-13" fmla="*/ 7611414 w 7611414"/>
              <a:gd name="connsiteY6-14" fmla="*/ 555938 h 1625948"/>
              <a:gd name="connsiteX7-15" fmla="*/ 7611414 w 7611414"/>
              <a:gd name="connsiteY7-16" fmla="*/ 794198 h 1625948"/>
              <a:gd name="connsiteX8-17" fmla="*/ 7611414 w 7611414"/>
              <a:gd name="connsiteY8-18" fmla="*/ 953037 h 1625948"/>
              <a:gd name="connsiteX9-19" fmla="*/ 6342845 w 7611414"/>
              <a:gd name="connsiteY9-20" fmla="*/ 953037 h 1625948"/>
              <a:gd name="connsiteX10-21" fmla="*/ 4035876 w 7611414"/>
              <a:gd name="connsiteY10-22" fmla="*/ 1625948 h 1625948"/>
              <a:gd name="connsiteX11-23" fmla="*/ 5547575 w 7611414"/>
              <a:gd name="connsiteY11-24" fmla="*/ 965916 h 1625948"/>
              <a:gd name="connsiteX12-25" fmla="*/ 0 w 7611414"/>
              <a:gd name="connsiteY12-26" fmla="*/ 953037 h 1625948"/>
              <a:gd name="connsiteX13-27" fmla="*/ 0 w 7611414"/>
              <a:gd name="connsiteY13-28" fmla="*/ 794198 h 1625948"/>
              <a:gd name="connsiteX14-29" fmla="*/ 0 w 7611414"/>
              <a:gd name="connsiteY14-30" fmla="*/ 555938 h 1625948"/>
              <a:gd name="connsiteX15-31" fmla="*/ 0 w 7611414"/>
              <a:gd name="connsiteY15-32" fmla="*/ 555938 h 1625948"/>
              <a:gd name="connsiteX16-33" fmla="*/ 0 w 7611414"/>
              <a:gd name="connsiteY16-34" fmla="*/ 0 h 1625948"/>
              <a:gd name="connsiteX0-35" fmla="*/ 0 w 7611414"/>
              <a:gd name="connsiteY0-36" fmla="*/ 0 h 1625948"/>
              <a:gd name="connsiteX1-37" fmla="*/ 4439992 w 7611414"/>
              <a:gd name="connsiteY1-38" fmla="*/ 0 h 1625948"/>
              <a:gd name="connsiteX2-39" fmla="*/ 4439992 w 7611414"/>
              <a:gd name="connsiteY2-40" fmla="*/ 0 h 1625948"/>
              <a:gd name="connsiteX3-41" fmla="*/ 6342845 w 7611414"/>
              <a:gd name="connsiteY3-42" fmla="*/ 0 h 1625948"/>
              <a:gd name="connsiteX4-43" fmla="*/ 7611414 w 7611414"/>
              <a:gd name="connsiteY4-44" fmla="*/ 0 h 1625948"/>
              <a:gd name="connsiteX5-45" fmla="*/ 7611414 w 7611414"/>
              <a:gd name="connsiteY5-46" fmla="*/ 555938 h 1625948"/>
              <a:gd name="connsiteX6-47" fmla="*/ 7611414 w 7611414"/>
              <a:gd name="connsiteY6-48" fmla="*/ 555938 h 1625948"/>
              <a:gd name="connsiteX7-49" fmla="*/ 7611414 w 7611414"/>
              <a:gd name="connsiteY7-50" fmla="*/ 794198 h 1625948"/>
              <a:gd name="connsiteX8-51" fmla="*/ 7611414 w 7611414"/>
              <a:gd name="connsiteY8-52" fmla="*/ 953037 h 1625948"/>
              <a:gd name="connsiteX9-53" fmla="*/ 6870879 w 7611414"/>
              <a:gd name="connsiteY9-54" fmla="*/ 953037 h 1625948"/>
              <a:gd name="connsiteX10-55" fmla="*/ 4035876 w 7611414"/>
              <a:gd name="connsiteY10-56" fmla="*/ 1625948 h 1625948"/>
              <a:gd name="connsiteX11-57" fmla="*/ 5547575 w 7611414"/>
              <a:gd name="connsiteY11-58" fmla="*/ 965916 h 1625948"/>
              <a:gd name="connsiteX12-59" fmla="*/ 0 w 7611414"/>
              <a:gd name="connsiteY12-60" fmla="*/ 953037 h 1625948"/>
              <a:gd name="connsiteX13-61" fmla="*/ 0 w 7611414"/>
              <a:gd name="connsiteY13-62" fmla="*/ 794198 h 1625948"/>
              <a:gd name="connsiteX14-63" fmla="*/ 0 w 7611414"/>
              <a:gd name="connsiteY14-64" fmla="*/ 555938 h 1625948"/>
              <a:gd name="connsiteX15-65" fmla="*/ 0 w 7611414"/>
              <a:gd name="connsiteY15-66" fmla="*/ 555938 h 1625948"/>
              <a:gd name="connsiteX16-67" fmla="*/ 0 w 7611414"/>
              <a:gd name="connsiteY16-68" fmla="*/ 0 h 1625948"/>
              <a:gd name="connsiteX0-69" fmla="*/ 0 w 7611414"/>
              <a:gd name="connsiteY0-70" fmla="*/ 0 h 1625948"/>
              <a:gd name="connsiteX1-71" fmla="*/ 4439992 w 7611414"/>
              <a:gd name="connsiteY1-72" fmla="*/ 0 h 1625948"/>
              <a:gd name="connsiteX2-73" fmla="*/ 4439992 w 7611414"/>
              <a:gd name="connsiteY2-74" fmla="*/ 0 h 1625948"/>
              <a:gd name="connsiteX3-75" fmla="*/ 6342845 w 7611414"/>
              <a:gd name="connsiteY3-76" fmla="*/ 0 h 1625948"/>
              <a:gd name="connsiteX4-77" fmla="*/ 7611414 w 7611414"/>
              <a:gd name="connsiteY4-78" fmla="*/ 0 h 1625948"/>
              <a:gd name="connsiteX5-79" fmla="*/ 7611414 w 7611414"/>
              <a:gd name="connsiteY5-80" fmla="*/ 555938 h 1625948"/>
              <a:gd name="connsiteX6-81" fmla="*/ 7611414 w 7611414"/>
              <a:gd name="connsiteY6-82" fmla="*/ 555938 h 1625948"/>
              <a:gd name="connsiteX7-83" fmla="*/ 7611414 w 7611414"/>
              <a:gd name="connsiteY7-84" fmla="*/ 794198 h 1625948"/>
              <a:gd name="connsiteX8-85" fmla="*/ 7611414 w 7611414"/>
              <a:gd name="connsiteY8-86" fmla="*/ 953037 h 1625948"/>
              <a:gd name="connsiteX9-87" fmla="*/ 7321640 w 7611414"/>
              <a:gd name="connsiteY9-88" fmla="*/ 978795 h 1625948"/>
              <a:gd name="connsiteX10-89" fmla="*/ 4035876 w 7611414"/>
              <a:gd name="connsiteY10-90" fmla="*/ 1625948 h 1625948"/>
              <a:gd name="connsiteX11-91" fmla="*/ 5547575 w 7611414"/>
              <a:gd name="connsiteY11-92" fmla="*/ 965916 h 1625948"/>
              <a:gd name="connsiteX12-93" fmla="*/ 0 w 7611414"/>
              <a:gd name="connsiteY12-94" fmla="*/ 953037 h 1625948"/>
              <a:gd name="connsiteX13-95" fmla="*/ 0 w 7611414"/>
              <a:gd name="connsiteY13-96" fmla="*/ 794198 h 1625948"/>
              <a:gd name="connsiteX14-97" fmla="*/ 0 w 7611414"/>
              <a:gd name="connsiteY14-98" fmla="*/ 555938 h 1625948"/>
              <a:gd name="connsiteX15-99" fmla="*/ 0 w 7611414"/>
              <a:gd name="connsiteY15-100" fmla="*/ 555938 h 1625948"/>
              <a:gd name="connsiteX16-101" fmla="*/ 0 w 7611414"/>
              <a:gd name="connsiteY16-102" fmla="*/ 0 h 1625948"/>
              <a:gd name="connsiteX0-103" fmla="*/ 0 w 7611414"/>
              <a:gd name="connsiteY0-104" fmla="*/ 0 h 1703221"/>
              <a:gd name="connsiteX1-105" fmla="*/ 4439992 w 7611414"/>
              <a:gd name="connsiteY1-106" fmla="*/ 0 h 1703221"/>
              <a:gd name="connsiteX2-107" fmla="*/ 4439992 w 7611414"/>
              <a:gd name="connsiteY2-108" fmla="*/ 0 h 1703221"/>
              <a:gd name="connsiteX3-109" fmla="*/ 6342845 w 7611414"/>
              <a:gd name="connsiteY3-110" fmla="*/ 0 h 1703221"/>
              <a:gd name="connsiteX4-111" fmla="*/ 7611414 w 7611414"/>
              <a:gd name="connsiteY4-112" fmla="*/ 0 h 1703221"/>
              <a:gd name="connsiteX5-113" fmla="*/ 7611414 w 7611414"/>
              <a:gd name="connsiteY5-114" fmla="*/ 555938 h 1703221"/>
              <a:gd name="connsiteX6-115" fmla="*/ 7611414 w 7611414"/>
              <a:gd name="connsiteY6-116" fmla="*/ 555938 h 1703221"/>
              <a:gd name="connsiteX7-117" fmla="*/ 7611414 w 7611414"/>
              <a:gd name="connsiteY7-118" fmla="*/ 794198 h 1703221"/>
              <a:gd name="connsiteX8-119" fmla="*/ 7611414 w 7611414"/>
              <a:gd name="connsiteY8-120" fmla="*/ 953037 h 1703221"/>
              <a:gd name="connsiteX9-121" fmla="*/ 7321640 w 7611414"/>
              <a:gd name="connsiteY9-122" fmla="*/ 978795 h 1703221"/>
              <a:gd name="connsiteX10-123" fmla="*/ 5143460 w 7611414"/>
              <a:gd name="connsiteY10-124" fmla="*/ 1703221 h 1703221"/>
              <a:gd name="connsiteX11-125" fmla="*/ 5547575 w 7611414"/>
              <a:gd name="connsiteY11-126" fmla="*/ 965916 h 1703221"/>
              <a:gd name="connsiteX12-127" fmla="*/ 0 w 7611414"/>
              <a:gd name="connsiteY12-128" fmla="*/ 953037 h 1703221"/>
              <a:gd name="connsiteX13-129" fmla="*/ 0 w 7611414"/>
              <a:gd name="connsiteY13-130" fmla="*/ 794198 h 1703221"/>
              <a:gd name="connsiteX14-131" fmla="*/ 0 w 7611414"/>
              <a:gd name="connsiteY14-132" fmla="*/ 555938 h 1703221"/>
              <a:gd name="connsiteX15-133" fmla="*/ 0 w 7611414"/>
              <a:gd name="connsiteY15-134" fmla="*/ 555938 h 1703221"/>
              <a:gd name="connsiteX16-135" fmla="*/ 0 w 7611414"/>
              <a:gd name="connsiteY16-136" fmla="*/ 0 h 1703221"/>
              <a:gd name="connsiteX0-137" fmla="*/ 0 w 7611414"/>
              <a:gd name="connsiteY0-138" fmla="*/ 0 h 1703221"/>
              <a:gd name="connsiteX1-139" fmla="*/ 4439992 w 7611414"/>
              <a:gd name="connsiteY1-140" fmla="*/ 0 h 1703221"/>
              <a:gd name="connsiteX2-141" fmla="*/ 4439992 w 7611414"/>
              <a:gd name="connsiteY2-142" fmla="*/ 0 h 1703221"/>
              <a:gd name="connsiteX3-143" fmla="*/ 6342845 w 7611414"/>
              <a:gd name="connsiteY3-144" fmla="*/ 0 h 1703221"/>
              <a:gd name="connsiteX4-145" fmla="*/ 7611414 w 7611414"/>
              <a:gd name="connsiteY4-146" fmla="*/ 0 h 1703221"/>
              <a:gd name="connsiteX5-147" fmla="*/ 7611414 w 7611414"/>
              <a:gd name="connsiteY5-148" fmla="*/ 555938 h 1703221"/>
              <a:gd name="connsiteX6-149" fmla="*/ 7611414 w 7611414"/>
              <a:gd name="connsiteY6-150" fmla="*/ 555938 h 1703221"/>
              <a:gd name="connsiteX7-151" fmla="*/ 7611414 w 7611414"/>
              <a:gd name="connsiteY7-152" fmla="*/ 794198 h 1703221"/>
              <a:gd name="connsiteX8-153" fmla="*/ 7611414 w 7611414"/>
              <a:gd name="connsiteY8-154" fmla="*/ 953037 h 1703221"/>
              <a:gd name="connsiteX9-155" fmla="*/ 7321640 w 7611414"/>
              <a:gd name="connsiteY9-156" fmla="*/ 978795 h 1703221"/>
              <a:gd name="connsiteX10-157" fmla="*/ 5143460 w 7611414"/>
              <a:gd name="connsiteY10-158" fmla="*/ 1703221 h 1703221"/>
              <a:gd name="connsiteX11-159" fmla="*/ 6461975 w 7611414"/>
              <a:gd name="connsiteY11-160" fmla="*/ 965916 h 1703221"/>
              <a:gd name="connsiteX12-161" fmla="*/ 0 w 7611414"/>
              <a:gd name="connsiteY12-162" fmla="*/ 953037 h 1703221"/>
              <a:gd name="connsiteX13-163" fmla="*/ 0 w 7611414"/>
              <a:gd name="connsiteY13-164" fmla="*/ 794198 h 1703221"/>
              <a:gd name="connsiteX14-165" fmla="*/ 0 w 7611414"/>
              <a:gd name="connsiteY14-166" fmla="*/ 555938 h 1703221"/>
              <a:gd name="connsiteX15-167" fmla="*/ 0 w 7611414"/>
              <a:gd name="connsiteY15-168" fmla="*/ 555938 h 1703221"/>
              <a:gd name="connsiteX16-169" fmla="*/ 0 w 7611414"/>
              <a:gd name="connsiteY16-170" fmla="*/ 0 h 1703221"/>
            </a:gdLst>
            <a:ahLst/>
            <a:cxnLst>
              <a:cxn ang="0">
                <a:pos x="connsiteX0-137" y="connsiteY0-138"/>
              </a:cxn>
              <a:cxn ang="0">
                <a:pos x="connsiteX1-139" y="connsiteY1-140"/>
              </a:cxn>
              <a:cxn ang="0">
                <a:pos x="connsiteX2-141" y="connsiteY2-142"/>
              </a:cxn>
              <a:cxn ang="0">
                <a:pos x="connsiteX3-143" y="connsiteY3-144"/>
              </a:cxn>
              <a:cxn ang="0">
                <a:pos x="connsiteX4-145" y="connsiteY4-146"/>
              </a:cxn>
              <a:cxn ang="0">
                <a:pos x="connsiteX5-147" y="connsiteY5-148"/>
              </a:cxn>
              <a:cxn ang="0">
                <a:pos x="connsiteX6-149" y="connsiteY6-150"/>
              </a:cxn>
              <a:cxn ang="0">
                <a:pos x="connsiteX7-151" y="connsiteY7-152"/>
              </a:cxn>
              <a:cxn ang="0">
                <a:pos x="connsiteX8-153" y="connsiteY8-154"/>
              </a:cxn>
              <a:cxn ang="0">
                <a:pos x="connsiteX9-155" y="connsiteY9-156"/>
              </a:cxn>
              <a:cxn ang="0">
                <a:pos x="connsiteX10-157" y="connsiteY10-158"/>
              </a:cxn>
              <a:cxn ang="0">
                <a:pos x="connsiteX11-159" y="connsiteY11-160"/>
              </a:cxn>
              <a:cxn ang="0">
                <a:pos x="connsiteX12-161" y="connsiteY12-162"/>
              </a:cxn>
              <a:cxn ang="0">
                <a:pos x="connsiteX13-163" y="connsiteY13-164"/>
              </a:cxn>
              <a:cxn ang="0">
                <a:pos x="connsiteX14-165" y="connsiteY14-166"/>
              </a:cxn>
              <a:cxn ang="0">
                <a:pos x="connsiteX15-167" y="connsiteY15-168"/>
              </a:cxn>
              <a:cxn ang="0">
                <a:pos x="connsiteX16-169" y="connsiteY16-170"/>
              </a:cxn>
            </a:cxnLst>
            <a:rect l="l" t="t" r="r" b="b"/>
            <a:pathLst>
              <a:path w="7611414" h="1703221">
                <a:moveTo>
                  <a:pt x="0" y="0"/>
                </a:moveTo>
                <a:lnTo>
                  <a:pt x="4439992" y="0"/>
                </a:lnTo>
                <a:lnTo>
                  <a:pt x="4439992" y="0"/>
                </a:lnTo>
                <a:lnTo>
                  <a:pt x="6342845" y="0"/>
                </a:lnTo>
                <a:lnTo>
                  <a:pt x="7611414" y="0"/>
                </a:lnTo>
                <a:lnTo>
                  <a:pt x="7611414" y="555938"/>
                </a:lnTo>
                <a:lnTo>
                  <a:pt x="7611414" y="555938"/>
                </a:lnTo>
                <a:lnTo>
                  <a:pt x="7611414" y="794198"/>
                </a:lnTo>
                <a:lnTo>
                  <a:pt x="7611414" y="953037"/>
                </a:lnTo>
                <a:lnTo>
                  <a:pt x="7321640" y="978795"/>
                </a:lnTo>
                <a:lnTo>
                  <a:pt x="5143460" y="1703221"/>
                </a:lnTo>
                <a:lnTo>
                  <a:pt x="6461975" y="965916"/>
                </a:lnTo>
                <a:lnTo>
                  <a:pt x="0" y="953037"/>
                </a:lnTo>
                <a:lnTo>
                  <a:pt x="0" y="794198"/>
                </a:lnTo>
                <a:lnTo>
                  <a:pt x="0" y="555938"/>
                </a:lnTo>
                <a:lnTo>
                  <a:pt x="0" y="555938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rgbClr val="FBF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009811" y="1690689"/>
            <a:ext cx="7116758" cy="381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FBFCEC"/>
                </a:solidFill>
              </a:rPr>
              <a:t>环境破坏的三大主要特征：添加文本内容、添加文本内容、添加文本内容</a:t>
            </a:r>
            <a:endParaRPr lang="zh-CN" altLang="en-US" sz="1400" dirty="0">
              <a:solidFill>
                <a:srgbClr val="FBFCEC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662930" y="1690689"/>
            <a:ext cx="592428" cy="0"/>
          </a:xfrm>
          <a:prstGeom prst="line">
            <a:avLst/>
          </a:prstGeom>
          <a:ln>
            <a:solidFill>
              <a:srgbClr val="FBFC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8255358" y="1690689"/>
            <a:ext cx="0" cy="381066"/>
          </a:xfrm>
          <a:prstGeom prst="line">
            <a:avLst/>
          </a:prstGeom>
          <a:ln>
            <a:solidFill>
              <a:srgbClr val="FBFC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4"/>
          <a:stretch>
            <a:fillRect/>
          </a:stretch>
        </p:blipFill>
        <p:spPr>
          <a:xfrm>
            <a:off x="0" y="0"/>
            <a:ext cx="9144000" cy="575914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5759146"/>
            <a:ext cx="9144000" cy="109885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0" y="5759146"/>
            <a:ext cx="9144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等腰三角形 12"/>
          <p:cNvSpPr/>
          <p:nvPr/>
        </p:nvSpPr>
        <p:spPr>
          <a:xfrm>
            <a:off x="8247486" y="5496211"/>
            <a:ext cx="288000" cy="252000"/>
          </a:xfrm>
          <a:prstGeom prst="triangle">
            <a:avLst/>
          </a:prstGeom>
          <a:noFill/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8275622" y="5552485"/>
            <a:ext cx="239728" cy="206662"/>
          </a:xfrm>
          <a:prstGeom prst="triangle">
            <a:avLst/>
          </a:prstGeom>
          <a:solidFill>
            <a:schemeClr val="tx1">
              <a:lumMod val="95000"/>
              <a:lumOff val="5000"/>
            </a:schemeClr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3426" y="5960013"/>
            <a:ext cx="7886700" cy="675249"/>
          </a:xfrm>
        </p:spPr>
        <p:txBody>
          <a:bodyPr>
            <a:normAutofit/>
          </a:bodyPr>
          <a:lstStyle/>
          <a:p>
            <a:pPr algn="r"/>
            <a:r>
              <a:rPr lang="zh-CN" altLang="en-US" sz="2000" dirty="0" smtClean="0">
                <a:solidFill>
                  <a:srgbClr val="FBFCEC"/>
                </a:solidFill>
                <a:latin typeface="+mn-ea"/>
                <a:ea typeface="+mn-ea"/>
              </a:rPr>
              <a:t>添加主题说明：城市垃圾</a:t>
            </a:r>
            <a:endParaRPr lang="zh-CN" altLang="en-US" sz="2000" dirty="0">
              <a:solidFill>
                <a:srgbClr val="FBFCEC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单击添加标题</a:t>
            </a:r>
          </a:p>
        </p:txBody>
      </p:sp>
      <p:sp>
        <p:nvSpPr>
          <p:cNvPr id="4" name="Line 16"/>
          <p:cNvSpPr>
            <a:spLocks noChangeShapeType="1"/>
          </p:cNvSpPr>
          <p:nvPr/>
        </p:nvSpPr>
        <p:spPr bwMode="auto">
          <a:xfrm flipV="1">
            <a:off x="5735638" y="3539993"/>
            <a:ext cx="6350" cy="1884363"/>
          </a:xfrm>
          <a:prstGeom prst="line">
            <a:avLst/>
          </a:prstGeom>
          <a:noFill/>
          <a:ln w="19050" cmpd="sng">
            <a:solidFill>
              <a:srgbClr val="353637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da-DK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Line 12"/>
          <p:cNvSpPr>
            <a:spLocks noChangeShapeType="1"/>
          </p:cNvSpPr>
          <p:nvPr/>
        </p:nvSpPr>
        <p:spPr bwMode="auto">
          <a:xfrm flipV="1">
            <a:off x="6940550" y="1685793"/>
            <a:ext cx="0" cy="1584325"/>
          </a:xfrm>
          <a:prstGeom prst="line">
            <a:avLst/>
          </a:prstGeom>
          <a:noFill/>
          <a:ln w="19050" cmpd="sng">
            <a:solidFill>
              <a:srgbClr val="353637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da-DK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auto">
          <a:xfrm flipV="1">
            <a:off x="4057650" y="1685793"/>
            <a:ext cx="0" cy="1584325"/>
          </a:xfrm>
          <a:prstGeom prst="line">
            <a:avLst/>
          </a:prstGeom>
          <a:noFill/>
          <a:ln w="19050" cmpd="sng">
            <a:solidFill>
              <a:srgbClr val="353637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da-DK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 flipV="1">
            <a:off x="661988" y="1671506"/>
            <a:ext cx="0" cy="1843087"/>
          </a:xfrm>
          <a:prstGeom prst="line">
            <a:avLst/>
          </a:prstGeom>
          <a:noFill/>
          <a:ln w="19050" cmpd="sng">
            <a:solidFill>
              <a:srgbClr val="353637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da-DK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Line 16"/>
          <p:cNvSpPr>
            <a:spLocks noChangeShapeType="1"/>
          </p:cNvSpPr>
          <p:nvPr/>
        </p:nvSpPr>
        <p:spPr bwMode="auto">
          <a:xfrm flipV="1">
            <a:off x="2489200" y="3930518"/>
            <a:ext cx="6350" cy="1585913"/>
          </a:xfrm>
          <a:prstGeom prst="line">
            <a:avLst/>
          </a:prstGeom>
          <a:noFill/>
          <a:ln w="19050" cmpd="sng">
            <a:solidFill>
              <a:srgbClr val="353637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da-DK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0" name="Group 8"/>
          <p:cNvGrpSpPr/>
          <p:nvPr/>
        </p:nvGrpSpPr>
        <p:grpSpPr bwMode="auto">
          <a:xfrm>
            <a:off x="422275" y="3020881"/>
            <a:ext cx="8248650" cy="1368425"/>
            <a:chOff x="0" y="0"/>
            <a:chExt cx="8249946" cy="1367543"/>
          </a:xfrm>
        </p:grpSpPr>
        <p:grpSp>
          <p:nvGrpSpPr>
            <p:cNvPr id="11" name="Group 9"/>
            <p:cNvGrpSpPr/>
            <p:nvPr/>
          </p:nvGrpSpPr>
          <p:grpSpPr bwMode="auto">
            <a:xfrm>
              <a:off x="0" y="0"/>
              <a:ext cx="8249946" cy="1173993"/>
              <a:chOff x="0" y="0"/>
              <a:chExt cx="8249946" cy="1173993"/>
            </a:xfrm>
          </p:grpSpPr>
          <p:sp>
            <p:nvSpPr>
              <p:cNvPr id="13" name="Vinkel 118"/>
              <p:cNvSpPr>
                <a:spLocks noChangeArrowheads="1"/>
              </p:cNvSpPr>
              <p:nvPr/>
            </p:nvSpPr>
            <p:spPr bwMode="auto">
              <a:xfrm>
                <a:off x="3138981" y="0"/>
                <a:ext cx="2048197" cy="1156541"/>
              </a:xfrm>
              <a:prstGeom prst="chevron">
                <a:avLst>
                  <a:gd name="adj" fmla="val 49997"/>
                </a:avLst>
              </a:prstGeom>
              <a:solidFill>
                <a:srgbClr val="A2D268"/>
              </a:solidFill>
              <a:ln w="9525" cmpd="sng">
                <a:solidFill>
                  <a:srgbClr val="92D050"/>
                </a:solidFill>
                <a:miter lim="800000"/>
              </a:ln>
            </p:spPr>
            <p:txBody>
              <a:bodyPr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9pPr>
              </a:lstStyle>
              <a:p>
                <a:pPr algn="ctr"/>
                <a:endParaRPr lang="zh-CN" altLang="en-US" sz="1600" noProof="1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14" name="Pentagon 119"/>
              <p:cNvSpPr>
                <a:spLocks noChangeArrowheads="1"/>
              </p:cNvSpPr>
              <p:nvPr/>
            </p:nvSpPr>
            <p:spPr bwMode="auto">
              <a:xfrm>
                <a:off x="0" y="19038"/>
                <a:ext cx="2124409" cy="1154955"/>
              </a:xfrm>
              <a:prstGeom prst="homePlate">
                <a:avLst>
                  <a:gd name="adj" fmla="val 50004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9pPr>
              </a:lstStyle>
              <a:p>
                <a:pPr algn="ctr"/>
                <a:endParaRPr lang="zh-CN" altLang="en-US" sz="1600" noProof="1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15" name="Vinkel 120"/>
              <p:cNvSpPr>
                <a:spLocks noChangeArrowheads="1"/>
              </p:cNvSpPr>
              <p:nvPr/>
            </p:nvSpPr>
            <p:spPr bwMode="auto">
              <a:xfrm>
                <a:off x="1608391" y="17451"/>
                <a:ext cx="2048197" cy="1156542"/>
              </a:xfrm>
              <a:prstGeom prst="chevron">
                <a:avLst>
                  <a:gd name="adj" fmla="val 49997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9pPr>
              </a:lstStyle>
              <a:p>
                <a:pPr algn="ctr"/>
                <a:endParaRPr lang="zh-CN" altLang="en-US" sz="1400" b="1" noProof="1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16" name="Vinkel 124"/>
              <p:cNvSpPr>
                <a:spLocks noChangeArrowheads="1"/>
              </p:cNvSpPr>
              <p:nvPr/>
            </p:nvSpPr>
            <p:spPr bwMode="auto">
              <a:xfrm>
                <a:off x="4671159" y="17451"/>
                <a:ext cx="2048197" cy="1156542"/>
              </a:xfrm>
              <a:prstGeom prst="chevron">
                <a:avLst>
                  <a:gd name="adj" fmla="val 49997"/>
                </a:avLst>
              </a:prstGeom>
              <a:solidFill>
                <a:srgbClr val="D8D6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9pPr>
              </a:lstStyle>
              <a:p>
                <a:pPr algn="ctr"/>
                <a:endParaRPr lang="zh-CN" altLang="en-US" sz="4800" b="1" noProof="1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17" name="Vinkel 125"/>
              <p:cNvSpPr>
                <a:spLocks noChangeArrowheads="1"/>
              </p:cNvSpPr>
              <p:nvPr/>
            </p:nvSpPr>
            <p:spPr bwMode="auto">
              <a:xfrm>
                <a:off x="6201749" y="17451"/>
                <a:ext cx="2048197" cy="1156542"/>
              </a:xfrm>
              <a:prstGeom prst="chevron">
                <a:avLst>
                  <a:gd name="adj" fmla="val 49997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da-DK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MS PGothic" pitchFamily="34" charset="-128"/>
                    <a:cs typeface="+mn-cs"/>
                  </a:defRPr>
                </a:lvl9pPr>
              </a:lstStyle>
              <a:p>
                <a:pPr algn="ctr"/>
                <a:endParaRPr lang="zh-CN" altLang="en-US" sz="4800" b="1" noProof="1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2" name="Rectangle 3"/>
            <p:cNvSpPr>
              <a:spLocks noChangeArrowheads="1"/>
            </p:cNvSpPr>
            <p:nvPr/>
          </p:nvSpPr>
          <p:spPr bwMode="auto">
            <a:xfrm>
              <a:off x="11115" y="1167647"/>
              <a:ext cx="7648188" cy="199896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da-DK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  <a:cs typeface="+mn-cs"/>
                </a:defRPr>
              </a:lvl9pPr>
            </a:lstStyle>
            <a:p>
              <a:endParaRPr lang="zh-CN" altLang="en-US" noProof="1"/>
            </a:p>
          </p:txBody>
        </p:sp>
      </p:grpSp>
      <p:sp>
        <p:nvSpPr>
          <p:cNvPr id="18" name="Rektangel 143"/>
          <p:cNvSpPr>
            <a:spLocks noChangeArrowheads="1"/>
          </p:cNvSpPr>
          <p:nvPr/>
        </p:nvSpPr>
        <p:spPr bwMode="auto">
          <a:xfrm>
            <a:off x="5788025" y="3443156"/>
            <a:ext cx="8143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da-DK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9pPr>
          </a:lstStyle>
          <a:p>
            <a:r>
              <a:rPr lang="en-US" altLang="en-US" sz="1200" b="1" noProof="1">
                <a:solidFill>
                  <a:srgbClr val="FFFFFF"/>
                </a:solidFill>
                <a:latin typeface="Calibri" pitchFamily="34" charset="0"/>
              </a:rPr>
              <a:t>ENGAGE</a:t>
            </a:r>
            <a:endParaRPr lang="en-US" altLang="en-US" sz="1000" noProof="1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9" name="Rektangel 145"/>
          <p:cNvSpPr>
            <a:spLocks noChangeArrowheads="1"/>
          </p:cNvSpPr>
          <p:nvPr/>
        </p:nvSpPr>
        <p:spPr bwMode="auto">
          <a:xfrm>
            <a:off x="660400" y="1612768"/>
            <a:ext cx="17827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da-DK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9pPr>
          </a:lstStyle>
          <a:p>
            <a:r>
              <a:rPr lang="en-US" altLang="en-US" sz="1400" noProof="1">
                <a:solidFill>
                  <a:srgbClr val="080808"/>
                </a:solidFill>
                <a:latin typeface="Calibri" pitchFamily="34" charset="0"/>
              </a:rPr>
              <a:t>Make strong and visual PowerPoint presentations in less time</a:t>
            </a:r>
          </a:p>
        </p:txBody>
      </p:sp>
      <p:sp>
        <p:nvSpPr>
          <p:cNvPr id="20" name="Rektangel 146"/>
          <p:cNvSpPr>
            <a:spLocks noChangeArrowheads="1"/>
          </p:cNvSpPr>
          <p:nvPr/>
        </p:nvSpPr>
        <p:spPr bwMode="auto">
          <a:xfrm>
            <a:off x="4056063" y="1627056"/>
            <a:ext cx="1957387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da-DK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9pPr>
          </a:lstStyle>
          <a:p>
            <a:pPr defTabSz="801370">
              <a:spcBef>
                <a:spcPct val="20000"/>
              </a:spcBef>
            </a:pPr>
            <a:r>
              <a:rPr lang="en-US" altLang="en-US" sz="1400" noProof="1">
                <a:solidFill>
                  <a:srgbClr val="080808"/>
                </a:solidFill>
                <a:latin typeface="Calibri" pitchFamily="34" charset="0"/>
              </a:rPr>
              <a:t>Customize the graphics to fit your need</a:t>
            </a:r>
            <a:endParaRPr lang="en-US" altLang="en-US" sz="1400" noProof="1">
              <a:solidFill>
                <a:srgbClr val="080808"/>
              </a:solidFill>
            </a:endParaRPr>
          </a:p>
          <a:p>
            <a:pPr defTabSz="801370">
              <a:spcBef>
                <a:spcPct val="20000"/>
              </a:spcBef>
            </a:pPr>
            <a:endParaRPr lang="en-US" altLang="en-US" sz="1400" noProof="1">
              <a:solidFill>
                <a:srgbClr val="080808"/>
              </a:solidFill>
            </a:endParaRPr>
          </a:p>
        </p:txBody>
      </p:sp>
      <p:sp>
        <p:nvSpPr>
          <p:cNvPr id="21" name="Rektangel 147"/>
          <p:cNvSpPr>
            <a:spLocks noChangeArrowheads="1"/>
          </p:cNvSpPr>
          <p:nvPr/>
        </p:nvSpPr>
        <p:spPr bwMode="auto">
          <a:xfrm>
            <a:off x="6938963" y="1627056"/>
            <a:ext cx="17827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da-DK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9pPr>
          </a:lstStyle>
          <a:p>
            <a:r>
              <a:rPr lang="en-US" altLang="en-US" sz="1400" noProof="1">
                <a:solidFill>
                  <a:srgbClr val="080808"/>
                </a:solidFill>
                <a:latin typeface="Calibri" pitchFamily="34" charset="0"/>
              </a:rPr>
              <a:t>Leave an impact on your audience</a:t>
            </a:r>
          </a:p>
        </p:txBody>
      </p:sp>
      <p:sp>
        <p:nvSpPr>
          <p:cNvPr id="22" name="Rektangel 148"/>
          <p:cNvSpPr>
            <a:spLocks noChangeArrowheads="1"/>
          </p:cNvSpPr>
          <p:nvPr/>
        </p:nvSpPr>
        <p:spPr bwMode="auto">
          <a:xfrm>
            <a:off x="2487613" y="4829043"/>
            <a:ext cx="17843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da-DK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9pPr>
          </a:lstStyle>
          <a:p>
            <a:r>
              <a:rPr lang="en-US" altLang="en-US" sz="1400" noProof="1">
                <a:solidFill>
                  <a:srgbClr val="080808"/>
                </a:solidFill>
                <a:latin typeface="Calibri" pitchFamily="34" charset="0"/>
              </a:rPr>
              <a:t>Support your message with</a:t>
            </a:r>
          </a:p>
          <a:p>
            <a:r>
              <a:rPr lang="en-US" altLang="en-US" sz="1400" noProof="1">
                <a:solidFill>
                  <a:srgbClr val="080808"/>
                </a:solidFill>
                <a:latin typeface="Calibri" pitchFamily="34" charset="0"/>
              </a:rPr>
              <a:t>professional graphics</a:t>
            </a:r>
          </a:p>
        </p:txBody>
      </p:sp>
      <p:sp>
        <p:nvSpPr>
          <p:cNvPr id="23" name="Rektangel 149"/>
          <p:cNvSpPr>
            <a:spLocks noChangeArrowheads="1"/>
          </p:cNvSpPr>
          <p:nvPr/>
        </p:nvSpPr>
        <p:spPr bwMode="auto">
          <a:xfrm>
            <a:off x="5734050" y="4944931"/>
            <a:ext cx="1784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da-DK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9pPr>
          </a:lstStyle>
          <a:p>
            <a:pPr defTabSz="801370">
              <a:spcBef>
                <a:spcPct val="20000"/>
              </a:spcBef>
            </a:pPr>
            <a:r>
              <a:rPr lang="en-US" altLang="en-US" sz="1400" noProof="1">
                <a:solidFill>
                  <a:srgbClr val="080808"/>
                </a:solidFill>
                <a:latin typeface="Calibri" pitchFamily="34" charset="0"/>
              </a:rPr>
              <a:t>Capture your audience</a:t>
            </a:r>
            <a:endParaRPr lang="en-US" altLang="en-US" sz="1400" noProof="1">
              <a:solidFill>
                <a:srgbClr val="080808"/>
              </a:solidFill>
            </a:endParaRPr>
          </a:p>
        </p:txBody>
      </p:sp>
      <p:sp>
        <p:nvSpPr>
          <p:cNvPr id="24" name="Rektangel 155"/>
          <p:cNvSpPr>
            <a:spLocks noChangeArrowheads="1"/>
          </p:cNvSpPr>
          <p:nvPr/>
        </p:nvSpPr>
        <p:spPr bwMode="auto">
          <a:xfrm>
            <a:off x="4124325" y="3443156"/>
            <a:ext cx="12160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da-DK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9pPr>
          </a:lstStyle>
          <a:p>
            <a:r>
              <a:rPr lang="en-US" altLang="en-US" sz="1200" b="1" noProof="1">
                <a:solidFill>
                  <a:srgbClr val="FFFFFF"/>
                </a:solidFill>
                <a:latin typeface="Calibri" pitchFamily="34" charset="0"/>
              </a:rPr>
              <a:t>EASE TO USE</a:t>
            </a:r>
            <a:endParaRPr lang="en-US" altLang="en-US" sz="1000" noProof="1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5" name="Rektangel 156"/>
          <p:cNvSpPr>
            <a:spLocks noChangeArrowheads="1"/>
          </p:cNvSpPr>
          <p:nvPr/>
        </p:nvSpPr>
        <p:spPr bwMode="auto">
          <a:xfrm>
            <a:off x="7273925" y="3443156"/>
            <a:ext cx="12160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da-DK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9pPr>
          </a:lstStyle>
          <a:p>
            <a:r>
              <a:rPr lang="en-US" altLang="en-US" sz="1200" b="1" noProof="1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 IMPRESS</a:t>
            </a:r>
            <a:endParaRPr lang="en-US" altLang="en-US" sz="1000" noProof="1">
              <a:solidFill>
                <a:schemeClr val="tx1">
                  <a:lumMod val="50000"/>
                  <a:lumOff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26" name="Rektangel 157"/>
          <p:cNvSpPr>
            <a:spLocks noChangeArrowheads="1"/>
          </p:cNvSpPr>
          <p:nvPr/>
        </p:nvSpPr>
        <p:spPr bwMode="auto">
          <a:xfrm>
            <a:off x="2613025" y="3443156"/>
            <a:ext cx="12160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da-DK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9pPr>
          </a:lstStyle>
          <a:p>
            <a:r>
              <a:rPr lang="en-US" altLang="en-US" sz="1200" b="1" noProof="1">
                <a:solidFill>
                  <a:srgbClr val="FFFFFF"/>
                </a:solidFill>
                <a:latin typeface="Calibri" pitchFamily="34" charset="0"/>
              </a:rPr>
              <a:t>PROFESSIONAL</a:t>
            </a:r>
            <a:endParaRPr lang="en-US" altLang="en-US" sz="1000" noProof="1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7" name="Rektangel 158"/>
          <p:cNvSpPr>
            <a:spLocks noChangeArrowheads="1"/>
          </p:cNvSpPr>
          <p:nvPr/>
        </p:nvSpPr>
        <p:spPr bwMode="auto">
          <a:xfrm>
            <a:off x="682625" y="3443156"/>
            <a:ext cx="12160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da-DK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9pPr>
          </a:lstStyle>
          <a:p>
            <a:r>
              <a:rPr lang="en-US" altLang="en-US" sz="1200" b="1" noProof="1">
                <a:solidFill>
                  <a:srgbClr val="FFFFFF"/>
                </a:solidFill>
                <a:latin typeface="Calibri" pitchFamily="34" charset="0"/>
              </a:rPr>
              <a:t>SAVE TIME</a:t>
            </a:r>
            <a:endParaRPr lang="en-US" altLang="en-US" sz="1000" noProof="1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90919" y="1354183"/>
            <a:ext cx="7196070" cy="2200386"/>
          </a:xfrm>
        </p:spPr>
        <p:txBody>
          <a:bodyPr>
            <a:normAutofit/>
          </a:bodyPr>
          <a:lstStyle/>
          <a:p>
            <a:pPr algn="l"/>
            <a:r>
              <a:rPr lang="en-US" altLang="zh-CN" sz="5400" dirty="0" smtClean="0">
                <a:latin typeface="+mj-ea"/>
              </a:rPr>
              <a:t>THANKS</a:t>
            </a:r>
            <a:br>
              <a:rPr lang="en-US" altLang="zh-CN" sz="5400" dirty="0" smtClean="0">
                <a:latin typeface="+mj-ea"/>
              </a:rPr>
            </a:br>
            <a:r>
              <a:rPr lang="zh-CN" altLang="en-US" sz="5400" dirty="0" smtClean="0">
                <a:latin typeface="+mj-ea"/>
              </a:rPr>
              <a:t>谢谢！</a:t>
            </a:r>
            <a:endParaRPr lang="zh-CN" altLang="en-US" sz="5400" dirty="0">
              <a:latin typeface="+mj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595870" y="6091706"/>
            <a:ext cx="2862330" cy="441101"/>
          </a:xfrm>
        </p:spPr>
        <p:txBody>
          <a:bodyPr>
            <a:normAutofit/>
          </a:bodyPr>
          <a:lstStyle/>
          <a:p>
            <a:r>
              <a:rPr lang="en-US" altLang="zh-CN" sz="1600" u="sng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2016/9/13</a:t>
            </a:r>
            <a:endParaRPr lang="zh-CN" altLang="en-US" sz="1600" u="sng" dirty="0">
              <a:solidFill>
                <a:schemeClr val="tx1">
                  <a:lumMod val="85000"/>
                  <a:lumOff val="1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57729"/>
            <a:ext cx="8936182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Calibri Light"/>
        <a:ea typeface="方正粗宋简体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140</Words>
  <Application>Microsoft Office PowerPoint</Application>
  <PresentationFormat>全屏显示(4:3)</PresentationFormat>
  <Paragraphs>37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环境破坏与环境保护</vt:lpstr>
      <vt:lpstr>目录|Contents</vt:lpstr>
      <vt:lpstr>单击添加标题</vt:lpstr>
      <vt:lpstr>添加主题说明：城市垃圾</vt:lpstr>
      <vt:lpstr>单击添加标题</vt:lpstr>
      <vt:lpstr>THANKS 谢谢！</vt:lpstr>
      <vt:lpstr>PowerPoint 演示文稿</vt:lpstr>
    </vt:vector>
  </TitlesOfParts>
  <Company>KG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15</cp:revision>
  <dcterms:created xsi:type="dcterms:W3CDTF">2013-09-13T05:32:00Z</dcterms:created>
  <dcterms:modified xsi:type="dcterms:W3CDTF">2016-09-09T03:51:08Z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