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9" r:id="rId2"/>
    <p:sldId id="260" r:id="rId3"/>
    <p:sldId id="261" r:id="rId4"/>
    <p:sldId id="281" r:id="rId5"/>
    <p:sldId id="263" r:id="rId6"/>
    <p:sldId id="282" r:id="rId7"/>
    <p:sldId id="271" r:id="rId8"/>
    <p:sldId id="283" r:id="rId9"/>
    <p:sldId id="284" r:id="rId10"/>
    <p:sldId id="276" r:id="rId1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783"/>
    <p:restoredTop sz="94746"/>
  </p:normalViewPr>
  <p:slideViewPr>
    <p:cSldViewPr snapToGrid="0" snapToObjects="1">
      <p:cViewPr varScale="1">
        <p:scale>
          <a:sx n="70" d="100"/>
          <a:sy n="70" d="100"/>
        </p:scale>
        <p:origin x="-18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44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23000">
              <a:schemeClr val="tx1">
                <a:lumMod val="85000"/>
                <a:lumOff val="15000"/>
              </a:schemeClr>
            </a:gs>
            <a:gs pos="69000">
              <a:schemeClr val="tx1"/>
            </a:gs>
            <a:gs pos="97000">
              <a:schemeClr val="tx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13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23000">
              <a:schemeClr val="tx1">
                <a:lumMod val="85000"/>
                <a:lumOff val="15000"/>
              </a:schemeClr>
            </a:gs>
            <a:gs pos="69000">
              <a:schemeClr val="tx1"/>
            </a:gs>
            <a:gs pos="97000">
              <a:schemeClr val="tx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8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92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81" r:id="rId3"/>
    <p:sldLayoutId id="2147483662" r:id="rId4"/>
    <p:sldLayoutId id="2147483664" r:id="rId5"/>
    <p:sldLayoutId id="2147483663" r:id="rId6"/>
    <p:sldLayoutId id="214748366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://officeplus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546600" y="3194123"/>
            <a:ext cx="3098800" cy="3757335"/>
            <a:chOff x="4546600" y="3194123"/>
            <a:chExt cx="3098800" cy="3757335"/>
          </a:xfrm>
        </p:grpSpPr>
        <p:sp>
          <p:nvSpPr>
            <p:cNvPr id="8" name="椭圆 7"/>
            <p:cNvSpPr/>
            <p:nvPr/>
          </p:nvSpPr>
          <p:spPr>
            <a:xfrm rot="10800000">
              <a:off x="7489127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0800000">
              <a:off x="7489127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7315867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7315867" y="661513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7146006" y="6795185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0800000">
              <a:off x="7146006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6964646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6964646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6791387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6791387" y="661513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6621525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6621525" y="6615131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0800000">
              <a:off x="6451664" y="6795185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10800000">
              <a:off x="6451664" y="6615131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0800000">
              <a:off x="6278405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10800000">
              <a:off x="6278405" y="661513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0800000">
              <a:off x="6108543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0800000">
              <a:off x="6108543" y="6615131"/>
              <a:ext cx="156273" cy="15627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5927184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5927184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5753925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0800000">
              <a:off x="5753925" y="6615131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0800000">
              <a:off x="5584063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0800000">
              <a:off x="5584063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0800000">
              <a:off x="5414201" y="6795185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10800000">
              <a:off x="5414201" y="6615131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10800000">
              <a:off x="5240942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10800000">
              <a:off x="5240942" y="6615131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10800000">
              <a:off x="5071080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10800000">
              <a:off x="5071080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10800000">
              <a:off x="4889720" y="6795185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10800000">
              <a:off x="4889720" y="661513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0800000">
              <a:off x="4716461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0800000">
              <a:off x="4716461" y="6615131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0800000">
              <a:off x="4546600" y="6795185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0800000">
              <a:off x="4546600" y="6615131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0800000">
              <a:off x="7489127" y="643507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10800000">
              <a:off x="7489127" y="6255026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0800000">
              <a:off x="7315867" y="6435079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10800000">
              <a:off x="7315867" y="6255026"/>
              <a:ext cx="156273" cy="15627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0800000">
              <a:off x="7146006" y="6435079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10800000">
              <a:off x="7146006" y="6255026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0800000">
              <a:off x="6964646" y="6435079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0800000">
              <a:off x="6964646" y="6255026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0800000">
              <a:off x="6791387" y="6435079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10800000">
              <a:off x="6791387" y="6255026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0800000">
              <a:off x="6621525" y="6435079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0800000">
              <a:off x="6621525" y="6255026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10800000">
              <a:off x="6451664" y="643507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0800000">
              <a:off x="6451664" y="6255026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10800000">
              <a:off x="6278405" y="6435079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10800000">
              <a:off x="6278405" y="6255026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0800000">
              <a:off x="6108543" y="6435079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0800000">
              <a:off x="6108543" y="6255026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0800000">
              <a:off x="5927184" y="6435079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0800000">
              <a:off x="5927184" y="6255026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0800000">
              <a:off x="5753925" y="6435079"/>
              <a:ext cx="156273" cy="15627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10800000">
              <a:off x="5753925" y="6255026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0800000">
              <a:off x="5584063" y="643507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10800000">
              <a:off x="5584063" y="6255026"/>
              <a:ext cx="156273" cy="15627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10800000">
              <a:off x="5414201" y="643507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10800000">
              <a:off x="5414201" y="6255026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10800000">
              <a:off x="5240942" y="6435079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10800000">
              <a:off x="5240942" y="6255026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10800000">
              <a:off x="5071080" y="6435079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0800000">
              <a:off x="5071080" y="6255026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0800000">
              <a:off x="4889720" y="643507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10800000">
              <a:off x="4889720" y="6255026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10800000">
              <a:off x="4716461" y="6435079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10800000">
              <a:off x="4716461" y="6255026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 rot="10800000">
              <a:off x="4546600" y="6435079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10800000">
              <a:off x="4546600" y="6255026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10800000">
              <a:off x="7489127" y="6074972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10800000">
              <a:off x="7489127" y="5894920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0800000">
              <a:off x="7315867" y="6074972"/>
              <a:ext cx="156273" cy="15627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0800000">
              <a:off x="7315867" y="5894920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0800000">
              <a:off x="7146006" y="607497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0800000">
              <a:off x="7146006" y="589492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0800000">
              <a:off x="6964646" y="6074972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0800000">
              <a:off x="6964646" y="5894920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0800000">
              <a:off x="6791387" y="6074972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0800000">
              <a:off x="6791387" y="5894920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0800000">
              <a:off x="6621525" y="607497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0800000">
              <a:off x="6621525" y="589492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0800000">
              <a:off x="6451664" y="6074972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0800000">
              <a:off x="6451664" y="5894920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0800000">
              <a:off x="6278405" y="6074972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0800000">
              <a:off x="6278405" y="589492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0800000">
              <a:off x="6108543" y="6074972"/>
              <a:ext cx="156273" cy="15627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10800000">
              <a:off x="6108543" y="5894920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10800000">
              <a:off x="5927184" y="6074972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 rot="10800000">
              <a:off x="5927184" y="589492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 rot="10800000">
              <a:off x="5753925" y="6074972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 rot="10800000">
              <a:off x="5753925" y="5894920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 rot="10800000">
              <a:off x="5584063" y="6074972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 rot="10800000">
              <a:off x="5584063" y="5894920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 rot="10800000">
              <a:off x="5414201" y="6074972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 rot="10800000">
              <a:off x="5414201" y="5894920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 rot="10800000">
              <a:off x="5240942" y="6074972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 rot="10800000">
              <a:off x="5240942" y="5894920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 rot="10800000">
              <a:off x="5071080" y="607497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 rot="10800000">
              <a:off x="5071080" y="5894920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 rot="10800000">
              <a:off x="4889720" y="6074972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 rot="10800000">
              <a:off x="4889720" y="5894920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 rot="10800000">
              <a:off x="4716461" y="6074972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 rot="10800000">
              <a:off x="4716461" y="589492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 rot="10800000">
              <a:off x="4546600" y="607497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10800000">
              <a:off x="4546600" y="5894920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 rot="10800000">
              <a:off x="7489127" y="5714866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10800000">
              <a:off x="7489127" y="553481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 rot="10800000">
              <a:off x="7315867" y="5714866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 rot="10800000">
              <a:off x="7315867" y="5534814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 rot="10800000">
              <a:off x="7146006" y="5714866"/>
              <a:ext cx="156273" cy="15627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 rot="10800000">
              <a:off x="7146006" y="553481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 rot="10800000">
              <a:off x="6964646" y="5714866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 rot="10800000">
              <a:off x="6964646" y="5534814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 rot="10800000">
              <a:off x="6791387" y="5714866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 rot="10800000">
              <a:off x="6791387" y="553481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10800000">
              <a:off x="6621525" y="5714866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10800000">
              <a:off x="6621525" y="553481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 rot="10800000">
              <a:off x="6451664" y="5714866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10800000">
              <a:off x="6451664" y="553481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0800000">
              <a:off x="6278405" y="5714866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0800000">
              <a:off x="6278405" y="5534814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0800000">
              <a:off x="6108543" y="5714866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0800000">
              <a:off x="6108543" y="5534814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0800000">
              <a:off x="5927184" y="5714866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 rot="10800000">
              <a:off x="5927184" y="5534814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 rot="10800000">
              <a:off x="5753925" y="5714866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 rot="10800000">
              <a:off x="5753925" y="553481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 rot="10800000">
              <a:off x="5584063" y="5714866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 rot="10800000">
              <a:off x="5584063" y="553481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 rot="10800000">
              <a:off x="5414201" y="5714866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 rot="10800000">
              <a:off x="5414201" y="553481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 rot="10800000">
              <a:off x="5240942" y="5714866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10800000">
              <a:off x="5240942" y="5534814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 rot="10800000">
              <a:off x="5071080" y="5714866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 rot="10800000">
              <a:off x="5071080" y="5534814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 rot="10800000">
              <a:off x="4889720" y="5714866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 rot="10800000">
              <a:off x="4889720" y="553481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 rot="10800000">
              <a:off x="4716461" y="5714866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 rot="10800000">
              <a:off x="4716461" y="553481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 rot="10800000">
              <a:off x="4546600" y="5714866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 rot="10800000">
              <a:off x="4546600" y="553481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 rot="10800000">
              <a:off x="7489127" y="535476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 rot="10800000">
              <a:off x="7489127" y="517470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 rot="10800000">
              <a:off x="7315867" y="5354761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rot="10800000">
              <a:off x="7315867" y="5174707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 rot="10800000">
              <a:off x="7146006" y="535476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 rot="10800000">
              <a:off x="7146006" y="5174707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 rot="10800000">
              <a:off x="6964646" y="535476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 rot="10800000">
              <a:off x="6964646" y="517470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 rot="10800000">
              <a:off x="6791387" y="5354761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 rot="10800000">
              <a:off x="6791387" y="517470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10800000">
              <a:off x="6621525" y="535476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10800000">
              <a:off x="6621525" y="517470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6451664" y="5354761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10800000">
              <a:off x="6451664" y="5174707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rot="10800000">
              <a:off x="6278405" y="535476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 rot="10800000">
              <a:off x="6278405" y="5174707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 rot="10800000">
              <a:off x="6108543" y="5354761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6108543" y="5174707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 rot="10800000">
              <a:off x="5927184" y="5354761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 rot="10800000">
              <a:off x="5927184" y="5174707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5753925" y="5354761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rot="10800000">
              <a:off x="5753925" y="517470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 rot="10800000">
              <a:off x="5584063" y="535476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 rot="10800000">
              <a:off x="5584063" y="5174707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 rot="10800000">
              <a:off x="5414201" y="5354761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 rot="10800000">
              <a:off x="5414201" y="5174707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 rot="10800000">
              <a:off x="5240942" y="5354761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 rot="10800000">
              <a:off x="5240942" y="517470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 rot="10800000">
              <a:off x="5071080" y="535476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 rot="10800000">
              <a:off x="5071080" y="517470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 rot="10800000">
              <a:off x="4889720" y="5354761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 rot="10800000">
              <a:off x="4889720" y="5174707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 rot="10800000">
              <a:off x="4716461" y="535476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 rot="10800000">
              <a:off x="4716461" y="5174707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 rot="10800000">
              <a:off x="4546600" y="535476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 rot="10800000">
              <a:off x="4546600" y="517470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 rot="10800000">
              <a:off x="7489127" y="499465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 rot="10800000">
              <a:off x="7489127" y="4814601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 rot="10800000">
              <a:off x="7315867" y="4994655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 rot="10800000">
              <a:off x="7315867" y="481460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 rot="10800000">
              <a:off x="7146006" y="499465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 rot="10800000">
              <a:off x="7146006" y="4814601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 rot="10800000">
              <a:off x="6964646" y="4994655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 rot="10800000">
              <a:off x="6964646" y="481460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 rot="10800000">
              <a:off x="6791387" y="499465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 rot="10800000">
              <a:off x="6791387" y="481460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 rot="10800000">
              <a:off x="6621525" y="499465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 rot="10800000">
              <a:off x="6621525" y="481460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 rot="10800000">
              <a:off x="6451664" y="4994655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 rot="10800000">
              <a:off x="6451664" y="4814601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 rot="10800000">
              <a:off x="6278405" y="49946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rot="10800000">
              <a:off x="6278405" y="4814601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rot="10800000">
              <a:off x="6108543" y="499465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rot="10800000">
              <a:off x="6108543" y="481460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rot="10800000">
              <a:off x="5927184" y="49946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rot="10800000">
              <a:off x="5927184" y="4814601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 rot="10800000">
              <a:off x="5753925" y="499465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 rot="10800000">
              <a:off x="5753925" y="4814601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 rot="10800000">
              <a:off x="5584063" y="49946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 rot="10800000">
              <a:off x="5584063" y="481460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 rot="10800000">
              <a:off x="5414201" y="499465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 rot="10800000">
              <a:off x="5414201" y="4814601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rot="10800000">
              <a:off x="5240942" y="499465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 rot="10800000">
              <a:off x="5240942" y="4814601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 rot="10800000">
              <a:off x="5071080" y="49946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 rot="10800000">
              <a:off x="5071080" y="4814601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 rot="10800000">
              <a:off x="4889720" y="49946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 rot="10800000">
              <a:off x="4889720" y="4814601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 rot="10800000">
              <a:off x="4716461" y="499465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 rot="10800000">
              <a:off x="4716461" y="481460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 rot="10800000">
              <a:off x="4546600" y="49946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 rot="10800000">
              <a:off x="4546600" y="481460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 rot="10800000">
              <a:off x="7489127" y="463454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 rot="10800000">
              <a:off x="7489127" y="4454495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 rot="10800000">
              <a:off x="7315867" y="463454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 rot="10800000">
              <a:off x="7315867" y="445449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 rot="10800000">
              <a:off x="7146006" y="463454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 rot="10800000">
              <a:off x="7146006" y="4454495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 rot="10800000">
              <a:off x="6964646" y="463454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 rot="10800000">
              <a:off x="6964646" y="445449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 rot="10800000">
              <a:off x="6791387" y="4634548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 rot="10800000">
              <a:off x="6791387" y="445449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 rot="10800000">
              <a:off x="6621525" y="463454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 rot="10800000">
              <a:off x="6621525" y="445449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 rot="10800000">
              <a:off x="6451664" y="4634548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 rot="10800000">
              <a:off x="6451664" y="445449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 rot="10800000">
              <a:off x="6278405" y="463454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rot="10800000">
              <a:off x="6278405" y="4454495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rot="10800000">
              <a:off x="6108543" y="463454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 rot="10800000">
              <a:off x="6108543" y="4454495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 rot="10800000">
              <a:off x="5927184" y="4634548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 rot="10800000">
              <a:off x="5927184" y="4454495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 rot="10800000">
              <a:off x="5753925" y="463454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rot="10800000">
              <a:off x="5753925" y="445449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 rot="10800000">
              <a:off x="5584063" y="4634548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 rot="10800000">
              <a:off x="5584063" y="445449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 rot="10800000">
              <a:off x="5414201" y="463454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 rot="10800000">
              <a:off x="5414201" y="4454495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 rot="10800000">
              <a:off x="5240942" y="4634548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 rot="10800000">
              <a:off x="5240942" y="445449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 rot="10800000">
              <a:off x="5071080" y="463454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 rot="10800000">
              <a:off x="5071080" y="445449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 rot="10800000">
              <a:off x="4889720" y="463454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 rot="10800000">
              <a:off x="4889720" y="4454495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 rot="10800000">
              <a:off x="4716461" y="463454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 rot="10800000">
              <a:off x="4716461" y="445449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 rot="10800000">
              <a:off x="4546600" y="4634548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 rot="10800000">
              <a:off x="4546600" y="4454495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 rot="10800000">
              <a:off x="7489127" y="4274442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 rot="10800000">
              <a:off x="7489127" y="409438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 rot="10800000">
              <a:off x="7315867" y="427444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 rot="10800000">
              <a:off x="7315867" y="409438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 rot="10800000">
              <a:off x="7146006" y="427444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 rot="10800000">
              <a:off x="7146006" y="4094389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 rot="10800000">
              <a:off x="6964646" y="427444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 rot="10800000">
              <a:off x="6964646" y="409438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 rot="10800000">
              <a:off x="6791387" y="4274442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 rot="10800000">
              <a:off x="6791387" y="409438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 rot="10800000">
              <a:off x="6621525" y="4274442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 rot="10800000">
              <a:off x="6621525" y="409438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 rot="10800000">
              <a:off x="6451664" y="4274442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 rot="10800000">
              <a:off x="6451664" y="409438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 rot="10800000">
              <a:off x="6278405" y="427444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 rot="10800000">
              <a:off x="6278405" y="4094389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 rot="10800000">
              <a:off x="6108543" y="4274442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 rot="10800000">
              <a:off x="6108543" y="409438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 rot="10800000">
              <a:off x="5927184" y="427444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 rot="10800000">
              <a:off x="5927184" y="4094389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 rot="10800000">
              <a:off x="5753925" y="427444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 rot="10800000">
              <a:off x="5753925" y="4094389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 rot="10800000">
              <a:off x="5584063" y="4274442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 rot="10800000">
              <a:off x="5584063" y="409438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 rot="10800000">
              <a:off x="5414201" y="427444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 rot="10800000">
              <a:off x="5414201" y="4094389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 rot="10800000">
              <a:off x="5240942" y="427444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 rot="10800000">
              <a:off x="5240942" y="4094389"/>
              <a:ext cx="156273" cy="15627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 rot="10800000">
              <a:off x="5071080" y="427444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 rot="10800000">
              <a:off x="5071080" y="409438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 rot="10800000">
              <a:off x="4889720" y="427444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 rot="10800000">
              <a:off x="4889720" y="409438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 rot="10800000">
              <a:off x="4716461" y="4274442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 rot="10800000">
              <a:off x="4716461" y="4094389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 rot="10800000">
              <a:off x="4546600" y="427444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 rot="10800000">
              <a:off x="4546600" y="409438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 rot="10800000">
              <a:off x="7489127" y="391433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 rot="10800000">
              <a:off x="7315867" y="391433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 rot="10800000">
              <a:off x="7146006" y="3914335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 rot="10800000">
              <a:off x="6964646" y="3914335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 rot="10800000">
              <a:off x="6791387" y="391433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 rot="10800000">
              <a:off x="6621525" y="391433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 rot="10800000">
              <a:off x="6451664" y="3914335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 rot="10800000">
              <a:off x="6278405" y="3914335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 rot="10800000">
              <a:off x="6108543" y="3914335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 rot="10800000">
              <a:off x="5927184" y="3914335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 rot="10800000">
              <a:off x="5753925" y="3914335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 rot="10800000">
              <a:off x="5584063" y="3914335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 rot="10800000">
              <a:off x="5414201" y="3914335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 rot="10800000">
              <a:off x="5240942" y="391433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 rot="10800000">
              <a:off x="5071080" y="3914335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 rot="10800000">
              <a:off x="4889720" y="3914335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 rot="10800000">
              <a:off x="4716461" y="391433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 rot="10800000">
              <a:off x="4546600" y="391433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 rot="10800000">
              <a:off x="7489127" y="373428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 rot="10800000">
              <a:off x="7489127" y="3554229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 rot="10800000">
              <a:off x="7315867" y="3734282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 rot="10800000">
              <a:off x="7315867" y="355422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 rot="10800000">
              <a:off x="7146006" y="3734282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 rot="10800000">
              <a:off x="7146006" y="355422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 rot="10800000">
              <a:off x="6964646" y="373428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 rot="10800000">
              <a:off x="6964646" y="355422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 rot="10800000">
              <a:off x="6791387" y="3734282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 rot="10800000">
              <a:off x="6791387" y="355422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 rot="10800000">
              <a:off x="6621525" y="3734282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 rot="10800000">
              <a:off x="6621525" y="355422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 rot="10800000">
              <a:off x="6451664" y="373428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 rot="10800000">
              <a:off x="6451664" y="355422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 rot="10800000">
              <a:off x="6278405" y="373428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 rot="10800000">
              <a:off x="6278405" y="355422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 rot="10800000">
              <a:off x="6108543" y="373428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 rot="10800000">
              <a:off x="6108543" y="355422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 rot="10800000">
              <a:off x="5927184" y="3734282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 rot="10800000">
              <a:off x="5927184" y="355422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 rot="10800000">
              <a:off x="5753925" y="373428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 rot="10800000">
              <a:off x="5753925" y="3554229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 rot="10800000">
              <a:off x="5584063" y="373428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 rot="10800000">
              <a:off x="5584063" y="355422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 rot="10800000">
              <a:off x="5414201" y="373428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 rot="10800000">
              <a:off x="5414201" y="355422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 rot="10800000">
              <a:off x="5240942" y="3734282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 rot="10800000">
              <a:off x="5240942" y="355422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 rot="10800000">
              <a:off x="5071080" y="3734282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 rot="10800000">
              <a:off x="5071080" y="355422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" name="椭圆 357"/>
            <p:cNvSpPr/>
            <p:nvPr/>
          </p:nvSpPr>
          <p:spPr>
            <a:xfrm rot="10800000">
              <a:off x="4889720" y="373428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9" name="椭圆 358"/>
            <p:cNvSpPr/>
            <p:nvPr/>
          </p:nvSpPr>
          <p:spPr>
            <a:xfrm rot="10800000">
              <a:off x="4889720" y="3554229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 rot="10800000">
              <a:off x="4716461" y="373428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 rot="10800000">
              <a:off x="4716461" y="355422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 rot="10800000">
              <a:off x="4546600" y="3734282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 rot="10800000">
              <a:off x="4546600" y="3554229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 rot="10800000">
              <a:off x="7489127" y="3374176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 rot="10800000">
              <a:off x="7489127" y="3194123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66" name="椭圆 365"/>
            <p:cNvSpPr/>
            <p:nvPr/>
          </p:nvSpPr>
          <p:spPr>
            <a:xfrm rot="10800000">
              <a:off x="7315867" y="3374176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 rot="10800000">
              <a:off x="7315867" y="3194123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68" name="椭圆 367"/>
            <p:cNvSpPr/>
            <p:nvPr/>
          </p:nvSpPr>
          <p:spPr>
            <a:xfrm rot="10800000">
              <a:off x="7146006" y="3374176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 rot="10800000">
              <a:off x="7146006" y="3194123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0" name="椭圆 369"/>
            <p:cNvSpPr/>
            <p:nvPr/>
          </p:nvSpPr>
          <p:spPr>
            <a:xfrm rot="10800000">
              <a:off x="6964646" y="337417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 rot="10800000">
              <a:off x="6964646" y="3194123"/>
              <a:ext cx="156273" cy="15627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2" name="椭圆 371"/>
            <p:cNvSpPr/>
            <p:nvPr/>
          </p:nvSpPr>
          <p:spPr>
            <a:xfrm rot="10800000">
              <a:off x="6791387" y="3374176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 rot="10800000">
              <a:off x="6791387" y="3194123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4" name="椭圆 373"/>
            <p:cNvSpPr/>
            <p:nvPr/>
          </p:nvSpPr>
          <p:spPr>
            <a:xfrm rot="10800000">
              <a:off x="6621525" y="337417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 rot="10800000">
              <a:off x="6621525" y="3194123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6" name="椭圆 375"/>
            <p:cNvSpPr/>
            <p:nvPr/>
          </p:nvSpPr>
          <p:spPr>
            <a:xfrm rot="10800000">
              <a:off x="6451664" y="3374176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 rot="10800000">
              <a:off x="6451664" y="3194123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8" name="椭圆 377"/>
            <p:cNvSpPr/>
            <p:nvPr/>
          </p:nvSpPr>
          <p:spPr>
            <a:xfrm rot="10800000">
              <a:off x="6278405" y="3374176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rot="10800000">
              <a:off x="6278405" y="3194123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0" name="椭圆 379"/>
            <p:cNvSpPr/>
            <p:nvPr/>
          </p:nvSpPr>
          <p:spPr>
            <a:xfrm rot="10800000">
              <a:off x="6108543" y="337417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 rot="10800000">
              <a:off x="6108543" y="3194123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2" name="椭圆 381"/>
            <p:cNvSpPr/>
            <p:nvPr/>
          </p:nvSpPr>
          <p:spPr>
            <a:xfrm rot="10800000">
              <a:off x="5927184" y="3374176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 rot="10800000">
              <a:off x="5927184" y="3194123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4" name="椭圆 383"/>
            <p:cNvSpPr/>
            <p:nvPr/>
          </p:nvSpPr>
          <p:spPr>
            <a:xfrm rot="10800000">
              <a:off x="5753925" y="3374176"/>
              <a:ext cx="156273" cy="15627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 rot="10800000">
              <a:off x="5753925" y="3194123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6" name="椭圆 385"/>
            <p:cNvSpPr/>
            <p:nvPr/>
          </p:nvSpPr>
          <p:spPr>
            <a:xfrm rot="10800000">
              <a:off x="5584063" y="3374176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 rot="10800000">
              <a:off x="5584063" y="3194123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8" name="椭圆 387"/>
            <p:cNvSpPr/>
            <p:nvPr/>
          </p:nvSpPr>
          <p:spPr>
            <a:xfrm rot="10800000">
              <a:off x="5414201" y="3374176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 rot="10800000">
              <a:off x="5414201" y="3194123"/>
              <a:ext cx="156273" cy="15627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0" name="椭圆 389"/>
            <p:cNvSpPr/>
            <p:nvPr/>
          </p:nvSpPr>
          <p:spPr>
            <a:xfrm rot="10800000">
              <a:off x="5240942" y="3374176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 rot="10800000">
              <a:off x="5240942" y="3194123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2" name="椭圆 391"/>
            <p:cNvSpPr/>
            <p:nvPr/>
          </p:nvSpPr>
          <p:spPr>
            <a:xfrm rot="10800000">
              <a:off x="5071080" y="3374176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 rot="10800000">
              <a:off x="5071080" y="3194123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4" name="椭圆 393"/>
            <p:cNvSpPr/>
            <p:nvPr/>
          </p:nvSpPr>
          <p:spPr>
            <a:xfrm rot="10800000">
              <a:off x="4889720" y="3374176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 rot="10800000">
              <a:off x="4889720" y="3194123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6" name="椭圆 395"/>
            <p:cNvSpPr/>
            <p:nvPr/>
          </p:nvSpPr>
          <p:spPr>
            <a:xfrm rot="10800000">
              <a:off x="4716461" y="3374176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 rot="10800000">
              <a:off x="4716461" y="3194123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8" name="椭圆 397"/>
            <p:cNvSpPr/>
            <p:nvPr/>
          </p:nvSpPr>
          <p:spPr>
            <a:xfrm rot="10800000">
              <a:off x="4546600" y="3374176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 rot="10800000">
              <a:off x="4546600" y="3194123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893" name="文本框 892"/>
          <p:cNvSpPr txBox="1"/>
          <p:nvPr/>
        </p:nvSpPr>
        <p:spPr>
          <a:xfrm>
            <a:off x="4637909" y="1487985"/>
            <a:ext cx="2916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2016</a:t>
            </a:r>
            <a:endParaRPr kumimoji="1" lang="zh-CN" altLang="en-US" sz="9600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94" name="文本框 893"/>
          <p:cNvSpPr txBox="1"/>
          <p:nvPr/>
        </p:nvSpPr>
        <p:spPr>
          <a:xfrm>
            <a:off x="4266813" y="817511"/>
            <a:ext cx="36583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HAPPY</a:t>
            </a:r>
            <a:r>
              <a:rPr kumimoji="1" lang="zh-CN" altLang="en-US" sz="32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32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NEW</a:t>
            </a:r>
            <a:r>
              <a:rPr kumimoji="1" lang="zh-CN" altLang="en-US" sz="32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32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YEAR</a:t>
            </a:r>
            <a:endParaRPr kumimoji="1" lang="zh-CN" altLang="en-US" sz="3200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00" name="图片 399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0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2312" y="2644170"/>
            <a:ext cx="106073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HAPPY</a:t>
            </a:r>
            <a:r>
              <a:rPr kumimoji="1" lang="zh-CN" altLang="en-US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NEW</a:t>
            </a:r>
            <a:r>
              <a:rPr kumimoji="1" lang="zh-CN" altLang="en-US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YEAR</a:t>
            </a:r>
            <a:endParaRPr kumimoji="1" lang="zh-CN" altLang="en-US" sz="9600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19" name="组 218"/>
          <p:cNvGrpSpPr/>
          <p:nvPr/>
        </p:nvGrpSpPr>
        <p:grpSpPr>
          <a:xfrm>
            <a:off x="-28582" y="0"/>
            <a:ext cx="12220583" cy="2624462"/>
            <a:chOff x="-28582" y="0"/>
            <a:chExt cx="12220583" cy="2624462"/>
          </a:xfrm>
        </p:grpSpPr>
        <p:sp>
          <p:nvSpPr>
            <p:cNvPr id="3" name="椭圆 2"/>
            <p:cNvSpPr/>
            <p:nvPr/>
          </p:nvSpPr>
          <p:spPr>
            <a:xfrm>
              <a:off x="9154036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915403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323895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932389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949042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49042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668220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66822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83807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838078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004605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000460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113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17113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340989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034098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50751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507517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685315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068531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855173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855173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0217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102170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18822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1188227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35808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35808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52461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152461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702412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702412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87227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1872270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203879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2038796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154036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154036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9323895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932389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490421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9490421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9668220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68220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983807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9838078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004605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00460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0171132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171132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0340989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0340989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050751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0507517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68531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0685315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085517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085517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1021700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102170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118822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1188227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1358085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135808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152461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1524612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170241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1702412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187227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87227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2038796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2038796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154036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154036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323895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323895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949042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49042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68220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966822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83807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83807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0004605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000460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0171132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017113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0340989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10340989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507517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1050751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10685315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068531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085517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1085517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1021700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021700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1188227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11882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1358085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3580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152461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524612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1702412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170241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187227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8722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203879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2038796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915403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15403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932389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9323895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490421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9490421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966822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966822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983807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983807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10004605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00046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017113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017113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0340989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10340989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105075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1050751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1068531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10685315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1085517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1085517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11021700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102170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11188227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1118822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11358085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113580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115246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152461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117024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11702412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11872270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1187227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12038796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1203879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15403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915403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9323895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323895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949042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9490421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966822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966822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9838078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983807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1000460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100046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1017113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10171132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10340989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10340989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0507517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050751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068531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10685315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085517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1085517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11021700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11021700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1118822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1188227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11358085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113580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11524612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11524612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11702412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1170241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1187227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11872270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1203879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1203879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9154036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915403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932389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932389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949042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949042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966822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966822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838078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83807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1000460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00046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0171132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017113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1034098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10340989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1050751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1050751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1068531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10685315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1085517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10855173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11021700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1102170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1118822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1118822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1135808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113580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115246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1524612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117024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11702412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1187227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1872270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12038796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12038796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9154036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915403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932389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9323895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949042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949042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966822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966822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983807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983807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10004605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1000460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1017113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1017113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10340989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1034098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10507517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10507517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1068531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1068531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1085517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10855173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110217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1102170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1118822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11188227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1135808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1135808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1152461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115246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11702412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117024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1187227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11872270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1203879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12038796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9154036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9323895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9490421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966822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9838078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10004605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10171132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10340989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1050751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1068531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10855173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1102170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1118822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11358085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1152461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1170241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1187227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2038796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847624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847624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8654040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8654040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8823898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8823898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8990424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8990424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847624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8476240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8654040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865404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8823898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8823898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8990424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8990424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847624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8476240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865404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865404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8823898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882389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8990424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8990424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84762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847624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86540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8654040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8823898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882389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8990424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8990424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847624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8476240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865404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8654040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8823898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8823898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899042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8990424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84762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8476240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86540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865404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882389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8823898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899042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8990424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847624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84762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865404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86540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8823898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8823898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8990424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8990424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847624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8654040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882389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8990424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3" name="椭圆 862"/>
            <p:cNvSpPr/>
            <p:nvPr/>
          </p:nvSpPr>
          <p:spPr>
            <a:xfrm>
              <a:off x="5404996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4" name="椭圆 863"/>
            <p:cNvSpPr/>
            <p:nvPr/>
          </p:nvSpPr>
          <p:spPr>
            <a:xfrm>
              <a:off x="540499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5" name="椭圆 864"/>
            <p:cNvSpPr/>
            <p:nvPr/>
          </p:nvSpPr>
          <p:spPr>
            <a:xfrm>
              <a:off x="5574855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6" name="椭圆 865"/>
            <p:cNvSpPr/>
            <p:nvPr/>
          </p:nvSpPr>
          <p:spPr>
            <a:xfrm>
              <a:off x="557485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7" name="椭圆 866"/>
            <p:cNvSpPr/>
            <p:nvPr/>
          </p:nvSpPr>
          <p:spPr>
            <a:xfrm>
              <a:off x="574138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8" name="椭圆 867"/>
            <p:cNvSpPr/>
            <p:nvPr/>
          </p:nvSpPr>
          <p:spPr>
            <a:xfrm>
              <a:off x="574138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9" name="椭圆 868"/>
            <p:cNvSpPr/>
            <p:nvPr/>
          </p:nvSpPr>
          <p:spPr>
            <a:xfrm>
              <a:off x="5919180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0" name="椭圆 869"/>
            <p:cNvSpPr/>
            <p:nvPr/>
          </p:nvSpPr>
          <p:spPr>
            <a:xfrm>
              <a:off x="591918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1" name="椭圆 870"/>
            <p:cNvSpPr/>
            <p:nvPr/>
          </p:nvSpPr>
          <p:spPr>
            <a:xfrm>
              <a:off x="608903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2" name="椭圆 871"/>
            <p:cNvSpPr/>
            <p:nvPr/>
          </p:nvSpPr>
          <p:spPr>
            <a:xfrm>
              <a:off x="6089038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3" name="椭圆 872"/>
            <p:cNvSpPr/>
            <p:nvPr/>
          </p:nvSpPr>
          <p:spPr>
            <a:xfrm>
              <a:off x="6255565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4" name="椭圆 873"/>
            <p:cNvSpPr/>
            <p:nvPr/>
          </p:nvSpPr>
          <p:spPr>
            <a:xfrm>
              <a:off x="625556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5" name="椭圆 874"/>
            <p:cNvSpPr/>
            <p:nvPr/>
          </p:nvSpPr>
          <p:spPr>
            <a:xfrm>
              <a:off x="642209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6" name="椭圆 875"/>
            <p:cNvSpPr/>
            <p:nvPr/>
          </p:nvSpPr>
          <p:spPr>
            <a:xfrm>
              <a:off x="642209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7" name="椭圆 876"/>
            <p:cNvSpPr/>
            <p:nvPr/>
          </p:nvSpPr>
          <p:spPr>
            <a:xfrm>
              <a:off x="6591949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8" name="椭圆 877"/>
            <p:cNvSpPr/>
            <p:nvPr/>
          </p:nvSpPr>
          <p:spPr>
            <a:xfrm>
              <a:off x="659194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9" name="椭圆 878"/>
            <p:cNvSpPr/>
            <p:nvPr/>
          </p:nvSpPr>
          <p:spPr>
            <a:xfrm>
              <a:off x="675847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0" name="椭圆 879"/>
            <p:cNvSpPr/>
            <p:nvPr/>
          </p:nvSpPr>
          <p:spPr>
            <a:xfrm>
              <a:off x="6758477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1" name="椭圆 880"/>
            <p:cNvSpPr/>
            <p:nvPr/>
          </p:nvSpPr>
          <p:spPr>
            <a:xfrm>
              <a:off x="6936275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2" name="椭圆 881"/>
            <p:cNvSpPr/>
            <p:nvPr/>
          </p:nvSpPr>
          <p:spPr>
            <a:xfrm>
              <a:off x="693627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3" name="椭圆 882"/>
            <p:cNvSpPr/>
            <p:nvPr/>
          </p:nvSpPr>
          <p:spPr>
            <a:xfrm>
              <a:off x="7106133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4" name="椭圆 883"/>
            <p:cNvSpPr/>
            <p:nvPr/>
          </p:nvSpPr>
          <p:spPr>
            <a:xfrm>
              <a:off x="7106133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5" name="椭圆 884"/>
            <p:cNvSpPr/>
            <p:nvPr/>
          </p:nvSpPr>
          <p:spPr>
            <a:xfrm>
              <a:off x="727266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6" name="椭圆 885"/>
            <p:cNvSpPr/>
            <p:nvPr/>
          </p:nvSpPr>
          <p:spPr>
            <a:xfrm>
              <a:off x="727266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7" name="椭圆 886"/>
            <p:cNvSpPr/>
            <p:nvPr/>
          </p:nvSpPr>
          <p:spPr>
            <a:xfrm>
              <a:off x="743918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8" name="椭圆 887"/>
            <p:cNvSpPr/>
            <p:nvPr/>
          </p:nvSpPr>
          <p:spPr>
            <a:xfrm>
              <a:off x="7439187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9" name="椭圆 888"/>
            <p:cNvSpPr/>
            <p:nvPr/>
          </p:nvSpPr>
          <p:spPr>
            <a:xfrm>
              <a:off x="760904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0" name="椭圆 889"/>
            <p:cNvSpPr/>
            <p:nvPr/>
          </p:nvSpPr>
          <p:spPr>
            <a:xfrm>
              <a:off x="760904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1" name="椭圆 890"/>
            <p:cNvSpPr/>
            <p:nvPr/>
          </p:nvSpPr>
          <p:spPr>
            <a:xfrm>
              <a:off x="777557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2" name="椭圆 891"/>
            <p:cNvSpPr/>
            <p:nvPr/>
          </p:nvSpPr>
          <p:spPr>
            <a:xfrm>
              <a:off x="777557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3" name="椭圆 892"/>
            <p:cNvSpPr/>
            <p:nvPr/>
          </p:nvSpPr>
          <p:spPr>
            <a:xfrm>
              <a:off x="7953372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4" name="椭圆 893"/>
            <p:cNvSpPr/>
            <p:nvPr/>
          </p:nvSpPr>
          <p:spPr>
            <a:xfrm>
              <a:off x="7953372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5" name="椭圆 894"/>
            <p:cNvSpPr/>
            <p:nvPr/>
          </p:nvSpPr>
          <p:spPr>
            <a:xfrm>
              <a:off x="812323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6" name="椭圆 895"/>
            <p:cNvSpPr/>
            <p:nvPr/>
          </p:nvSpPr>
          <p:spPr>
            <a:xfrm>
              <a:off x="8123230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7" name="椭圆 896"/>
            <p:cNvSpPr/>
            <p:nvPr/>
          </p:nvSpPr>
          <p:spPr>
            <a:xfrm>
              <a:off x="828975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8" name="椭圆 897"/>
            <p:cNvSpPr/>
            <p:nvPr/>
          </p:nvSpPr>
          <p:spPr>
            <a:xfrm>
              <a:off x="8289756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9" name="椭圆 898"/>
            <p:cNvSpPr/>
            <p:nvPr/>
          </p:nvSpPr>
          <p:spPr>
            <a:xfrm>
              <a:off x="5404996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0" name="椭圆 899"/>
            <p:cNvSpPr/>
            <p:nvPr/>
          </p:nvSpPr>
          <p:spPr>
            <a:xfrm>
              <a:off x="5404996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1" name="椭圆 900"/>
            <p:cNvSpPr/>
            <p:nvPr/>
          </p:nvSpPr>
          <p:spPr>
            <a:xfrm>
              <a:off x="5574855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2" name="椭圆 901"/>
            <p:cNvSpPr/>
            <p:nvPr/>
          </p:nvSpPr>
          <p:spPr>
            <a:xfrm>
              <a:off x="557485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3" name="椭圆 902"/>
            <p:cNvSpPr/>
            <p:nvPr/>
          </p:nvSpPr>
          <p:spPr>
            <a:xfrm>
              <a:off x="5741381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4" name="椭圆 903"/>
            <p:cNvSpPr/>
            <p:nvPr/>
          </p:nvSpPr>
          <p:spPr>
            <a:xfrm>
              <a:off x="5741381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5" name="椭圆 904"/>
            <p:cNvSpPr/>
            <p:nvPr/>
          </p:nvSpPr>
          <p:spPr>
            <a:xfrm>
              <a:off x="5919180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6" name="椭圆 905"/>
            <p:cNvSpPr/>
            <p:nvPr/>
          </p:nvSpPr>
          <p:spPr>
            <a:xfrm>
              <a:off x="5919180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7" name="椭圆 906"/>
            <p:cNvSpPr/>
            <p:nvPr/>
          </p:nvSpPr>
          <p:spPr>
            <a:xfrm>
              <a:off x="608903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8" name="椭圆 907"/>
            <p:cNvSpPr/>
            <p:nvPr/>
          </p:nvSpPr>
          <p:spPr>
            <a:xfrm>
              <a:off x="6089038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9" name="椭圆 908"/>
            <p:cNvSpPr/>
            <p:nvPr/>
          </p:nvSpPr>
          <p:spPr>
            <a:xfrm>
              <a:off x="6255565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0" name="椭圆 909"/>
            <p:cNvSpPr/>
            <p:nvPr/>
          </p:nvSpPr>
          <p:spPr>
            <a:xfrm>
              <a:off x="625556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1" name="椭圆 910"/>
            <p:cNvSpPr/>
            <p:nvPr/>
          </p:nvSpPr>
          <p:spPr>
            <a:xfrm>
              <a:off x="6422092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2" name="椭圆 911"/>
            <p:cNvSpPr/>
            <p:nvPr/>
          </p:nvSpPr>
          <p:spPr>
            <a:xfrm>
              <a:off x="6422092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3" name="椭圆 912"/>
            <p:cNvSpPr/>
            <p:nvPr/>
          </p:nvSpPr>
          <p:spPr>
            <a:xfrm>
              <a:off x="6591949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4" name="椭圆 913"/>
            <p:cNvSpPr/>
            <p:nvPr/>
          </p:nvSpPr>
          <p:spPr>
            <a:xfrm>
              <a:off x="6591949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5" name="椭圆 914"/>
            <p:cNvSpPr/>
            <p:nvPr/>
          </p:nvSpPr>
          <p:spPr>
            <a:xfrm>
              <a:off x="675847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6" name="椭圆 915"/>
            <p:cNvSpPr/>
            <p:nvPr/>
          </p:nvSpPr>
          <p:spPr>
            <a:xfrm>
              <a:off x="6758477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7" name="椭圆 916"/>
            <p:cNvSpPr/>
            <p:nvPr/>
          </p:nvSpPr>
          <p:spPr>
            <a:xfrm>
              <a:off x="693627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8" name="椭圆 917"/>
            <p:cNvSpPr/>
            <p:nvPr/>
          </p:nvSpPr>
          <p:spPr>
            <a:xfrm>
              <a:off x="6936275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9" name="椭圆 918"/>
            <p:cNvSpPr/>
            <p:nvPr/>
          </p:nvSpPr>
          <p:spPr>
            <a:xfrm>
              <a:off x="710613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0" name="椭圆 919"/>
            <p:cNvSpPr/>
            <p:nvPr/>
          </p:nvSpPr>
          <p:spPr>
            <a:xfrm>
              <a:off x="710613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1" name="椭圆 920"/>
            <p:cNvSpPr/>
            <p:nvPr/>
          </p:nvSpPr>
          <p:spPr>
            <a:xfrm>
              <a:off x="7272660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2" name="椭圆 921"/>
            <p:cNvSpPr/>
            <p:nvPr/>
          </p:nvSpPr>
          <p:spPr>
            <a:xfrm>
              <a:off x="727266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3" name="椭圆 922"/>
            <p:cNvSpPr/>
            <p:nvPr/>
          </p:nvSpPr>
          <p:spPr>
            <a:xfrm>
              <a:off x="743918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4" name="椭圆 923"/>
            <p:cNvSpPr/>
            <p:nvPr/>
          </p:nvSpPr>
          <p:spPr>
            <a:xfrm>
              <a:off x="7439187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5" name="椭圆 924"/>
            <p:cNvSpPr/>
            <p:nvPr/>
          </p:nvSpPr>
          <p:spPr>
            <a:xfrm>
              <a:off x="7609045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6" name="椭圆 925"/>
            <p:cNvSpPr/>
            <p:nvPr/>
          </p:nvSpPr>
          <p:spPr>
            <a:xfrm>
              <a:off x="760904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7" name="椭圆 926"/>
            <p:cNvSpPr/>
            <p:nvPr/>
          </p:nvSpPr>
          <p:spPr>
            <a:xfrm>
              <a:off x="777557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8" name="椭圆 927"/>
            <p:cNvSpPr/>
            <p:nvPr/>
          </p:nvSpPr>
          <p:spPr>
            <a:xfrm>
              <a:off x="7775572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9" name="椭圆 928"/>
            <p:cNvSpPr/>
            <p:nvPr/>
          </p:nvSpPr>
          <p:spPr>
            <a:xfrm>
              <a:off x="795337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0" name="椭圆 929"/>
            <p:cNvSpPr/>
            <p:nvPr/>
          </p:nvSpPr>
          <p:spPr>
            <a:xfrm>
              <a:off x="7953372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1" name="椭圆 930"/>
            <p:cNvSpPr/>
            <p:nvPr/>
          </p:nvSpPr>
          <p:spPr>
            <a:xfrm>
              <a:off x="812323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2" name="椭圆 931"/>
            <p:cNvSpPr/>
            <p:nvPr/>
          </p:nvSpPr>
          <p:spPr>
            <a:xfrm>
              <a:off x="812323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3" name="椭圆 932"/>
            <p:cNvSpPr/>
            <p:nvPr/>
          </p:nvSpPr>
          <p:spPr>
            <a:xfrm>
              <a:off x="8289756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4" name="椭圆 933"/>
            <p:cNvSpPr/>
            <p:nvPr/>
          </p:nvSpPr>
          <p:spPr>
            <a:xfrm>
              <a:off x="8289756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5" name="椭圆 934"/>
            <p:cNvSpPr/>
            <p:nvPr/>
          </p:nvSpPr>
          <p:spPr>
            <a:xfrm>
              <a:off x="5404996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6" name="椭圆 935"/>
            <p:cNvSpPr/>
            <p:nvPr/>
          </p:nvSpPr>
          <p:spPr>
            <a:xfrm>
              <a:off x="5404996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7" name="椭圆 936"/>
            <p:cNvSpPr/>
            <p:nvPr/>
          </p:nvSpPr>
          <p:spPr>
            <a:xfrm>
              <a:off x="5574855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8" name="椭圆 937"/>
            <p:cNvSpPr/>
            <p:nvPr/>
          </p:nvSpPr>
          <p:spPr>
            <a:xfrm>
              <a:off x="5574855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9" name="椭圆 938"/>
            <p:cNvSpPr/>
            <p:nvPr/>
          </p:nvSpPr>
          <p:spPr>
            <a:xfrm>
              <a:off x="574138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0" name="椭圆 939"/>
            <p:cNvSpPr/>
            <p:nvPr/>
          </p:nvSpPr>
          <p:spPr>
            <a:xfrm>
              <a:off x="574138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1" name="椭圆 940"/>
            <p:cNvSpPr/>
            <p:nvPr/>
          </p:nvSpPr>
          <p:spPr>
            <a:xfrm>
              <a:off x="5919180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2" name="椭圆 941"/>
            <p:cNvSpPr/>
            <p:nvPr/>
          </p:nvSpPr>
          <p:spPr>
            <a:xfrm>
              <a:off x="591918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3" name="椭圆 942"/>
            <p:cNvSpPr/>
            <p:nvPr/>
          </p:nvSpPr>
          <p:spPr>
            <a:xfrm>
              <a:off x="608903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4" name="椭圆 943"/>
            <p:cNvSpPr/>
            <p:nvPr/>
          </p:nvSpPr>
          <p:spPr>
            <a:xfrm>
              <a:off x="608903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5" name="椭圆 944"/>
            <p:cNvSpPr/>
            <p:nvPr/>
          </p:nvSpPr>
          <p:spPr>
            <a:xfrm>
              <a:off x="6255565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6" name="椭圆 945"/>
            <p:cNvSpPr/>
            <p:nvPr/>
          </p:nvSpPr>
          <p:spPr>
            <a:xfrm>
              <a:off x="625556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7" name="椭圆 946"/>
            <p:cNvSpPr/>
            <p:nvPr/>
          </p:nvSpPr>
          <p:spPr>
            <a:xfrm>
              <a:off x="6422092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8" name="椭圆 947"/>
            <p:cNvSpPr/>
            <p:nvPr/>
          </p:nvSpPr>
          <p:spPr>
            <a:xfrm>
              <a:off x="642209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9" name="椭圆 948"/>
            <p:cNvSpPr/>
            <p:nvPr/>
          </p:nvSpPr>
          <p:spPr>
            <a:xfrm>
              <a:off x="6591949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0" name="椭圆 949"/>
            <p:cNvSpPr/>
            <p:nvPr/>
          </p:nvSpPr>
          <p:spPr>
            <a:xfrm>
              <a:off x="6591949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1" name="椭圆 950"/>
            <p:cNvSpPr/>
            <p:nvPr/>
          </p:nvSpPr>
          <p:spPr>
            <a:xfrm>
              <a:off x="6758477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2" name="椭圆 951"/>
            <p:cNvSpPr/>
            <p:nvPr/>
          </p:nvSpPr>
          <p:spPr>
            <a:xfrm>
              <a:off x="675847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3" name="椭圆 952"/>
            <p:cNvSpPr/>
            <p:nvPr/>
          </p:nvSpPr>
          <p:spPr>
            <a:xfrm>
              <a:off x="6936275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4" name="椭圆 953"/>
            <p:cNvSpPr/>
            <p:nvPr/>
          </p:nvSpPr>
          <p:spPr>
            <a:xfrm>
              <a:off x="693627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5" name="椭圆 954"/>
            <p:cNvSpPr/>
            <p:nvPr/>
          </p:nvSpPr>
          <p:spPr>
            <a:xfrm>
              <a:off x="710613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6" name="椭圆 955"/>
            <p:cNvSpPr/>
            <p:nvPr/>
          </p:nvSpPr>
          <p:spPr>
            <a:xfrm>
              <a:off x="710613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7" name="椭圆 956"/>
            <p:cNvSpPr/>
            <p:nvPr/>
          </p:nvSpPr>
          <p:spPr>
            <a:xfrm>
              <a:off x="7272660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8" name="椭圆 957"/>
            <p:cNvSpPr/>
            <p:nvPr/>
          </p:nvSpPr>
          <p:spPr>
            <a:xfrm>
              <a:off x="7272660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9" name="椭圆 958"/>
            <p:cNvSpPr/>
            <p:nvPr/>
          </p:nvSpPr>
          <p:spPr>
            <a:xfrm>
              <a:off x="7439187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0" name="椭圆 959"/>
            <p:cNvSpPr/>
            <p:nvPr/>
          </p:nvSpPr>
          <p:spPr>
            <a:xfrm>
              <a:off x="743918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1" name="椭圆 960"/>
            <p:cNvSpPr/>
            <p:nvPr/>
          </p:nvSpPr>
          <p:spPr>
            <a:xfrm>
              <a:off x="7609045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2" name="椭圆 961"/>
            <p:cNvSpPr/>
            <p:nvPr/>
          </p:nvSpPr>
          <p:spPr>
            <a:xfrm>
              <a:off x="760904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3" name="椭圆 962"/>
            <p:cNvSpPr/>
            <p:nvPr/>
          </p:nvSpPr>
          <p:spPr>
            <a:xfrm>
              <a:off x="777557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4" name="椭圆 963"/>
            <p:cNvSpPr/>
            <p:nvPr/>
          </p:nvSpPr>
          <p:spPr>
            <a:xfrm>
              <a:off x="7775572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5" name="椭圆 964"/>
            <p:cNvSpPr/>
            <p:nvPr/>
          </p:nvSpPr>
          <p:spPr>
            <a:xfrm>
              <a:off x="7953372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6" name="椭圆 965"/>
            <p:cNvSpPr/>
            <p:nvPr/>
          </p:nvSpPr>
          <p:spPr>
            <a:xfrm>
              <a:off x="795337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7" name="椭圆 966"/>
            <p:cNvSpPr/>
            <p:nvPr/>
          </p:nvSpPr>
          <p:spPr>
            <a:xfrm>
              <a:off x="812323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8" name="椭圆 967"/>
            <p:cNvSpPr/>
            <p:nvPr/>
          </p:nvSpPr>
          <p:spPr>
            <a:xfrm>
              <a:off x="812323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9" name="椭圆 968"/>
            <p:cNvSpPr/>
            <p:nvPr/>
          </p:nvSpPr>
          <p:spPr>
            <a:xfrm>
              <a:off x="828975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0" name="椭圆 969"/>
            <p:cNvSpPr/>
            <p:nvPr/>
          </p:nvSpPr>
          <p:spPr>
            <a:xfrm>
              <a:off x="8289756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1" name="椭圆 970"/>
            <p:cNvSpPr/>
            <p:nvPr/>
          </p:nvSpPr>
          <p:spPr>
            <a:xfrm>
              <a:off x="540499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2" name="椭圆 971"/>
            <p:cNvSpPr/>
            <p:nvPr/>
          </p:nvSpPr>
          <p:spPr>
            <a:xfrm>
              <a:off x="540499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3" name="椭圆 972"/>
            <p:cNvSpPr/>
            <p:nvPr/>
          </p:nvSpPr>
          <p:spPr>
            <a:xfrm>
              <a:off x="557485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4" name="椭圆 973"/>
            <p:cNvSpPr/>
            <p:nvPr/>
          </p:nvSpPr>
          <p:spPr>
            <a:xfrm>
              <a:off x="5574855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5" name="椭圆 974"/>
            <p:cNvSpPr/>
            <p:nvPr/>
          </p:nvSpPr>
          <p:spPr>
            <a:xfrm>
              <a:off x="5741381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6" name="椭圆 975"/>
            <p:cNvSpPr/>
            <p:nvPr/>
          </p:nvSpPr>
          <p:spPr>
            <a:xfrm>
              <a:off x="5741381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7" name="椭圆 976"/>
            <p:cNvSpPr/>
            <p:nvPr/>
          </p:nvSpPr>
          <p:spPr>
            <a:xfrm>
              <a:off x="591918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8" name="椭圆 977"/>
            <p:cNvSpPr/>
            <p:nvPr/>
          </p:nvSpPr>
          <p:spPr>
            <a:xfrm>
              <a:off x="591918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9" name="椭圆 978"/>
            <p:cNvSpPr/>
            <p:nvPr/>
          </p:nvSpPr>
          <p:spPr>
            <a:xfrm>
              <a:off x="608903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0" name="椭圆 979"/>
            <p:cNvSpPr/>
            <p:nvPr/>
          </p:nvSpPr>
          <p:spPr>
            <a:xfrm>
              <a:off x="608903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1" name="椭圆 980"/>
            <p:cNvSpPr/>
            <p:nvPr/>
          </p:nvSpPr>
          <p:spPr>
            <a:xfrm>
              <a:off x="6255565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2" name="椭圆 981"/>
            <p:cNvSpPr/>
            <p:nvPr/>
          </p:nvSpPr>
          <p:spPr>
            <a:xfrm>
              <a:off x="625556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3" name="椭圆 982"/>
            <p:cNvSpPr/>
            <p:nvPr/>
          </p:nvSpPr>
          <p:spPr>
            <a:xfrm>
              <a:off x="642209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4" name="椭圆 983"/>
            <p:cNvSpPr/>
            <p:nvPr/>
          </p:nvSpPr>
          <p:spPr>
            <a:xfrm>
              <a:off x="642209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5" name="椭圆 984"/>
            <p:cNvSpPr/>
            <p:nvPr/>
          </p:nvSpPr>
          <p:spPr>
            <a:xfrm>
              <a:off x="6591949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6" name="椭圆 985"/>
            <p:cNvSpPr/>
            <p:nvPr/>
          </p:nvSpPr>
          <p:spPr>
            <a:xfrm>
              <a:off x="6591949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7" name="椭圆 986"/>
            <p:cNvSpPr/>
            <p:nvPr/>
          </p:nvSpPr>
          <p:spPr>
            <a:xfrm>
              <a:off x="675847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8" name="椭圆 987"/>
            <p:cNvSpPr/>
            <p:nvPr/>
          </p:nvSpPr>
          <p:spPr>
            <a:xfrm>
              <a:off x="675847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9" name="椭圆 988"/>
            <p:cNvSpPr/>
            <p:nvPr/>
          </p:nvSpPr>
          <p:spPr>
            <a:xfrm>
              <a:off x="693627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0" name="椭圆 989"/>
            <p:cNvSpPr/>
            <p:nvPr/>
          </p:nvSpPr>
          <p:spPr>
            <a:xfrm>
              <a:off x="6936275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1" name="椭圆 990"/>
            <p:cNvSpPr/>
            <p:nvPr/>
          </p:nvSpPr>
          <p:spPr>
            <a:xfrm>
              <a:off x="710613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2" name="椭圆 991"/>
            <p:cNvSpPr/>
            <p:nvPr/>
          </p:nvSpPr>
          <p:spPr>
            <a:xfrm>
              <a:off x="710613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3" name="椭圆 992"/>
            <p:cNvSpPr/>
            <p:nvPr/>
          </p:nvSpPr>
          <p:spPr>
            <a:xfrm>
              <a:off x="7272660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4" name="椭圆 993"/>
            <p:cNvSpPr/>
            <p:nvPr/>
          </p:nvSpPr>
          <p:spPr>
            <a:xfrm>
              <a:off x="727266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5" name="椭圆 994"/>
            <p:cNvSpPr/>
            <p:nvPr/>
          </p:nvSpPr>
          <p:spPr>
            <a:xfrm>
              <a:off x="7439187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6" name="椭圆 995"/>
            <p:cNvSpPr/>
            <p:nvPr/>
          </p:nvSpPr>
          <p:spPr>
            <a:xfrm>
              <a:off x="743918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7" name="椭圆 996"/>
            <p:cNvSpPr/>
            <p:nvPr/>
          </p:nvSpPr>
          <p:spPr>
            <a:xfrm>
              <a:off x="7609045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8" name="椭圆 997"/>
            <p:cNvSpPr/>
            <p:nvPr/>
          </p:nvSpPr>
          <p:spPr>
            <a:xfrm>
              <a:off x="760904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9" name="椭圆 998"/>
            <p:cNvSpPr/>
            <p:nvPr/>
          </p:nvSpPr>
          <p:spPr>
            <a:xfrm>
              <a:off x="777557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0" name="椭圆 999"/>
            <p:cNvSpPr/>
            <p:nvPr/>
          </p:nvSpPr>
          <p:spPr>
            <a:xfrm>
              <a:off x="777557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1" name="椭圆 1000"/>
            <p:cNvSpPr/>
            <p:nvPr/>
          </p:nvSpPr>
          <p:spPr>
            <a:xfrm>
              <a:off x="795337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2" name="椭圆 1001"/>
            <p:cNvSpPr/>
            <p:nvPr/>
          </p:nvSpPr>
          <p:spPr>
            <a:xfrm>
              <a:off x="7953372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3" name="椭圆 1002"/>
            <p:cNvSpPr/>
            <p:nvPr/>
          </p:nvSpPr>
          <p:spPr>
            <a:xfrm>
              <a:off x="8123230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4" name="椭圆 1003"/>
            <p:cNvSpPr/>
            <p:nvPr/>
          </p:nvSpPr>
          <p:spPr>
            <a:xfrm>
              <a:off x="812323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5" name="椭圆 1004"/>
            <p:cNvSpPr/>
            <p:nvPr/>
          </p:nvSpPr>
          <p:spPr>
            <a:xfrm>
              <a:off x="8289756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6" name="椭圆 1005"/>
            <p:cNvSpPr/>
            <p:nvPr/>
          </p:nvSpPr>
          <p:spPr>
            <a:xfrm>
              <a:off x="828975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7" name="椭圆 1006"/>
            <p:cNvSpPr/>
            <p:nvPr/>
          </p:nvSpPr>
          <p:spPr>
            <a:xfrm>
              <a:off x="540499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8" name="椭圆 1007"/>
            <p:cNvSpPr/>
            <p:nvPr/>
          </p:nvSpPr>
          <p:spPr>
            <a:xfrm>
              <a:off x="540499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9" name="椭圆 1008"/>
            <p:cNvSpPr/>
            <p:nvPr/>
          </p:nvSpPr>
          <p:spPr>
            <a:xfrm>
              <a:off x="5574855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0" name="椭圆 1009"/>
            <p:cNvSpPr/>
            <p:nvPr/>
          </p:nvSpPr>
          <p:spPr>
            <a:xfrm>
              <a:off x="5574855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1" name="椭圆 1010"/>
            <p:cNvSpPr/>
            <p:nvPr/>
          </p:nvSpPr>
          <p:spPr>
            <a:xfrm>
              <a:off x="574138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2" name="椭圆 1011"/>
            <p:cNvSpPr/>
            <p:nvPr/>
          </p:nvSpPr>
          <p:spPr>
            <a:xfrm>
              <a:off x="5741381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3" name="椭圆 1012"/>
            <p:cNvSpPr/>
            <p:nvPr/>
          </p:nvSpPr>
          <p:spPr>
            <a:xfrm>
              <a:off x="591918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4" name="椭圆 1013"/>
            <p:cNvSpPr/>
            <p:nvPr/>
          </p:nvSpPr>
          <p:spPr>
            <a:xfrm>
              <a:off x="591918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5" name="椭圆 1014"/>
            <p:cNvSpPr/>
            <p:nvPr/>
          </p:nvSpPr>
          <p:spPr>
            <a:xfrm>
              <a:off x="6089038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6" name="椭圆 1015"/>
            <p:cNvSpPr/>
            <p:nvPr/>
          </p:nvSpPr>
          <p:spPr>
            <a:xfrm>
              <a:off x="608903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7" name="椭圆 1016"/>
            <p:cNvSpPr/>
            <p:nvPr/>
          </p:nvSpPr>
          <p:spPr>
            <a:xfrm>
              <a:off x="625556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8" name="椭圆 1017"/>
            <p:cNvSpPr/>
            <p:nvPr/>
          </p:nvSpPr>
          <p:spPr>
            <a:xfrm>
              <a:off x="625556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9" name="椭圆 1018"/>
            <p:cNvSpPr/>
            <p:nvPr/>
          </p:nvSpPr>
          <p:spPr>
            <a:xfrm>
              <a:off x="642209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0" name="椭圆 1019"/>
            <p:cNvSpPr/>
            <p:nvPr/>
          </p:nvSpPr>
          <p:spPr>
            <a:xfrm>
              <a:off x="6422092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1" name="椭圆 1020"/>
            <p:cNvSpPr/>
            <p:nvPr/>
          </p:nvSpPr>
          <p:spPr>
            <a:xfrm>
              <a:off x="6591949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2" name="椭圆 1021"/>
            <p:cNvSpPr/>
            <p:nvPr/>
          </p:nvSpPr>
          <p:spPr>
            <a:xfrm>
              <a:off x="6591949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3" name="椭圆 1022"/>
            <p:cNvSpPr/>
            <p:nvPr/>
          </p:nvSpPr>
          <p:spPr>
            <a:xfrm>
              <a:off x="6758477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4" name="椭圆 1023"/>
            <p:cNvSpPr/>
            <p:nvPr/>
          </p:nvSpPr>
          <p:spPr>
            <a:xfrm>
              <a:off x="675847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5" name="椭圆 1024"/>
            <p:cNvSpPr/>
            <p:nvPr/>
          </p:nvSpPr>
          <p:spPr>
            <a:xfrm>
              <a:off x="693627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6" name="椭圆 1025"/>
            <p:cNvSpPr/>
            <p:nvPr/>
          </p:nvSpPr>
          <p:spPr>
            <a:xfrm>
              <a:off x="6936275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7" name="椭圆 1026"/>
            <p:cNvSpPr/>
            <p:nvPr/>
          </p:nvSpPr>
          <p:spPr>
            <a:xfrm>
              <a:off x="710613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8" name="椭圆 1027"/>
            <p:cNvSpPr/>
            <p:nvPr/>
          </p:nvSpPr>
          <p:spPr>
            <a:xfrm>
              <a:off x="710613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9" name="椭圆 1028"/>
            <p:cNvSpPr/>
            <p:nvPr/>
          </p:nvSpPr>
          <p:spPr>
            <a:xfrm>
              <a:off x="7272660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0" name="椭圆 1029"/>
            <p:cNvSpPr/>
            <p:nvPr/>
          </p:nvSpPr>
          <p:spPr>
            <a:xfrm>
              <a:off x="7272660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1" name="椭圆 1030"/>
            <p:cNvSpPr/>
            <p:nvPr/>
          </p:nvSpPr>
          <p:spPr>
            <a:xfrm>
              <a:off x="743918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2" name="椭圆 1031"/>
            <p:cNvSpPr/>
            <p:nvPr/>
          </p:nvSpPr>
          <p:spPr>
            <a:xfrm>
              <a:off x="7439187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3" name="椭圆 1032"/>
            <p:cNvSpPr/>
            <p:nvPr/>
          </p:nvSpPr>
          <p:spPr>
            <a:xfrm>
              <a:off x="7609045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>
              <a:off x="760904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>
              <a:off x="7775572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>
              <a:off x="7775572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>
              <a:off x="7953372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>
              <a:off x="795337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>
              <a:off x="812323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>
              <a:off x="8123230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>
              <a:off x="828975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>
              <a:off x="828975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>
              <a:off x="5404996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>
              <a:off x="540499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>
              <a:off x="557485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>
              <a:off x="557485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>
              <a:off x="574138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>
              <a:off x="574138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>
              <a:off x="591918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>
              <a:off x="591918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>
              <a:off x="6089038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608903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>
              <a:off x="625556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>
              <a:off x="625556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>
              <a:off x="6422092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>
              <a:off x="642209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>
              <a:off x="659194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>
              <a:off x="6591949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>
              <a:off x="675847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>
              <a:off x="675847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>
              <a:off x="693627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>
              <a:off x="6936275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>
              <a:off x="710613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4" name="椭圆 1063"/>
            <p:cNvSpPr/>
            <p:nvPr/>
          </p:nvSpPr>
          <p:spPr>
            <a:xfrm>
              <a:off x="7106133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5" name="椭圆 1064"/>
            <p:cNvSpPr/>
            <p:nvPr/>
          </p:nvSpPr>
          <p:spPr>
            <a:xfrm>
              <a:off x="7272660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6" name="椭圆 1065"/>
            <p:cNvSpPr/>
            <p:nvPr/>
          </p:nvSpPr>
          <p:spPr>
            <a:xfrm>
              <a:off x="727266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7" name="椭圆 1066"/>
            <p:cNvSpPr/>
            <p:nvPr/>
          </p:nvSpPr>
          <p:spPr>
            <a:xfrm>
              <a:off x="743918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8" name="椭圆 1067"/>
            <p:cNvSpPr/>
            <p:nvPr/>
          </p:nvSpPr>
          <p:spPr>
            <a:xfrm>
              <a:off x="743918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9" name="椭圆 1068"/>
            <p:cNvSpPr/>
            <p:nvPr/>
          </p:nvSpPr>
          <p:spPr>
            <a:xfrm>
              <a:off x="760904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0" name="椭圆 1069"/>
            <p:cNvSpPr/>
            <p:nvPr/>
          </p:nvSpPr>
          <p:spPr>
            <a:xfrm>
              <a:off x="760904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1" name="椭圆 1070"/>
            <p:cNvSpPr/>
            <p:nvPr/>
          </p:nvSpPr>
          <p:spPr>
            <a:xfrm>
              <a:off x="777557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2" name="椭圆 1071"/>
            <p:cNvSpPr/>
            <p:nvPr/>
          </p:nvSpPr>
          <p:spPr>
            <a:xfrm>
              <a:off x="7775572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3" name="椭圆 1072"/>
            <p:cNvSpPr/>
            <p:nvPr/>
          </p:nvSpPr>
          <p:spPr>
            <a:xfrm>
              <a:off x="795337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4" name="椭圆 1073"/>
            <p:cNvSpPr/>
            <p:nvPr/>
          </p:nvSpPr>
          <p:spPr>
            <a:xfrm>
              <a:off x="7953372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5" name="椭圆 1074"/>
            <p:cNvSpPr/>
            <p:nvPr/>
          </p:nvSpPr>
          <p:spPr>
            <a:xfrm>
              <a:off x="812323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6" name="椭圆 1075"/>
            <p:cNvSpPr/>
            <p:nvPr/>
          </p:nvSpPr>
          <p:spPr>
            <a:xfrm>
              <a:off x="8123230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7" name="椭圆 1076"/>
            <p:cNvSpPr/>
            <p:nvPr/>
          </p:nvSpPr>
          <p:spPr>
            <a:xfrm>
              <a:off x="8289756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8" name="椭圆 1077"/>
            <p:cNvSpPr/>
            <p:nvPr/>
          </p:nvSpPr>
          <p:spPr>
            <a:xfrm>
              <a:off x="8289756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1" name="椭圆 1240"/>
            <p:cNvSpPr/>
            <p:nvPr/>
          </p:nvSpPr>
          <p:spPr>
            <a:xfrm>
              <a:off x="5404996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2" name="椭圆 1241"/>
            <p:cNvSpPr/>
            <p:nvPr/>
          </p:nvSpPr>
          <p:spPr>
            <a:xfrm>
              <a:off x="540499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3" name="椭圆 1242"/>
            <p:cNvSpPr/>
            <p:nvPr/>
          </p:nvSpPr>
          <p:spPr>
            <a:xfrm>
              <a:off x="557485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4" name="椭圆 1243"/>
            <p:cNvSpPr/>
            <p:nvPr/>
          </p:nvSpPr>
          <p:spPr>
            <a:xfrm>
              <a:off x="5574855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5" name="椭圆 1244"/>
            <p:cNvSpPr/>
            <p:nvPr/>
          </p:nvSpPr>
          <p:spPr>
            <a:xfrm>
              <a:off x="574138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6" name="椭圆 1245"/>
            <p:cNvSpPr/>
            <p:nvPr/>
          </p:nvSpPr>
          <p:spPr>
            <a:xfrm>
              <a:off x="574138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7" name="椭圆 1246"/>
            <p:cNvSpPr/>
            <p:nvPr/>
          </p:nvSpPr>
          <p:spPr>
            <a:xfrm>
              <a:off x="591918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8" name="椭圆 1247"/>
            <p:cNvSpPr/>
            <p:nvPr/>
          </p:nvSpPr>
          <p:spPr>
            <a:xfrm>
              <a:off x="591918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9" name="椭圆 1248"/>
            <p:cNvSpPr/>
            <p:nvPr/>
          </p:nvSpPr>
          <p:spPr>
            <a:xfrm>
              <a:off x="608903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0" name="椭圆 1249"/>
            <p:cNvSpPr/>
            <p:nvPr/>
          </p:nvSpPr>
          <p:spPr>
            <a:xfrm>
              <a:off x="608903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1" name="椭圆 1250"/>
            <p:cNvSpPr/>
            <p:nvPr/>
          </p:nvSpPr>
          <p:spPr>
            <a:xfrm>
              <a:off x="6255565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2" name="椭圆 1251"/>
            <p:cNvSpPr/>
            <p:nvPr/>
          </p:nvSpPr>
          <p:spPr>
            <a:xfrm>
              <a:off x="625556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3" name="椭圆 1252"/>
            <p:cNvSpPr/>
            <p:nvPr/>
          </p:nvSpPr>
          <p:spPr>
            <a:xfrm>
              <a:off x="642209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4" name="椭圆 1253"/>
            <p:cNvSpPr/>
            <p:nvPr/>
          </p:nvSpPr>
          <p:spPr>
            <a:xfrm>
              <a:off x="642209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5" name="椭圆 1254"/>
            <p:cNvSpPr/>
            <p:nvPr/>
          </p:nvSpPr>
          <p:spPr>
            <a:xfrm>
              <a:off x="6591949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6" name="椭圆 1255"/>
            <p:cNvSpPr/>
            <p:nvPr/>
          </p:nvSpPr>
          <p:spPr>
            <a:xfrm>
              <a:off x="659194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7" name="椭圆 1256"/>
            <p:cNvSpPr/>
            <p:nvPr/>
          </p:nvSpPr>
          <p:spPr>
            <a:xfrm>
              <a:off x="6758477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8" name="椭圆 1257"/>
            <p:cNvSpPr/>
            <p:nvPr/>
          </p:nvSpPr>
          <p:spPr>
            <a:xfrm>
              <a:off x="6758477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9" name="椭圆 1258"/>
            <p:cNvSpPr/>
            <p:nvPr/>
          </p:nvSpPr>
          <p:spPr>
            <a:xfrm>
              <a:off x="693627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0" name="椭圆 1259"/>
            <p:cNvSpPr/>
            <p:nvPr/>
          </p:nvSpPr>
          <p:spPr>
            <a:xfrm>
              <a:off x="693627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1" name="椭圆 1260"/>
            <p:cNvSpPr/>
            <p:nvPr/>
          </p:nvSpPr>
          <p:spPr>
            <a:xfrm>
              <a:off x="710613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2" name="椭圆 1261"/>
            <p:cNvSpPr/>
            <p:nvPr/>
          </p:nvSpPr>
          <p:spPr>
            <a:xfrm>
              <a:off x="7106133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3" name="椭圆 1262"/>
            <p:cNvSpPr/>
            <p:nvPr/>
          </p:nvSpPr>
          <p:spPr>
            <a:xfrm>
              <a:off x="727266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4" name="椭圆 1263"/>
            <p:cNvSpPr/>
            <p:nvPr/>
          </p:nvSpPr>
          <p:spPr>
            <a:xfrm>
              <a:off x="727266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5" name="椭圆 1264"/>
            <p:cNvSpPr/>
            <p:nvPr/>
          </p:nvSpPr>
          <p:spPr>
            <a:xfrm>
              <a:off x="743918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6" name="椭圆 1265"/>
            <p:cNvSpPr/>
            <p:nvPr/>
          </p:nvSpPr>
          <p:spPr>
            <a:xfrm>
              <a:off x="7439187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7" name="椭圆 1266"/>
            <p:cNvSpPr/>
            <p:nvPr/>
          </p:nvSpPr>
          <p:spPr>
            <a:xfrm>
              <a:off x="760904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8" name="椭圆 1267"/>
            <p:cNvSpPr/>
            <p:nvPr/>
          </p:nvSpPr>
          <p:spPr>
            <a:xfrm>
              <a:off x="760904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9" name="椭圆 1268"/>
            <p:cNvSpPr/>
            <p:nvPr/>
          </p:nvSpPr>
          <p:spPr>
            <a:xfrm>
              <a:off x="777557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0" name="椭圆 1269"/>
            <p:cNvSpPr/>
            <p:nvPr/>
          </p:nvSpPr>
          <p:spPr>
            <a:xfrm>
              <a:off x="777557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1" name="椭圆 1270"/>
            <p:cNvSpPr/>
            <p:nvPr/>
          </p:nvSpPr>
          <p:spPr>
            <a:xfrm>
              <a:off x="7953372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2" name="椭圆 1271"/>
            <p:cNvSpPr/>
            <p:nvPr/>
          </p:nvSpPr>
          <p:spPr>
            <a:xfrm>
              <a:off x="795337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3" name="椭圆 1272"/>
            <p:cNvSpPr/>
            <p:nvPr/>
          </p:nvSpPr>
          <p:spPr>
            <a:xfrm>
              <a:off x="812323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4" name="椭圆 1273"/>
            <p:cNvSpPr/>
            <p:nvPr/>
          </p:nvSpPr>
          <p:spPr>
            <a:xfrm>
              <a:off x="8123230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5" name="椭圆 1274"/>
            <p:cNvSpPr/>
            <p:nvPr/>
          </p:nvSpPr>
          <p:spPr>
            <a:xfrm>
              <a:off x="828975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6" name="椭圆 1275"/>
            <p:cNvSpPr/>
            <p:nvPr/>
          </p:nvSpPr>
          <p:spPr>
            <a:xfrm>
              <a:off x="8289756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7" name="椭圆 1276"/>
            <p:cNvSpPr/>
            <p:nvPr/>
          </p:nvSpPr>
          <p:spPr>
            <a:xfrm>
              <a:off x="5404996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8" name="椭圆 1277"/>
            <p:cNvSpPr/>
            <p:nvPr/>
          </p:nvSpPr>
          <p:spPr>
            <a:xfrm>
              <a:off x="5574855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9" name="椭圆 1278"/>
            <p:cNvSpPr/>
            <p:nvPr/>
          </p:nvSpPr>
          <p:spPr>
            <a:xfrm>
              <a:off x="5741381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0" name="椭圆 1279"/>
            <p:cNvSpPr/>
            <p:nvPr/>
          </p:nvSpPr>
          <p:spPr>
            <a:xfrm>
              <a:off x="591918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1" name="椭圆 1280"/>
            <p:cNvSpPr/>
            <p:nvPr/>
          </p:nvSpPr>
          <p:spPr>
            <a:xfrm>
              <a:off x="6089038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2" name="椭圆 1281"/>
            <p:cNvSpPr/>
            <p:nvPr/>
          </p:nvSpPr>
          <p:spPr>
            <a:xfrm>
              <a:off x="6255565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3" name="椭圆 1282"/>
            <p:cNvSpPr/>
            <p:nvPr/>
          </p:nvSpPr>
          <p:spPr>
            <a:xfrm>
              <a:off x="6422092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4" name="椭圆 1283"/>
            <p:cNvSpPr/>
            <p:nvPr/>
          </p:nvSpPr>
          <p:spPr>
            <a:xfrm>
              <a:off x="6591949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5" name="椭圆 1284"/>
            <p:cNvSpPr/>
            <p:nvPr/>
          </p:nvSpPr>
          <p:spPr>
            <a:xfrm>
              <a:off x="675847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6" name="椭圆 1285"/>
            <p:cNvSpPr/>
            <p:nvPr/>
          </p:nvSpPr>
          <p:spPr>
            <a:xfrm>
              <a:off x="693627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7" name="椭圆 1286"/>
            <p:cNvSpPr/>
            <p:nvPr/>
          </p:nvSpPr>
          <p:spPr>
            <a:xfrm>
              <a:off x="7106133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8" name="椭圆 1287"/>
            <p:cNvSpPr/>
            <p:nvPr/>
          </p:nvSpPr>
          <p:spPr>
            <a:xfrm>
              <a:off x="727266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9" name="椭圆 1288"/>
            <p:cNvSpPr/>
            <p:nvPr/>
          </p:nvSpPr>
          <p:spPr>
            <a:xfrm>
              <a:off x="743918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0" name="椭圆 1289"/>
            <p:cNvSpPr/>
            <p:nvPr/>
          </p:nvSpPr>
          <p:spPr>
            <a:xfrm>
              <a:off x="7609045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1" name="椭圆 1290"/>
            <p:cNvSpPr/>
            <p:nvPr/>
          </p:nvSpPr>
          <p:spPr>
            <a:xfrm>
              <a:off x="777557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2" name="椭圆 1291"/>
            <p:cNvSpPr/>
            <p:nvPr/>
          </p:nvSpPr>
          <p:spPr>
            <a:xfrm>
              <a:off x="795337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3" name="椭圆 1292"/>
            <p:cNvSpPr/>
            <p:nvPr/>
          </p:nvSpPr>
          <p:spPr>
            <a:xfrm>
              <a:off x="812323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4" name="椭圆 1293"/>
            <p:cNvSpPr/>
            <p:nvPr/>
          </p:nvSpPr>
          <p:spPr>
            <a:xfrm>
              <a:off x="8289756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5" name="椭圆 1294"/>
            <p:cNvSpPr/>
            <p:nvPr/>
          </p:nvSpPr>
          <p:spPr>
            <a:xfrm>
              <a:off x="472720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6" name="椭圆 1295"/>
            <p:cNvSpPr/>
            <p:nvPr/>
          </p:nvSpPr>
          <p:spPr>
            <a:xfrm>
              <a:off x="472720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7" name="椭圆 1296"/>
            <p:cNvSpPr/>
            <p:nvPr/>
          </p:nvSpPr>
          <p:spPr>
            <a:xfrm>
              <a:off x="4905000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8" name="椭圆 1297"/>
            <p:cNvSpPr/>
            <p:nvPr/>
          </p:nvSpPr>
          <p:spPr>
            <a:xfrm>
              <a:off x="4905000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9" name="椭圆 1298"/>
            <p:cNvSpPr/>
            <p:nvPr/>
          </p:nvSpPr>
          <p:spPr>
            <a:xfrm>
              <a:off x="5074858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0" name="椭圆 1299"/>
            <p:cNvSpPr/>
            <p:nvPr/>
          </p:nvSpPr>
          <p:spPr>
            <a:xfrm>
              <a:off x="5074858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1" name="椭圆 1300"/>
            <p:cNvSpPr/>
            <p:nvPr/>
          </p:nvSpPr>
          <p:spPr>
            <a:xfrm>
              <a:off x="5241384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2" name="椭圆 1301"/>
            <p:cNvSpPr/>
            <p:nvPr/>
          </p:nvSpPr>
          <p:spPr>
            <a:xfrm>
              <a:off x="5241384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3" name="椭圆 1302"/>
            <p:cNvSpPr/>
            <p:nvPr/>
          </p:nvSpPr>
          <p:spPr>
            <a:xfrm>
              <a:off x="472720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4" name="椭圆 1303"/>
            <p:cNvSpPr/>
            <p:nvPr/>
          </p:nvSpPr>
          <p:spPr>
            <a:xfrm>
              <a:off x="4727200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5" name="椭圆 1304"/>
            <p:cNvSpPr/>
            <p:nvPr/>
          </p:nvSpPr>
          <p:spPr>
            <a:xfrm>
              <a:off x="4905000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6" name="椭圆 1305"/>
            <p:cNvSpPr/>
            <p:nvPr/>
          </p:nvSpPr>
          <p:spPr>
            <a:xfrm>
              <a:off x="490500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7" name="椭圆 1306"/>
            <p:cNvSpPr/>
            <p:nvPr/>
          </p:nvSpPr>
          <p:spPr>
            <a:xfrm>
              <a:off x="5074858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8" name="椭圆 1307"/>
            <p:cNvSpPr/>
            <p:nvPr/>
          </p:nvSpPr>
          <p:spPr>
            <a:xfrm>
              <a:off x="5074858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9" name="椭圆 1308"/>
            <p:cNvSpPr/>
            <p:nvPr/>
          </p:nvSpPr>
          <p:spPr>
            <a:xfrm>
              <a:off x="5241384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0" name="椭圆 1309"/>
            <p:cNvSpPr/>
            <p:nvPr/>
          </p:nvSpPr>
          <p:spPr>
            <a:xfrm>
              <a:off x="5241384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1" name="椭圆 1310"/>
            <p:cNvSpPr/>
            <p:nvPr/>
          </p:nvSpPr>
          <p:spPr>
            <a:xfrm>
              <a:off x="472720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2" name="椭圆 1311"/>
            <p:cNvSpPr/>
            <p:nvPr/>
          </p:nvSpPr>
          <p:spPr>
            <a:xfrm>
              <a:off x="4727200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3" name="椭圆 1312"/>
            <p:cNvSpPr/>
            <p:nvPr/>
          </p:nvSpPr>
          <p:spPr>
            <a:xfrm>
              <a:off x="490500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4" name="椭圆 1313"/>
            <p:cNvSpPr/>
            <p:nvPr/>
          </p:nvSpPr>
          <p:spPr>
            <a:xfrm>
              <a:off x="490500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5" name="椭圆 1314"/>
            <p:cNvSpPr/>
            <p:nvPr/>
          </p:nvSpPr>
          <p:spPr>
            <a:xfrm>
              <a:off x="5074858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6" name="椭圆 1315"/>
            <p:cNvSpPr/>
            <p:nvPr/>
          </p:nvSpPr>
          <p:spPr>
            <a:xfrm>
              <a:off x="507485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7" name="椭圆 1316"/>
            <p:cNvSpPr/>
            <p:nvPr/>
          </p:nvSpPr>
          <p:spPr>
            <a:xfrm>
              <a:off x="5241384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8" name="椭圆 1317"/>
            <p:cNvSpPr/>
            <p:nvPr/>
          </p:nvSpPr>
          <p:spPr>
            <a:xfrm>
              <a:off x="5241384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9" name="椭圆 1318"/>
            <p:cNvSpPr/>
            <p:nvPr/>
          </p:nvSpPr>
          <p:spPr>
            <a:xfrm>
              <a:off x="472720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0" name="椭圆 1319"/>
            <p:cNvSpPr/>
            <p:nvPr/>
          </p:nvSpPr>
          <p:spPr>
            <a:xfrm>
              <a:off x="472720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1" name="椭圆 1320"/>
            <p:cNvSpPr/>
            <p:nvPr/>
          </p:nvSpPr>
          <p:spPr>
            <a:xfrm>
              <a:off x="490500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2" name="椭圆 1321"/>
            <p:cNvSpPr/>
            <p:nvPr/>
          </p:nvSpPr>
          <p:spPr>
            <a:xfrm>
              <a:off x="4905000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3" name="椭圆 1322"/>
            <p:cNvSpPr/>
            <p:nvPr/>
          </p:nvSpPr>
          <p:spPr>
            <a:xfrm>
              <a:off x="5074858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4" name="椭圆 1323"/>
            <p:cNvSpPr/>
            <p:nvPr/>
          </p:nvSpPr>
          <p:spPr>
            <a:xfrm>
              <a:off x="507485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5" name="椭圆 1324"/>
            <p:cNvSpPr/>
            <p:nvPr/>
          </p:nvSpPr>
          <p:spPr>
            <a:xfrm>
              <a:off x="5241384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6" name="椭圆 1325"/>
            <p:cNvSpPr/>
            <p:nvPr/>
          </p:nvSpPr>
          <p:spPr>
            <a:xfrm>
              <a:off x="5241384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7" name="椭圆 1326"/>
            <p:cNvSpPr/>
            <p:nvPr/>
          </p:nvSpPr>
          <p:spPr>
            <a:xfrm>
              <a:off x="472720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8" name="椭圆 1327"/>
            <p:cNvSpPr/>
            <p:nvPr/>
          </p:nvSpPr>
          <p:spPr>
            <a:xfrm>
              <a:off x="4727200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9" name="椭圆 1328"/>
            <p:cNvSpPr/>
            <p:nvPr/>
          </p:nvSpPr>
          <p:spPr>
            <a:xfrm>
              <a:off x="490500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0" name="椭圆 1329"/>
            <p:cNvSpPr/>
            <p:nvPr/>
          </p:nvSpPr>
          <p:spPr>
            <a:xfrm>
              <a:off x="4905000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1" name="椭圆 1330"/>
            <p:cNvSpPr/>
            <p:nvPr/>
          </p:nvSpPr>
          <p:spPr>
            <a:xfrm>
              <a:off x="5074858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2" name="椭圆 1331"/>
            <p:cNvSpPr/>
            <p:nvPr/>
          </p:nvSpPr>
          <p:spPr>
            <a:xfrm>
              <a:off x="5074858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3" name="椭圆 1332"/>
            <p:cNvSpPr/>
            <p:nvPr/>
          </p:nvSpPr>
          <p:spPr>
            <a:xfrm>
              <a:off x="524138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4" name="椭圆 1333"/>
            <p:cNvSpPr/>
            <p:nvPr/>
          </p:nvSpPr>
          <p:spPr>
            <a:xfrm>
              <a:off x="5241384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5" name="椭圆 1334"/>
            <p:cNvSpPr/>
            <p:nvPr/>
          </p:nvSpPr>
          <p:spPr>
            <a:xfrm>
              <a:off x="472720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6" name="椭圆 1335"/>
            <p:cNvSpPr/>
            <p:nvPr/>
          </p:nvSpPr>
          <p:spPr>
            <a:xfrm>
              <a:off x="4727200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7" name="椭圆 1336"/>
            <p:cNvSpPr/>
            <p:nvPr/>
          </p:nvSpPr>
          <p:spPr>
            <a:xfrm>
              <a:off x="490500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8" name="椭圆 1337"/>
            <p:cNvSpPr/>
            <p:nvPr/>
          </p:nvSpPr>
          <p:spPr>
            <a:xfrm>
              <a:off x="490500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9" name="椭圆 1338"/>
            <p:cNvSpPr/>
            <p:nvPr/>
          </p:nvSpPr>
          <p:spPr>
            <a:xfrm>
              <a:off x="507485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0" name="椭圆 1339"/>
            <p:cNvSpPr/>
            <p:nvPr/>
          </p:nvSpPr>
          <p:spPr>
            <a:xfrm>
              <a:off x="5074858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1" name="椭圆 1340"/>
            <p:cNvSpPr/>
            <p:nvPr/>
          </p:nvSpPr>
          <p:spPr>
            <a:xfrm>
              <a:off x="524138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2" name="椭圆 1341"/>
            <p:cNvSpPr/>
            <p:nvPr/>
          </p:nvSpPr>
          <p:spPr>
            <a:xfrm>
              <a:off x="5241384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9" name="椭圆 1378"/>
            <p:cNvSpPr/>
            <p:nvPr/>
          </p:nvSpPr>
          <p:spPr>
            <a:xfrm>
              <a:off x="472720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0" name="椭圆 1379"/>
            <p:cNvSpPr/>
            <p:nvPr/>
          </p:nvSpPr>
          <p:spPr>
            <a:xfrm>
              <a:off x="472720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1" name="椭圆 1380"/>
            <p:cNvSpPr/>
            <p:nvPr/>
          </p:nvSpPr>
          <p:spPr>
            <a:xfrm>
              <a:off x="490500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2" name="椭圆 1381"/>
            <p:cNvSpPr/>
            <p:nvPr/>
          </p:nvSpPr>
          <p:spPr>
            <a:xfrm>
              <a:off x="490500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3" name="椭圆 1382"/>
            <p:cNvSpPr/>
            <p:nvPr/>
          </p:nvSpPr>
          <p:spPr>
            <a:xfrm>
              <a:off x="5074858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4" name="椭圆 1383"/>
            <p:cNvSpPr/>
            <p:nvPr/>
          </p:nvSpPr>
          <p:spPr>
            <a:xfrm>
              <a:off x="5074858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5" name="椭圆 1384"/>
            <p:cNvSpPr/>
            <p:nvPr/>
          </p:nvSpPr>
          <p:spPr>
            <a:xfrm>
              <a:off x="5241384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6" name="椭圆 1385"/>
            <p:cNvSpPr/>
            <p:nvPr/>
          </p:nvSpPr>
          <p:spPr>
            <a:xfrm>
              <a:off x="5241384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7" name="椭圆 1386"/>
            <p:cNvSpPr/>
            <p:nvPr/>
          </p:nvSpPr>
          <p:spPr>
            <a:xfrm>
              <a:off x="472720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8" name="椭圆 1387"/>
            <p:cNvSpPr/>
            <p:nvPr/>
          </p:nvSpPr>
          <p:spPr>
            <a:xfrm>
              <a:off x="4905000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9" name="椭圆 1388"/>
            <p:cNvSpPr/>
            <p:nvPr/>
          </p:nvSpPr>
          <p:spPr>
            <a:xfrm>
              <a:off x="507485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0" name="椭圆 1389"/>
            <p:cNvSpPr/>
            <p:nvPr/>
          </p:nvSpPr>
          <p:spPr>
            <a:xfrm>
              <a:off x="5241384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2" name="椭圆 1721"/>
            <p:cNvSpPr/>
            <p:nvPr/>
          </p:nvSpPr>
          <p:spPr>
            <a:xfrm>
              <a:off x="1673309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3" name="椭圆 1722"/>
            <p:cNvSpPr/>
            <p:nvPr/>
          </p:nvSpPr>
          <p:spPr>
            <a:xfrm>
              <a:off x="167330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4" name="椭圆 1723"/>
            <p:cNvSpPr/>
            <p:nvPr/>
          </p:nvSpPr>
          <p:spPr>
            <a:xfrm>
              <a:off x="1843168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5" name="椭圆 1724"/>
            <p:cNvSpPr/>
            <p:nvPr/>
          </p:nvSpPr>
          <p:spPr>
            <a:xfrm>
              <a:off x="1843168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6" name="椭圆 1725"/>
            <p:cNvSpPr/>
            <p:nvPr/>
          </p:nvSpPr>
          <p:spPr>
            <a:xfrm>
              <a:off x="2009694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7" name="椭圆 1726"/>
            <p:cNvSpPr/>
            <p:nvPr/>
          </p:nvSpPr>
          <p:spPr>
            <a:xfrm>
              <a:off x="2009694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8" name="椭圆 1727"/>
            <p:cNvSpPr/>
            <p:nvPr/>
          </p:nvSpPr>
          <p:spPr>
            <a:xfrm>
              <a:off x="2187493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9" name="椭圆 1728"/>
            <p:cNvSpPr/>
            <p:nvPr/>
          </p:nvSpPr>
          <p:spPr>
            <a:xfrm>
              <a:off x="218749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0" name="椭圆 1729"/>
            <p:cNvSpPr/>
            <p:nvPr/>
          </p:nvSpPr>
          <p:spPr>
            <a:xfrm>
              <a:off x="2357351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1" name="椭圆 1730"/>
            <p:cNvSpPr/>
            <p:nvPr/>
          </p:nvSpPr>
          <p:spPr>
            <a:xfrm>
              <a:off x="2357351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2" name="椭圆 1731"/>
            <p:cNvSpPr/>
            <p:nvPr/>
          </p:nvSpPr>
          <p:spPr>
            <a:xfrm>
              <a:off x="2523878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3" name="椭圆 1732"/>
            <p:cNvSpPr/>
            <p:nvPr/>
          </p:nvSpPr>
          <p:spPr>
            <a:xfrm>
              <a:off x="2523878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4" name="椭圆 1733"/>
            <p:cNvSpPr/>
            <p:nvPr/>
          </p:nvSpPr>
          <p:spPr>
            <a:xfrm>
              <a:off x="2690405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5" name="椭圆 1734"/>
            <p:cNvSpPr/>
            <p:nvPr/>
          </p:nvSpPr>
          <p:spPr>
            <a:xfrm>
              <a:off x="269040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6" name="椭圆 1735"/>
            <p:cNvSpPr/>
            <p:nvPr/>
          </p:nvSpPr>
          <p:spPr>
            <a:xfrm>
              <a:off x="2860262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7" name="椭圆 1736"/>
            <p:cNvSpPr/>
            <p:nvPr/>
          </p:nvSpPr>
          <p:spPr>
            <a:xfrm>
              <a:off x="286026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8" name="椭圆 1737"/>
            <p:cNvSpPr/>
            <p:nvPr/>
          </p:nvSpPr>
          <p:spPr>
            <a:xfrm>
              <a:off x="302679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9" name="椭圆 1738"/>
            <p:cNvSpPr/>
            <p:nvPr/>
          </p:nvSpPr>
          <p:spPr>
            <a:xfrm>
              <a:off x="3026790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0" name="椭圆 1739"/>
            <p:cNvSpPr/>
            <p:nvPr/>
          </p:nvSpPr>
          <p:spPr>
            <a:xfrm>
              <a:off x="3204588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>
              <a:off x="320458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2" name="椭圆 1741"/>
            <p:cNvSpPr/>
            <p:nvPr/>
          </p:nvSpPr>
          <p:spPr>
            <a:xfrm>
              <a:off x="3374446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3" name="椭圆 1742"/>
            <p:cNvSpPr/>
            <p:nvPr/>
          </p:nvSpPr>
          <p:spPr>
            <a:xfrm>
              <a:off x="3374446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4" name="椭圆 1743"/>
            <p:cNvSpPr/>
            <p:nvPr/>
          </p:nvSpPr>
          <p:spPr>
            <a:xfrm>
              <a:off x="3540973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5" name="椭圆 1744"/>
            <p:cNvSpPr/>
            <p:nvPr/>
          </p:nvSpPr>
          <p:spPr>
            <a:xfrm>
              <a:off x="354097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6" name="椭圆 1745"/>
            <p:cNvSpPr/>
            <p:nvPr/>
          </p:nvSpPr>
          <p:spPr>
            <a:xfrm>
              <a:off x="3707500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7" name="椭圆 1746"/>
            <p:cNvSpPr/>
            <p:nvPr/>
          </p:nvSpPr>
          <p:spPr>
            <a:xfrm>
              <a:off x="3707500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8" name="椭圆 1747"/>
            <p:cNvSpPr/>
            <p:nvPr/>
          </p:nvSpPr>
          <p:spPr>
            <a:xfrm>
              <a:off x="3877358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9" name="椭圆 1748"/>
            <p:cNvSpPr/>
            <p:nvPr/>
          </p:nvSpPr>
          <p:spPr>
            <a:xfrm>
              <a:off x="3877358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0" name="椭圆 1749"/>
            <p:cNvSpPr/>
            <p:nvPr/>
          </p:nvSpPr>
          <p:spPr>
            <a:xfrm>
              <a:off x="4043885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1" name="椭圆 1750"/>
            <p:cNvSpPr/>
            <p:nvPr/>
          </p:nvSpPr>
          <p:spPr>
            <a:xfrm>
              <a:off x="404388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2" name="椭圆 1751"/>
            <p:cNvSpPr/>
            <p:nvPr/>
          </p:nvSpPr>
          <p:spPr>
            <a:xfrm>
              <a:off x="4221685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3" name="椭圆 1752"/>
            <p:cNvSpPr/>
            <p:nvPr/>
          </p:nvSpPr>
          <p:spPr>
            <a:xfrm>
              <a:off x="4221685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4" name="椭圆 1753"/>
            <p:cNvSpPr/>
            <p:nvPr/>
          </p:nvSpPr>
          <p:spPr>
            <a:xfrm>
              <a:off x="4391543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5" name="椭圆 1754"/>
            <p:cNvSpPr/>
            <p:nvPr/>
          </p:nvSpPr>
          <p:spPr>
            <a:xfrm>
              <a:off x="4391543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6" name="椭圆 1755"/>
            <p:cNvSpPr/>
            <p:nvPr/>
          </p:nvSpPr>
          <p:spPr>
            <a:xfrm>
              <a:off x="455806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7" name="椭圆 1756"/>
            <p:cNvSpPr/>
            <p:nvPr/>
          </p:nvSpPr>
          <p:spPr>
            <a:xfrm>
              <a:off x="4558069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8" name="椭圆 1757"/>
            <p:cNvSpPr/>
            <p:nvPr/>
          </p:nvSpPr>
          <p:spPr>
            <a:xfrm>
              <a:off x="1673309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9" name="椭圆 1758"/>
            <p:cNvSpPr/>
            <p:nvPr/>
          </p:nvSpPr>
          <p:spPr>
            <a:xfrm>
              <a:off x="1673309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0" name="椭圆 1759"/>
            <p:cNvSpPr/>
            <p:nvPr/>
          </p:nvSpPr>
          <p:spPr>
            <a:xfrm>
              <a:off x="1843168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1" name="椭圆 1760"/>
            <p:cNvSpPr/>
            <p:nvPr/>
          </p:nvSpPr>
          <p:spPr>
            <a:xfrm>
              <a:off x="1843168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2" name="椭圆 1761"/>
            <p:cNvSpPr/>
            <p:nvPr/>
          </p:nvSpPr>
          <p:spPr>
            <a:xfrm>
              <a:off x="2009694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3" name="椭圆 1762"/>
            <p:cNvSpPr/>
            <p:nvPr/>
          </p:nvSpPr>
          <p:spPr>
            <a:xfrm>
              <a:off x="2009694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4" name="椭圆 1763"/>
            <p:cNvSpPr/>
            <p:nvPr/>
          </p:nvSpPr>
          <p:spPr>
            <a:xfrm>
              <a:off x="2187493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5" name="椭圆 1764"/>
            <p:cNvSpPr/>
            <p:nvPr/>
          </p:nvSpPr>
          <p:spPr>
            <a:xfrm>
              <a:off x="2187493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6" name="椭圆 1765"/>
            <p:cNvSpPr/>
            <p:nvPr/>
          </p:nvSpPr>
          <p:spPr>
            <a:xfrm>
              <a:off x="2357351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7" name="椭圆 1766"/>
            <p:cNvSpPr/>
            <p:nvPr/>
          </p:nvSpPr>
          <p:spPr>
            <a:xfrm>
              <a:off x="2357351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8" name="椭圆 1767"/>
            <p:cNvSpPr/>
            <p:nvPr/>
          </p:nvSpPr>
          <p:spPr>
            <a:xfrm>
              <a:off x="2523878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9" name="椭圆 1768"/>
            <p:cNvSpPr/>
            <p:nvPr/>
          </p:nvSpPr>
          <p:spPr>
            <a:xfrm>
              <a:off x="2523878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0" name="椭圆 1769"/>
            <p:cNvSpPr/>
            <p:nvPr/>
          </p:nvSpPr>
          <p:spPr>
            <a:xfrm>
              <a:off x="2690405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1" name="椭圆 1770"/>
            <p:cNvSpPr/>
            <p:nvPr/>
          </p:nvSpPr>
          <p:spPr>
            <a:xfrm>
              <a:off x="2690405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2" name="椭圆 1771"/>
            <p:cNvSpPr/>
            <p:nvPr/>
          </p:nvSpPr>
          <p:spPr>
            <a:xfrm>
              <a:off x="2860262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3" name="椭圆 1772"/>
            <p:cNvSpPr/>
            <p:nvPr/>
          </p:nvSpPr>
          <p:spPr>
            <a:xfrm>
              <a:off x="2860262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4" name="椭圆 1773"/>
            <p:cNvSpPr/>
            <p:nvPr/>
          </p:nvSpPr>
          <p:spPr>
            <a:xfrm>
              <a:off x="3026790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5" name="椭圆 1774"/>
            <p:cNvSpPr/>
            <p:nvPr/>
          </p:nvSpPr>
          <p:spPr>
            <a:xfrm>
              <a:off x="302679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6" name="椭圆 1775"/>
            <p:cNvSpPr/>
            <p:nvPr/>
          </p:nvSpPr>
          <p:spPr>
            <a:xfrm>
              <a:off x="3204588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7" name="椭圆 1776"/>
            <p:cNvSpPr/>
            <p:nvPr/>
          </p:nvSpPr>
          <p:spPr>
            <a:xfrm>
              <a:off x="3204588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8" name="椭圆 1777"/>
            <p:cNvSpPr/>
            <p:nvPr/>
          </p:nvSpPr>
          <p:spPr>
            <a:xfrm>
              <a:off x="3374446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9" name="椭圆 1778"/>
            <p:cNvSpPr/>
            <p:nvPr/>
          </p:nvSpPr>
          <p:spPr>
            <a:xfrm>
              <a:off x="3374446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0" name="椭圆 1779"/>
            <p:cNvSpPr/>
            <p:nvPr/>
          </p:nvSpPr>
          <p:spPr>
            <a:xfrm>
              <a:off x="3540973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1" name="椭圆 1780"/>
            <p:cNvSpPr/>
            <p:nvPr/>
          </p:nvSpPr>
          <p:spPr>
            <a:xfrm>
              <a:off x="3540973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2" name="椭圆 1781"/>
            <p:cNvSpPr/>
            <p:nvPr/>
          </p:nvSpPr>
          <p:spPr>
            <a:xfrm>
              <a:off x="3707500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3" name="椭圆 1782"/>
            <p:cNvSpPr/>
            <p:nvPr/>
          </p:nvSpPr>
          <p:spPr>
            <a:xfrm>
              <a:off x="3707500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4" name="椭圆 1783"/>
            <p:cNvSpPr/>
            <p:nvPr/>
          </p:nvSpPr>
          <p:spPr>
            <a:xfrm>
              <a:off x="3877358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5" name="椭圆 1784"/>
            <p:cNvSpPr/>
            <p:nvPr/>
          </p:nvSpPr>
          <p:spPr>
            <a:xfrm>
              <a:off x="3877358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6" name="椭圆 1785"/>
            <p:cNvSpPr/>
            <p:nvPr/>
          </p:nvSpPr>
          <p:spPr>
            <a:xfrm>
              <a:off x="4043885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7" name="椭圆 1786"/>
            <p:cNvSpPr/>
            <p:nvPr/>
          </p:nvSpPr>
          <p:spPr>
            <a:xfrm>
              <a:off x="4043885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8" name="椭圆 1787"/>
            <p:cNvSpPr/>
            <p:nvPr/>
          </p:nvSpPr>
          <p:spPr>
            <a:xfrm>
              <a:off x="4221685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9" name="椭圆 1788"/>
            <p:cNvSpPr/>
            <p:nvPr/>
          </p:nvSpPr>
          <p:spPr>
            <a:xfrm>
              <a:off x="4221685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0" name="椭圆 1789"/>
            <p:cNvSpPr/>
            <p:nvPr/>
          </p:nvSpPr>
          <p:spPr>
            <a:xfrm>
              <a:off x="4391543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1" name="椭圆 1790"/>
            <p:cNvSpPr/>
            <p:nvPr/>
          </p:nvSpPr>
          <p:spPr>
            <a:xfrm>
              <a:off x="4391543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2" name="椭圆 1791"/>
            <p:cNvSpPr/>
            <p:nvPr/>
          </p:nvSpPr>
          <p:spPr>
            <a:xfrm>
              <a:off x="4558069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3" name="椭圆 1792"/>
            <p:cNvSpPr/>
            <p:nvPr/>
          </p:nvSpPr>
          <p:spPr>
            <a:xfrm>
              <a:off x="4558069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4" name="椭圆 1793"/>
            <p:cNvSpPr/>
            <p:nvPr/>
          </p:nvSpPr>
          <p:spPr>
            <a:xfrm>
              <a:off x="1673309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5" name="椭圆 1794"/>
            <p:cNvSpPr/>
            <p:nvPr/>
          </p:nvSpPr>
          <p:spPr>
            <a:xfrm>
              <a:off x="1673309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6" name="椭圆 1795"/>
            <p:cNvSpPr/>
            <p:nvPr/>
          </p:nvSpPr>
          <p:spPr>
            <a:xfrm>
              <a:off x="1843168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7" name="椭圆 1796"/>
            <p:cNvSpPr/>
            <p:nvPr/>
          </p:nvSpPr>
          <p:spPr>
            <a:xfrm>
              <a:off x="1843168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8" name="椭圆 1797"/>
            <p:cNvSpPr/>
            <p:nvPr/>
          </p:nvSpPr>
          <p:spPr>
            <a:xfrm>
              <a:off x="2009694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9" name="椭圆 1798"/>
            <p:cNvSpPr/>
            <p:nvPr/>
          </p:nvSpPr>
          <p:spPr>
            <a:xfrm>
              <a:off x="2009694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0" name="椭圆 1799"/>
            <p:cNvSpPr/>
            <p:nvPr/>
          </p:nvSpPr>
          <p:spPr>
            <a:xfrm>
              <a:off x="2187493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1" name="椭圆 1800"/>
            <p:cNvSpPr/>
            <p:nvPr/>
          </p:nvSpPr>
          <p:spPr>
            <a:xfrm>
              <a:off x="2187493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2" name="椭圆 1801"/>
            <p:cNvSpPr/>
            <p:nvPr/>
          </p:nvSpPr>
          <p:spPr>
            <a:xfrm>
              <a:off x="2357351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3" name="椭圆 1802"/>
            <p:cNvSpPr/>
            <p:nvPr/>
          </p:nvSpPr>
          <p:spPr>
            <a:xfrm>
              <a:off x="2357351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4" name="椭圆 1803"/>
            <p:cNvSpPr/>
            <p:nvPr/>
          </p:nvSpPr>
          <p:spPr>
            <a:xfrm>
              <a:off x="2523878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5" name="椭圆 1804"/>
            <p:cNvSpPr/>
            <p:nvPr/>
          </p:nvSpPr>
          <p:spPr>
            <a:xfrm>
              <a:off x="252387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6" name="椭圆 1805"/>
            <p:cNvSpPr/>
            <p:nvPr/>
          </p:nvSpPr>
          <p:spPr>
            <a:xfrm>
              <a:off x="2690405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7" name="椭圆 1806"/>
            <p:cNvSpPr/>
            <p:nvPr/>
          </p:nvSpPr>
          <p:spPr>
            <a:xfrm>
              <a:off x="2690405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8" name="椭圆 1807"/>
            <p:cNvSpPr/>
            <p:nvPr/>
          </p:nvSpPr>
          <p:spPr>
            <a:xfrm>
              <a:off x="2860262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9" name="椭圆 1808"/>
            <p:cNvSpPr/>
            <p:nvPr/>
          </p:nvSpPr>
          <p:spPr>
            <a:xfrm>
              <a:off x="286026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0" name="椭圆 1809"/>
            <p:cNvSpPr/>
            <p:nvPr/>
          </p:nvSpPr>
          <p:spPr>
            <a:xfrm>
              <a:off x="3026790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1" name="椭圆 1810"/>
            <p:cNvSpPr/>
            <p:nvPr/>
          </p:nvSpPr>
          <p:spPr>
            <a:xfrm>
              <a:off x="302679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2" name="椭圆 1811"/>
            <p:cNvSpPr/>
            <p:nvPr/>
          </p:nvSpPr>
          <p:spPr>
            <a:xfrm>
              <a:off x="3204588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3" name="椭圆 1812"/>
            <p:cNvSpPr/>
            <p:nvPr/>
          </p:nvSpPr>
          <p:spPr>
            <a:xfrm>
              <a:off x="320458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4" name="椭圆 1813"/>
            <p:cNvSpPr/>
            <p:nvPr/>
          </p:nvSpPr>
          <p:spPr>
            <a:xfrm>
              <a:off x="3374446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5" name="椭圆 1814"/>
            <p:cNvSpPr/>
            <p:nvPr/>
          </p:nvSpPr>
          <p:spPr>
            <a:xfrm>
              <a:off x="3374446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6" name="椭圆 1815"/>
            <p:cNvSpPr/>
            <p:nvPr/>
          </p:nvSpPr>
          <p:spPr>
            <a:xfrm>
              <a:off x="3540973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7" name="椭圆 1816"/>
            <p:cNvSpPr/>
            <p:nvPr/>
          </p:nvSpPr>
          <p:spPr>
            <a:xfrm>
              <a:off x="3540973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8" name="椭圆 1817"/>
            <p:cNvSpPr/>
            <p:nvPr/>
          </p:nvSpPr>
          <p:spPr>
            <a:xfrm>
              <a:off x="3707500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9" name="椭圆 1818"/>
            <p:cNvSpPr/>
            <p:nvPr/>
          </p:nvSpPr>
          <p:spPr>
            <a:xfrm>
              <a:off x="3707500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0" name="椭圆 1819"/>
            <p:cNvSpPr/>
            <p:nvPr/>
          </p:nvSpPr>
          <p:spPr>
            <a:xfrm>
              <a:off x="3877358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1" name="椭圆 1820"/>
            <p:cNvSpPr/>
            <p:nvPr/>
          </p:nvSpPr>
          <p:spPr>
            <a:xfrm>
              <a:off x="3877358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2" name="椭圆 1821"/>
            <p:cNvSpPr/>
            <p:nvPr/>
          </p:nvSpPr>
          <p:spPr>
            <a:xfrm>
              <a:off x="4043885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3" name="椭圆 1822"/>
            <p:cNvSpPr/>
            <p:nvPr/>
          </p:nvSpPr>
          <p:spPr>
            <a:xfrm>
              <a:off x="4043885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4" name="椭圆 1823"/>
            <p:cNvSpPr/>
            <p:nvPr/>
          </p:nvSpPr>
          <p:spPr>
            <a:xfrm>
              <a:off x="4221685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5" name="椭圆 1824"/>
            <p:cNvSpPr/>
            <p:nvPr/>
          </p:nvSpPr>
          <p:spPr>
            <a:xfrm>
              <a:off x="422168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6" name="椭圆 1825"/>
            <p:cNvSpPr/>
            <p:nvPr/>
          </p:nvSpPr>
          <p:spPr>
            <a:xfrm>
              <a:off x="4391543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7" name="椭圆 1826"/>
            <p:cNvSpPr/>
            <p:nvPr/>
          </p:nvSpPr>
          <p:spPr>
            <a:xfrm>
              <a:off x="439154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8" name="椭圆 1827"/>
            <p:cNvSpPr/>
            <p:nvPr/>
          </p:nvSpPr>
          <p:spPr>
            <a:xfrm>
              <a:off x="455806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9" name="椭圆 1828"/>
            <p:cNvSpPr/>
            <p:nvPr/>
          </p:nvSpPr>
          <p:spPr>
            <a:xfrm>
              <a:off x="4558069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0" name="椭圆 1829"/>
            <p:cNvSpPr/>
            <p:nvPr/>
          </p:nvSpPr>
          <p:spPr>
            <a:xfrm>
              <a:off x="1673309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1" name="椭圆 1830"/>
            <p:cNvSpPr/>
            <p:nvPr/>
          </p:nvSpPr>
          <p:spPr>
            <a:xfrm>
              <a:off x="1673309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2" name="椭圆 1831"/>
            <p:cNvSpPr/>
            <p:nvPr/>
          </p:nvSpPr>
          <p:spPr>
            <a:xfrm>
              <a:off x="1843168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3" name="椭圆 1832"/>
            <p:cNvSpPr/>
            <p:nvPr/>
          </p:nvSpPr>
          <p:spPr>
            <a:xfrm>
              <a:off x="1843168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4" name="椭圆 1833"/>
            <p:cNvSpPr/>
            <p:nvPr/>
          </p:nvSpPr>
          <p:spPr>
            <a:xfrm>
              <a:off x="2009694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5" name="椭圆 1834"/>
            <p:cNvSpPr/>
            <p:nvPr/>
          </p:nvSpPr>
          <p:spPr>
            <a:xfrm>
              <a:off x="2009694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6" name="椭圆 1835"/>
            <p:cNvSpPr/>
            <p:nvPr/>
          </p:nvSpPr>
          <p:spPr>
            <a:xfrm>
              <a:off x="2187493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7" name="椭圆 1836"/>
            <p:cNvSpPr/>
            <p:nvPr/>
          </p:nvSpPr>
          <p:spPr>
            <a:xfrm>
              <a:off x="2187493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8" name="椭圆 1837"/>
            <p:cNvSpPr/>
            <p:nvPr/>
          </p:nvSpPr>
          <p:spPr>
            <a:xfrm>
              <a:off x="2357351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9" name="椭圆 1838"/>
            <p:cNvSpPr/>
            <p:nvPr/>
          </p:nvSpPr>
          <p:spPr>
            <a:xfrm>
              <a:off x="2357351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0" name="椭圆 1839"/>
            <p:cNvSpPr/>
            <p:nvPr/>
          </p:nvSpPr>
          <p:spPr>
            <a:xfrm>
              <a:off x="2523878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1" name="椭圆 1840"/>
            <p:cNvSpPr/>
            <p:nvPr/>
          </p:nvSpPr>
          <p:spPr>
            <a:xfrm>
              <a:off x="252387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2" name="椭圆 1841"/>
            <p:cNvSpPr/>
            <p:nvPr/>
          </p:nvSpPr>
          <p:spPr>
            <a:xfrm>
              <a:off x="2690405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3" name="椭圆 1842"/>
            <p:cNvSpPr/>
            <p:nvPr/>
          </p:nvSpPr>
          <p:spPr>
            <a:xfrm>
              <a:off x="269040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4" name="椭圆 1843"/>
            <p:cNvSpPr/>
            <p:nvPr/>
          </p:nvSpPr>
          <p:spPr>
            <a:xfrm>
              <a:off x="286026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5" name="椭圆 1844"/>
            <p:cNvSpPr/>
            <p:nvPr/>
          </p:nvSpPr>
          <p:spPr>
            <a:xfrm>
              <a:off x="2860262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6" name="椭圆 1845"/>
            <p:cNvSpPr/>
            <p:nvPr/>
          </p:nvSpPr>
          <p:spPr>
            <a:xfrm>
              <a:off x="3026790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7" name="椭圆 1846"/>
            <p:cNvSpPr/>
            <p:nvPr/>
          </p:nvSpPr>
          <p:spPr>
            <a:xfrm>
              <a:off x="302679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8" name="椭圆 1847"/>
            <p:cNvSpPr/>
            <p:nvPr/>
          </p:nvSpPr>
          <p:spPr>
            <a:xfrm>
              <a:off x="3204588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9" name="椭圆 1848"/>
            <p:cNvSpPr/>
            <p:nvPr/>
          </p:nvSpPr>
          <p:spPr>
            <a:xfrm>
              <a:off x="3204588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0" name="椭圆 1849"/>
            <p:cNvSpPr/>
            <p:nvPr/>
          </p:nvSpPr>
          <p:spPr>
            <a:xfrm>
              <a:off x="3374446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1" name="椭圆 1850"/>
            <p:cNvSpPr/>
            <p:nvPr/>
          </p:nvSpPr>
          <p:spPr>
            <a:xfrm>
              <a:off x="337444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2" name="椭圆 1851"/>
            <p:cNvSpPr/>
            <p:nvPr/>
          </p:nvSpPr>
          <p:spPr>
            <a:xfrm>
              <a:off x="354097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3" name="椭圆 1852"/>
            <p:cNvSpPr/>
            <p:nvPr/>
          </p:nvSpPr>
          <p:spPr>
            <a:xfrm>
              <a:off x="3540973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4" name="椭圆 1853"/>
            <p:cNvSpPr/>
            <p:nvPr/>
          </p:nvSpPr>
          <p:spPr>
            <a:xfrm>
              <a:off x="3707500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5" name="椭圆 1854"/>
            <p:cNvSpPr/>
            <p:nvPr/>
          </p:nvSpPr>
          <p:spPr>
            <a:xfrm>
              <a:off x="370750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6" name="椭圆 1855"/>
            <p:cNvSpPr/>
            <p:nvPr/>
          </p:nvSpPr>
          <p:spPr>
            <a:xfrm>
              <a:off x="3877358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7" name="椭圆 1856"/>
            <p:cNvSpPr/>
            <p:nvPr/>
          </p:nvSpPr>
          <p:spPr>
            <a:xfrm>
              <a:off x="3877358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8" name="椭圆 1857"/>
            <p:cNvSpPr/>
            <p:nvPr/>
          </p:nvSpPr>
          <p:spPr>
            <a:xfrm>
              <a:off x="4043885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9" name="椭圆 1858"/>
            <p:cNvSpPr/>
            <p:nvPr/>
          </p:nvSpPr>
          <p:spPr>
            <a:xfrm>
              <a:off x="4043885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0" name="椭圆 1859"/>
            <p:cNvSpPr/>
            <p:nvPr/>
          </p:nvSpPr>
          <p:spPr>
            <a:xfrm>
              <a:off x="4221685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1" name="椭圆 1860"/>
            <p:cNvSpPr/>
            <p:nvPr/>
          </p:nvSpPr>
          <p:spPr>
            <a:xfrm>
              <a:off x="4221685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2" name="椭圆 1861"/>
            <p:cNvSpPr/>
            <p:nvPr/>
          </p:nvSpPr>
          <p:spPr>
            <a:xfrm>
              <a:off x="4391543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3" name="椭圆 1862"/>
            <p:cNvSpPr/>
            <p:nvPr/>
          </p:nvSpPr>
          <p:spPr>
            <a:xfrm>
              <a:off x="439154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4" name="椭圆 1863"/>
            <p:cNvSpPr/>
            <p:nvPr/>
          </p:nvSpPr>
          <p:spPr>
            <a:xfrm>
              <a:off x="4558069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5" name="椭圆 1864"/>
            <p:cNvSpPr/>
            <p:nvPr/>
          </p:nvSpPr>
          <p:spPr>
            <a:xfrm>
              <a:off x="4558069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6" name="椭圆 1865"/>
            <p:cNvSpPr/>
            <p:nvPr/>
          </p:nvSpPr>
          <p:spPr>
            <a:xfrm>
              <a:off x="1673309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7" name="椭圆 1866"/>
            <p:cNvSpPr/>
            <p:nvPr/>
          </p:nvSpPr>
          <p:spPr>
            <a:xfrm>
              <a:off x="1673309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8" name="椭圆 1867"/>
            <p:cNvSpPr/>
            <p:nvPr/>
          </p:nvSpPr>
          <p:spPr>
            <a:xfrm>
              <a:off x="1843168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9" name="椭圆 1868"/>
            <p:cNvSpPr/>
            <p:nvPr/>
          </p:nvSpPr>
          <p:spPr>
            <a:xfrm>
              <a:off x="1843168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0" name="椭圆 1869"/>
            <p:cNvSpPr/>
            <p:nvPr/>
          </p:nvSpPr>
          <p:spPr>
            <a:xfrm>
              <a:off x="2009694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1" name="椭圆 1870"/>
            <p:cNvSpPr/>
            <p:nvPr/>
          </p:nvSpPr>
          <p:spPr>
            <a:xfrm>
              <a:off x="2009694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2" name="椭圆 1871"/>
            <p:cNvSpPr/>
            <p:nvPr/>
          </p:nvSpPr>
          <p:spPr>
            <a:xfrm>
              <a:off x="2187493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3" name="椭圆 1872"/>
            <p:cNvSpPr/>
            <p:nvPr/>
          </p:nvSpPr>
          <p:spPr>
            <a:xfrm>
              <a:off x="218749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4" name="椭圆 1873"/>
            <p:cNvSpPr/>
            <p:nvPr/>
          </p:nvSpPr>
          <p:spPr>
            <a:xfrm>
              <a:off x="2357351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5" name="椭圆 1874"/>
            <p:cNvSpPr/>
            <p:nvPr/>
          </p:nvSpPr>
          <p:spPr>
            <a:xfrm>
              <a:off x="2357351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6" name="椭圆 1875"/>
            <p:cNvSpPr/>
            <p:nvPr/>
          </p:nvSpPr>
          <p:spPr>
            <a:xfrm>
              <a:off x="2523878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7" name="椭圆 1876"/>
            <p:cNvSpPr/>
            <p:nvPr/>
          </p:nvSpPr>
          <p:spPr>
            <a:xfrm>
              <a:off x="252387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8" name="椭圆 1877"/>
            <p:cNvSpPr/>
            <p:nvPr/>
          </p:nvSpPr>
          <p:spPr>
            <a:xfrm>
              <a:off x="2690405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9" name="椭圆 1878"/>
            <p:cNvSpPr/>
            <p:nvPr/>
          </p:nvSpPr>
          <p:spPr>
            <a:xfrm>
              <a:off x="2690405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0" name="椭圆 1879"/>
            <p:cNvSpPr/>
            <p:nvPr/>
          </p:nvSpPr>
          <p:spPr>
            <a:xfrm>
              <a:off x="2860262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1" name="椭圆 1880"/>
            <p:cNvSpPr/>
            <p:nvPr/>
          </p:nvSpPr>
          <p:spPr>
            <a:xfrm>
              <a:off x="2860262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2" name="椭圆 1881"/>
            <p:cNvSpPr/>
            <p:nvPr/>
          </p:nvSpPr>
          <p:spPr>
            <a:xfrm>
              <a:off x="3026790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3" name="椭圆 1882"/>
            <p:cNvSpPr/>
            <p:nvPr/>
          </p:nvSpPr>
          <p:spPr>
            <a:xfrm>
              <a:off x="3026790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4" name="椭圆 1883"/>
            <p:cNvSpPr/>
            <p:nvPr/>
          </p:nvSpPr>
          <p:spPr>
            <a:xfrm>
              <a:off x="3204588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5" name="椭圆 1884"/>
            <p:cNvSpPr/>
            <p:nvPr/>
          </p:nvSpPr>
          <p:spPr>
            <a:xfrm>
              <a:off x="3204588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6" name="椭圆 1885"/>
            <p:cNvSpPr/>
            <p:nvPr/>
          </p:nvSpPr>
          <p:spPr>
            <a:xfrm>
              <a:off x="3374446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7" name="椭圆 1886"/>
            <p:cNvSpPr/>
            <p:nvPr/>
          </p:nvSpPr>
          <p:spPr>
            <a:xfrm>
              <a:off x="3374446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8" name="椭圆 1887"/>
            <p:cNvSpPr/>
            <p:nvPr/>
          </p:nvSpPr>
          <p:spPr>
            <a:xfrm>
              <a:off x="3540973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9" name="椭圆 1888"/>
            <p:cNvSpPr/>
            <p:nvPr/>
          </p:nvSpPr>
          <p:spPr>
            <a:xfrm>
              <a:off x="3540973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0" name="椭圆 1889"/>
            <p:cNvSpPr/>
            <p:nvPr/>
          </p:nvSpPr>
          <p:spPr>
            <a:xfrm>
              <a:off x="3707500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1" name="椭圆 1890"/>
            <p:cNvSpPr/>
            <p:nvPr/>
          </p:nvSpPr>
          <p:spPr>
            <a:xfrm>
              <a:off x="3707500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2" name="椭圆 1891"/>
            <p:cNvSpPr/>
            <p:nvPr/>
          </p:nvSpPr>
          <p:spPr>
            <a:xfrm>
              <a:off x="3877358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3" name="椭圆 1892"/>
            <p:cNvSpPr/>
            <p:nvPr/>
          </p:nvSpPr>
          <p:spPr>
            <a:xfrm>
              <a:off x="387735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4" name="椭圆 1893"/>
            <p:cNvSpPr/>
            <p:nvPr/>
          </p:nvSpPr>
          <p:spPr>
            <a:xfrm>
              <a:off x="4043885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5" name="椭圆 1894"/>
            <p:cNvSpPr/>
            <p:nvPr/>
          </p:nvSpPr>
          <p:spPr>
            <a:xfrm>
              <a:off x="4043885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6" name="椭圆 1895"/>
            <p:cNvSpPr/>
            <p:nvPr/>
          </p:nvSpPr>
          <p:spPr>
            <a:xfrm>
              <a:off x="4221685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7" name="椭圆 1896"/>
            <p:cNvSpPr/>
            <p:nvPr/>
          </p:nvSpPr>
          <p:spPr>
            <a:xfrm>
              <a:off x="4221685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8" name="椭圆 1897"/>
            <p:cNvSpPr/>
            <p:nvPr/>
          </p:nvSpPr>
          <p:spPr>
            <a:xfrm>
              <a:off x="4391543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9" name="椭圆 1898"/>
            <p:cNvSpPr/>
            <p:nvPr/>
          </p:nvSpPr>
          <p:spPr>
            <a:xfrm>
              <a:off x="4391543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0" name="椭圆 1899"/>
            <p:cNvSpPr/>
            <p:nvPr/>
          </p:nvSpPr>
          <p:spPr>
            <a:xfrm>
              <a:off x="4558069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1" name="椭圆 1900"/>
            <p:cNvSpPr/>
            <p:nvPr/>
          </p:nvSpPr>
          <p:spPr>
            <a:xfrm>
              <a:off x="4558069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2" name="椭圆 1901"/>
            <p:cNvSpPr/>
            <p:nvPr/>
          </p:nvSpPr>
          <p:spPr>
            <a:xfrm>
              <a:off x="1673309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3" name="椭圆 1902"/>
            <p:cNvSpPr/>
            <p:nvPr/>
          </p:nvSpPr>
          <p:spPr>
            <a:xfrm>
              <a:off x="1673309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4" name="椭圆 1903"/>
            <p:cNvSpPr/>
            <p:nvPr/>
          </p:nvSpPr>
          <p:spPr>
            <a:xfrm>
              <a:off x="1843168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5" name="椭圆 1904"/>
            <p:cNvSpPr/>
            <p:nvPr/>
          </p:nvSpPr>
          <p:spPr>
            <a:xfrm>
              <a:off x="184316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6" name="椭圆 1905"/>
            <p:cNvSpPr/>
            <p:nvPr/>
          </p:nvSpPr>
          <p:spPr>
            <a:xfrm>
              <a:off x="2009694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7" name="椭圆 1906"/>
            <p:cNvSpPr/>
            <p:nvPr/>
          </p:nvSpPr>
          <p:spPr>
            <a:xfrm>
              <a:off x="2009694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8" name="椭圆 1907"/>
            <p:cNvSpPr/>
            <p:nvPr/>
          </p:nvSpPr>
          <p:spPr>
            <a:xfrm>
              <a:off x="2187493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9" name="椭圆 1908"/>
            <p:cNvSpPr/>
            <p:nvPr/>
          </p:nvSpPr>
          <p:spPr>
            <a:xfrm>
              <a:off x="2187493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0" name="椭圆 1909"/>
            <p:cNvSpPr/>
            <p:nvPr/>
          </p:nvSpPr>
          <p:spPr>
            <a:xfrm>
              <a:off x="2357351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1" name="椭圆 1910"/>
            <p:cNvSpPr/>
            <p:nvPr/>
          </p:nvSpPr>
          <p:spPr>
            <a:xfrm>
              <a:off x="2357351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2" name="椭圆 1911"/>
            <p:cNvSpPr/>
            <p:nvPr/>
          </p:nvSpPr>
          <p:spPr>
            <a:xfrm>
              <a:off x="2523878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3" name="椭圆 1912"/>
            <p:cNvSpPr/>
            <p:nvPr/>
          </p:nvSpPr>
          <p:spPr>
            <a:xfrm>
              <a:off x="252387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4" name="椭圆 1913"/>
            <p:cNvSpPr/>
            <p:nvPr/>
          </p:nvSpPr>
          <p:spPr>
            <a:xfrm>
              <a:off x="2690405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5" name="椭圆 1914"/>
            <p:cNvSpPr/>
            <p:nvPr/>
          </p:nvSpPr>
          <p:spPr>
            <a:xfrm>
              <a:off x="2690405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6" name="椭圆 1915"/>
            <p:cNvSpPr/>
            <p:nvPr/>
          </p:nvSpPr>
          <p:spPr>
            <a:xfrm>
              <a:off x="286026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7" name="椭圆 1916"/>
            <p:cNvSpPr/>
            <p:nvPr/>
          </p:nvSpPr>
          <p:spPr>
            <a:xfrm>
              <a:off x="2860262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8" name="椭圆 1917"/>
            <p:cNvSpPr/>
            <p:nvPr/>
          </p:nvSpPr>
          <p:spPr>
            <a:xfrm>
              <a:off x="3026790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9" name="椭圆 1918"/>
            <p:cNvSpPr/>
            <p:nvPr/>
          </p:nvSpPr>
          <p:spPr>
            <a:xfrm>
              <a:off x="302679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0" name="椭圆 1919"/>
            <p:cNvSpPr/>
            <p:nvPr/>
          </p:nvSpPr>
          <p:spPr>
            <a:xfrm>
              <a:off x="3204588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1" name="椭圆 1920"/>
            <p:cNvSpPr/>
            <p:nvPr/>
          </p:nvSpPr>
          <p:spPr>
            <a:xfrm>
              <a:off x="3204588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2" name="椭圆 1921"/>
            <p:cNvSpPr/>
            <p:nvPr/>
          </p:nvSpPr>
          <p:spPr>
            <a:xfrm>
              <a:off x="3374446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3" name="椭圆 1922"/>
            <p:cNvSpPr/>
            <p:nvPr/>
          </p:nvSpPr>
          <p:spPr>
            <a:xfrm>
              <a:off x="3374446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4" name="椭圆 1923"/>
            <p:cNvSpPr/>
            <p:nvPr/>
          </p:nvSpPr>
          <p:spPr>
            <a:xfrm>
              <a:off x="3540973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5" name="椭圆 1924"/>
            <p:cNvSpPr/>
            <p:nvPr/>
          </p:nvSpPr>
          <p:spPr>
            <a:xfrm>
              <a:off x="3540973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6" name="椭圆 1925"/>
            <p:cNvSpPr/>
            <p:nvPr/>
          </p:nvSpPr>
          <p:spPr>
            <a:xfrm>
              <a:off x="3707500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7" name="椭圆 1926"/>
            <p:cNvSpPr/>
            <p:nvPr/>
          </p:nvSpPr>
          <p:spPr>
            <a:xfrm>
              <a:off x="3707500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8" name="椭圆 1927"/>
            <p:cNvSpPr/>
            <p:nvPr/>
          </p:nvSpPr>
          <p:spPr>
            <a:xfrm>
              <a:off x="387735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9" name="椭圆 1928"/>
            <p:cNvSpPr/>
            <p:nvPr/>
          </p:nvSpPr>
          <p:spPr>
            <a:xfrm>
              <a:off x="3877358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0" name="椭圆 1929"/>
            <p:cNvSpPr/>
            <p:nvPr/>
          </p:nvSpPr>
          <p:spPr>
            <a:xfrm>
              <a:off x="404388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1" name="椭圆 1930"/>
            <p:cNvSpPr/>
            <p:nvPr/>
          </p:nvSpPr>
          <p:spPr>
            <a:xfrm>
              <a:off x="4043885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2" name="椭圆 1931"/>
            <p:cNvSpPr/>
            <p:nvPr/>
          </p:nvSpPr>
          <p:spPr>
            <a:xfrm>
              <a:off x="422168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3" name="椭圆 1932"/>
            <p:cNvSpPr/>
            <p:nvPr/>
          </p:nvSpPr>
          <p:spPr>
            <a:xfrm>
              <a:off x="4221685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4" name="椭圆 1933"/>
            <p:cNvSpPr/>
            <p:nvPr/>
          </p:nvSpPr>
          <p:spPr>
            <a:xfrm>
              <a:off x="439154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5" name="椭圆 1934"/>
            <p:cNvSpPr/>
            <p:nvPr/>
          </p:nvSpPr>
          <p:spPr>
            <a:xfrm>
              <a:off x="4391543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6" name="椭圆 1935"/>
            <p:cNvSpPr/>
            <p:nvPr/>
          </p:nvSpPr>
          <p:spPr>
            <a:xfrm>
              <a:off x="455806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7" name="椭圆 1936"/>
            <p:cNvSpPr/>
            <p:nvPr/>
          </p:nvSpPr>
          <p:spPr>
            <a:xfrm>
              <a:off x="4558069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0" name="椭圆 2099"/>
            <p:cNvSpPr/>
            <p:nvPr/>
          </p:nvSpPr>
          <p:spPr>
            <a:xfrm>
              <a:off x="1673309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1" name="椭圆 2100"/>
            <p:cNvSpPr/>
            <p:nvPr/>
          </p:nvSpPr>
          <p:spPr>
            <a:xfrm>
              <a:off x="167330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2" name="椭圆 2101"/>
            <p:cNvSpPr/>
            <p:nvPr/>
          </p:nvSpPr>
          <p:spPr>
            <a:xfrm>
              <a:off x="184316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3" name="椭圆 2102"/>
            <p:cNvSpPr/>
            <p:nvPr/>
          </p:nvSpPr>
          <p:spPr>
            <a:xfrm>
              <a:off x="1843168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4" name="椭圆 2103"/>
            <p:cNvSpPr/>
            <p:nvPr/>
          </p:nvSpPr>
          <p:spPr>
            <a:xfrm>
              <a:off x="2009694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5" name="椭圆 2104"/>
            <p:cNvSpPr/>
            <p:nvPr/>
          </p:nvSpPr>
          <p:spPr>
            <a:xfrm>
              <a:off x="200969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6" name="椭圆 2105"/>
            <p:cNvSpPr/>
            <p:nvPr/>
          </p:nvSpPr>
          <p:spPr>
            <a:xfrm>
              <a:off x="2187493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7" name="椭圆 2106"/>
            <p:cNvSpPr/>
            <p:nvPr/>
          </p:nvSpPr>
          <p:spPr>
            <a:xfrm>
              <a:off x="218749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8" name="椭圆 2107"/>
            <p:cNvSpPr/>
            <p:nvPr/>
          </p:nvSpPr>
          <p:spPr>
            <a:xfrm>
              <a:off x="2357351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9" name="椭圆 2108"/>
            <p:cNvSpPr/>
            <p:nvPr/>
          </p:nvSpPr>
          <p:spPr>
            <a:xfrm>
              <a:off x="235735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0" name="椭圆 2109"/>
            <p:cNvSpPr/>
            <p:nvPr/>
          </p:nvSpPr>
          <p:spPr>
            <a:xfrm>
              <a:off x="2523878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1" name="椭圆 2110"/>
            <p:cNvSpPr/>
            <p:nvPr/>
          </p:nvSpPr>
          <p:spPr>
            <a:xfrm>
              <a:off x="2523878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2" name="椭圆 2111"/>
            <p:cNvSpPr/>
            <p:nvPr/>
          </p:nvSpPr>
          <p:spPr>
            <a:xfrm>
              <a:off x="2690405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3" name="椭圆 2112"/>
            <p:cNvSpPr/>
            <p:nvPr/>
          </p:nvSpPr>
          <p:spPr>
            <a:xfrm>
              <a:off x="269040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4" name="椭圆 2113"/>
            <p:cNvSpPr/>
            <p:nvPr/>
          </p:nvSpPr>
          <p:spPr>
            <a:xfrm>
              <a:off x="2860262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5" name="椭圆 2114"/>
            <p:cNvSpPr/>
            <p:nvPr/>
          </p:nvSpPr>
          <p:spPr>
            <a:xfrm>
              <a:off x="286026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6" name="椭圆 2115"/>
            <p:cNvSpPr/>
            <p:nvPr/>
          </p:nvSpPr>
          <p:spPr>
            <a:xfrm>
              <a:off x="3026790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7" name="椭圆 2116"/>
            <p:cNvSpPr/>
            <p:nvPr/>
          </p:nvSpPr>
          <p:spPr>
            <a:xfrm>
              <a:off x="3026790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8" name="椭圆 2117"/>
            <p:cNvSpPr/>
            <p:nvPr/>
          </p:nvSpPr>
          <p:spPr>
            <a:xfrm>
              <a:off x="3204588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9" name="椭圆 2118"/>
            <p:cNvSpPr/>
            <p:nvPr/>
          </p:nvSpPr>
          <p:spPr>
            <a:xfrm>
              <a:off x="320458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0" name="椭圆 2119"/>
            <p:cNvSpPr/>
            <p:nvPr/>
          </p:nvSpPr>
          <p:spPr>
            <a:xfrm>
              <a:off x="337444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1" name="椭圆 2120"/>
            <p:cNvSpPr/>
            <p:nvPr/>
          </p:nvSpPr>
          <p:spPr>
            <a:xfrm>
              <a:off x="3374446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2" name="椭圆 2121"/>
            <p:cNvSpPr/>
            <p:nvPr/>
          </p:nvSpPr>
          <p:spPr>
            <a:xfrm>
              <a:off x="354097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3" name="椭圆 2122"/>
            <p:cNvSpPr/>
            <p:nvPr/>
          </p:nvSpPr>
          <p:spPr>
            <a:xfrm>
              <a:off x="354097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4" name="椭圆 2123"/>
            <p:cNvSpPr/>
            <p:nvPr/>
          </p:nvSpPr>
          <p:spPr>
            <a:xfrm>
              <a:off x="3707500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5" name="椭圆 2124"/>
            <p:cNvSpPr/>
            <p:nvPr/>
          </p:nvSpPr>
          <p:spPr>
            <a:xfrm>
              <a:off x="3707500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6" name="椭圆 2125"/>
            <p:cNvSpPr/>
            <p:nvPr/>
          </p:nvSpPr>
          <p:spPr>
            <a:xfrm>
              <a:off x="3877358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7" name="椭圆 2126"/>
            <p:cNvSpPr/>
            <p:nvPr/>
          </p:nvSpPr>
          <p:spPr>
            <a:xfrm>
              <a:off x="3877358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8" name="椭圆 2127"/>
            <p:cNvSpPr/>
            <p:nvPr/>
          </p:nvSpPr>
          <p:spPr>
            <a:xfrm>
              <a:off x="4043885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9" name="椭圆 2128"/>
            <p:cNvSpPr/>
            <p:nvPr/>
          </p:nvSpPr>
          <p:spPr>
            <a:xfrm>
              <a:off x="404388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0" name="椭圆 2129"/>
            <p:cNvSpPr/>
            <p:nvPr/>
          </p:nvSpPr>
          <p:spPr>
            <a:xfrm>
              <a:off x="4221685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1" name="椭圆 2130"/>
            <p:cNvSpPr/>
            <p:nvPr/>
          </p:nvSpPr>
          <p:spPr>
            <a:xfrm>
              <a:off x="422168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2" name="椭圆 2131"/>
            <p:cNvSpPr/>
            <p:nvPr/>
          </p:nvSpPr>
          <p:spPr>
            <a:xfrm>
              <a:off x="4391543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3" name="椭圆 2132"/>
            <p:cNvSpPr/>
            <p:nvPr/>
          </p:nvSpPr>
          <p:spPr>
            <a:xfrm>
              <a:off x="4391543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4" name="椭圆 2133"/>
            <p:cNvSpPr/>
            <p:nvPr/>
          </p:nvSpPr>
          <p:spPr>
            <a:xfrm>
              <a:off x="455806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5" name="椭圆 2134"/>
            <p:cNvSpPr/>
            <p:nvPr/>
          </p:nvSpPr>
          <p:spPr>
            <a:xfrm>
              <a:off x="4558069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6" name="椭圆 2135"/>
            <p:cNvSpPr/>
            <p:nvPr/>
          </p:nvSpPr>
          <p:spPr>
            <a:xfrm>
              <a:off x="1673309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7" name="椭圆 2136"/>
            <p:cNvSpPr/>
            <p:nvPr/>
          </p:nvSpPr>
          <p:spPr>
            <a:xfrm>
              <a:off x="1843168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8" name="椭圆 2137"/>
            <p:cNvSpPr/>
            <p:nvPr/>
          </p:nvSpPr>
          <p:spPr>
            <a:xfrm>
              <a:off x="2009694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9" name="椭圆 2138"/>
            <p:cNvSpPr/>
            <p:nvPr/>
          </p:nvSpPr>
          <p:spPr>
            <a:xfrm>
              <a:off x="2187493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0" name="椭圆 2139"/>
            <p:cNvSpPr/>
            <p:nvPr/>
          </p:nvSpPr>
          <p:spPr>
            <a:xfrm>
              <a:off x="2357351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1" name="椭圆 2140"/>
            <p:cNvSpPr/>
            <p:nvPr/>
          </p:nvSpPr>
          <p:spPr>
            <a:xfrm>
              <a:off x="2523878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2" name="椭圆 2141"/>
            <p:cNvSpPr/>
            <p:nvPr/>
          </p:nvSpPr>
          <p:spPr>
            <a:xfrm>
              <a:off x="2690405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3" name="椭圆 2142"/>
            <p:cNvSpPr/>
            <p:nvPr/>
          </p:nvSpPr>
          <p:spPr>
            <a:xfrm>
              <a:off x="2860262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4" name="椭圆 2143"/>
            <p:cNvSpPr/>
            <p:nvPr/>
          </p:nvSpPr>
          <p:spPr>
            <a:xfrm>
              <a:off x="302679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5" name="椭圆 2144"/>
            <p:cNvSpPr/>
            <p:nvPr/>
          </p:nvSpPr>
          <p:spPr>
            <a:xfrm>
              <a:off x="320458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6" name="椭圆 2145"/>
            <p:cNvSpPr/>
            <p:nvPr/>
          </p:nvSpPr>
          <p:spPr>
            <a:xfrm>
              <a:off x="3374446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7" name="椭圆 2146"/>
            <p:cNvSpPr/>
            <p:nvPr/>
          </p:nvSpPr>
          <p:spPr>
            <a:xfrm>
              <a:off x="3540973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8" name="椭圆 2147"/>
            <p:cNvSpPr/>
            <p:nvPr/>
          </p:nvSpPr>
          <p:spPr>
            <a:xfrm>
              <a:off x="3707500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9" name="椭圆 2148"/>
            <p:cNvSpPr/>
            <p:nvPr/>
          </p:nvSpPr>
          <p:spPr>
            <a:xfrm>
              <a:off x="3877358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0" name="椭圆 2149"/>
            <p:cNvSpPr/>
            <p:nvPr/>
          </p:nvSpPr>
          <p:spPr>
            <a:xfrm>
              <a:off x="4043885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1" name="椭圆 2150"/>
            <p:cNvSpPr/>
            <p:nvPr/>
          </p:nvSpPr>
          <p:spPr>
            <a:xfrm>
              <a:off x="4221685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2" name="椭圆 2151"/>
            <p:cNvSpPr/>
            <p:nvPr/>
          </p:nvSpPr>
          <p:spPr>
            <a:xfrm>
              <a:off x="4391543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3" name="椭圆 2152"/>
            <p:cNvSpPr/>
            <p:nvPr/>
          </p:nvSpPr>
          <p:spPr>
            <a:xfrm>
              <a:off x="4558069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4" name="椭圆 2153"/>
            <p:cNvSpPr/>
            <p:nvPr/>
          </p:nvSpPr>
          <p:spPr>
            <a:xfrm>
              <a:off x="99551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5" name="椭圆 2154"/>
            <p:cNvSpPr/>
            <p:nvPr/>
          </p:nvSpPr>
          <p:spPr>
            <a:xfrm>
              <a:off x="99551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6" name="椭圆 2155"/>
            <p:cNvSpPr/>
            <p:nvPr/>
          </p:nvSpPr>
          <p:spPr>
            <a:xfrm>
              <a:off x="1173313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7" name="椭圆 2156"/>
            <p:cNvSpPr/>
            <p:nvPr/>
          </p:nvSpPr>
          <p:spPr>
            <a:xfrm>
              <a:off x="1173313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8" name="椭圆 2157"/>
            <p:cNvSpPr/>
            <p:nvPr/>
          </p:nvSpPr>
          <p:spPr>
            <a:xfrm>
              <a:off x="1343171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9" name="椭圆 2158"/>
            <p:cNvSpPr/>
            <p:nvPr/>
          </p:nvSpPr>
          <p:spPr>
            <a:xfrm>
              <a:off x="1343171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0" name="椭圆 2159"/>
            <p:cNvSpPr/>
            <p:nvPr/>
          </p:nvSpPr>
          <p:spPr>
            <a:xfrm>
              <a:off x="1509697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1" name="椭圆 2160"/>
            <p:cNvSpPr/>
            <p:nvPr/>
          </p:nvSpPr>
          <p:spPr>
            <a:xfrm>
              <a:off x="1509697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2" name="椭圆 2161"/>
            <p:cNvSpPr/>
            <p:nvPr/>
          </p:nvSpPr>
          <p:spPr>
            <a:xfrm>
              <a:off x="99551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3" name="椭圆 2162"/>
            <p:cNvSpPr/>
            <p:nvPr/>
          </p:nvSpPr>
          <p:spPr>
            <a:xfrm>
              <a:off x="995513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4" name="椭圆 2163"/>
            <p:cNvSpPr/>
            <p:nvPr/>
          </p:nvSpPr>
          <p:spPr>
            <a:xfrm>
              <a:off x="1173313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5" name="椭圆 2164"/>
            <p:cNvSpPr/>
            <p:nvPr/>
          </p:nvSpPr>
          <p:spPr>
            <a:xfrm>
              <a:off x="1173313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6" name="椭圆 2165"/>
            <p:cNvSpPr/>
            <p:nvPr/>
          </p:nvSpPr>
          <p:spPr>
            <a:xfrm>
              <a:off x="1343171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7" name="椭圆 2166"/>
            <p:cNvSpPr/>
            <p:nvPr/>
          </p:nvSpPr>
          <p:spPr>
            <a:xfrm>
              <a:off x="1343171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8" name="椭圆 2167"/>
            <p:cNvSpPr/>
            <p:nvPr/>
          </p:nvSpPr>
          <p:spPr>
            <a:xfrm>
              <a:off x="1509697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9" name="椭圆 2168"/>
            <p:cNvSpPr/>
            <p:nvPr/>
          </p:nvSpPr>
          <p:spPr>
            <a:xfrm>
              <a:off x="1509697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0" name="椭圆 2169"/>
            <p:cNvSpPr/>
            <p:nvPr/>
          </p:nvSpPr>
          <p:spPr>
            <a:xfrm>
              <a:off x="99551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1" name="椭圆 2170"/>
            <p:cNvSpPr/>
            <p:nvPr/>
          </p:nvSpPr>
          <p:spPr>
            <a:xfrm>
              <a:off x="995513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2" name="椭圆 2171"/>
            <p:cNvSpPr/>
            <p:nvPr/>
          </p:nvSpPr>
          <p:spPr>
            <a:xfrm>
              <a:off x="117331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3" name="椭圆 2172"/>
            <p:cNvSpPr/>
            <p:nvPr/>
          </p:nvSpPr>
          <p:spPr>
            <a:xfrm>
              <a:off x="117331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4" name="椭圆 2173"/>
            <p:cNvSpPr/>
            <p:nvPr/>
          </p:nvSpPr>
          <p:spPr>
            <a:xfrm>
              <a:off x="1343171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5" name="椭圆 2174"/>
            <p:cNvSpPr/>
            <p:nvPr/>
          </p:nvSpPr>
          <p:spPr>
            <a:xfrm>
              <a:off x="134317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6" name="椭圆 2175"/>
            <p:cNvSpPr/>
            <p:nvPr/>
          </p:nvSpPr>
          <p:spPr>
            <a:xfrm>
              <a:off x="1509697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7" name="椭圆 2176"/>
            <p:cNvSpPr/>
            <p:nvPr/>
          </p:nvSpPr>
          <p:spPr>
            <a:xfrm>
              <a:off x="1509697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8" name="椭圆 2177"/>
            <p:cNvSpPr/>
            <p:nvPr/>
          </p:nvSpPr>
          <p:spPr>
            <a:xfrm>
              <a:off x="995513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9" name="椭圆 2178"/>
            <p:cNvSpPr/>
            <p:nvPr/>
          </p:nvSpPr>
          <p:spPr>
            <a:xfrm>
              <a:off x="995513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0" name="椭圆 2179"/>
            <p:cNvSpPr/>
            <p:nvPr/>
          </p:nvSpPr>
          <p:spPr>
            <a:xfrm>
              <a:off x="1173313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1" name="椭圆 2180"/>
            <p:cNvSpPr/>
            <p:nvPr/>
          </p:nvSpPr>
          <p:spPr>
            <a:xfrm>
              <a:off x="1173313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2" name="椭圆 2181"/>
            <p:cNvSpPr/>
            <p:nvPr/>
          </p:nvSpPr>
          <p:spPr>
            <a:xfrm>
              <a:off x="1343171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3" name="椭圆 2182"/>
            <p:cNvSpPr/>
            <p:nvPr/>
          </p:nvSpPr>
          <p:spPr>
            <a:xfrm>
              <a:off x="134317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4" name="椭圆 2183"/>
            <p:cNvSpPr/>
            <p:nvPr/>
          </p:nvSpPr>
          <p:spPr>
            <a:xfrm>
              <a:off x="150969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5" name="椭圆 2184"/>
            <p:cNvSpPr/>
            <p:nvPr/>
          </p:nvSpPr>
          <p:spPr>
            <a:xfrm>
              <a:off x="150969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6" name="椭圆 2185"/>
            <p:cNvSpPr/>
            <p:nvPr/>
          </p:nvSpPr>
          <p:spPr>
            <a:xfrm>
              <a:off x="995513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7" name="椭圆 2186"/>
            <p:cNvSpPr/>
            <p:nvPr/>
          </p:nvSpPr>
          <p:spPr>
            <a:xfrm>
              <a:off x="995513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8" name="椭圆 2187"/>
            <p:cNvSpPr/>
            <p:nvPr/>
          </p:nvSpPr>
          <p:spPr>
            <a:xfrm>
              <a:off x="117331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9" name="椭圆 2188"/>
            <p:cNvSpPr/>
            <p:nvPr/>
          </p:nvSpPr>
          <p:spPr>
            <a:xfrm>
              <a:off x="1173313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0" name="椭圆 2189"/>
            <p:cNvSpPr/>
            <p:nvPr/>
          </p:nvSpPr>
          <p:spPr>
            <a:xfrm>
              <a:off x="134317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>
              <a:off x="1343171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>
              <a:off x="1509697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>
              <a:off x="1509697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4" name="椭圆 2193"/>
            <p:cNvSpPr/>
            <p:nvPr/>
          </p:nvSpPr>
          <p:spPr>
            <a:xfrm>
              <a:off x="995513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5" name="椭圆 2194"/>
            <p:cNvSpPr/>
            <p:nvPr/>
          </p:nvSpPr>
          <p:spPr>
            <a:xfrm>
              <a:off x="995513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6" name="椭圆 2195"/>
            <p:cNvSpPr/>
            <p:nvPr/>
          </p:nvSpPr>
          <p:spPr>
            <a:xfrm>
              <a:off x="1173313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7" name="椭圆 2196"/>
            <p:cNvSpPr/>
            <p:nvPr/>
          </p:nvSpPr>
          <p:spPr>
            <a:xfrm>
              <a:off x="1173313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8" name="椭圆 2197"/>
            <p:cNvSpPr/>
            <p:nvPr/>
          </p:nvSpPr>
          <p:spPr>
            <a:xfrm>
              <a:off x="134317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9" name="椭圆 2198"/>
            <p:cNvSpPr/>
            <p:nvPr/>
          </p:nvSpPr>
          <p:spPr>
            <a:xfrm>
              <a:off x="1343171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0" name="椭圆 2199"/>
            <p:cNvSpPr/>
            <p:nvPr/>
          </p:nvSpPr>
          <p:spPr>
            <a:xfrm>
              <a:off x="150969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1" name="椭圆 2200"/>
            <p:cNvSpPr/>
            <p:nvPr/>
          </p:nvSpPr>
          <p:spPr>
            <a:xfrm>
              <a:off x="1509697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8" name="椭圆 2237"/>
            <p:cNvSpPr/>
            <p:nvPr/>
          </p:nvSpPr>
          <p:spPr>
            <a:xfrm>
              <a:off x="99551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9" name="椭圆 2238"/>
            <p:cNvSpPr/>
            <p:nvPr/>
          </p:nvSpPr>
          <p:spPr>
            <a:xfrm>
              <a:off x="99551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0" name="椭圆 2239"/>
            <p:cNvSpPr/>
            <p:nvPr/>
          </p:nvSpPr>
          <p:spPr>
            <a:xfrm>
              <a:off x="1173313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1" name="椭圆 2240"/>
            <p:cNvSpPr/>
            <p:nvPr/>
          </p:nvSpPr>
          <p:spPr>
            <a:xfrm>
              <a:off x="117331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2" name="椭圆 2241"/>
            <p:cNvSpPr/>
            <p:nvPr/>
          </p:nvSpPr>
          <p:spPr>
            <a:xfrm>
              <a:off x="1343171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3" name="椭圆 2242"/>
            <p:cNvSpPr/>
            <p:nvPr/>
          </p:nvSpPr>
          <p:spPr>
            <a:xfrm>
              <a:off x="1343171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4" name="椭圆 2243"/>
            <p:cNvSpPr/>
            <p:nvPr/>
          </p:nvSpPr>
          <p:spPr>
            <a:xfrm>
              <a:off x="1509697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5" name="椭圆 2244"/>
            <p:cNvSpPr/>
            <p:nvPr/>
          </p:nvSpPr>
          <p:spPr>
            <a:xfrm>
              <a:off x="1509697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6" name="椭圆 2245"/>
            <p:cNvSpPr/>
            <p:nvPr/>
          </p:nvSpPr>
          <p:spPr>
            <a:xfrm>
              <a:off x="99551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7" name="椭圆 2246"/>
            <p:cNvSpPr/>
            <p:nvPr/>
          </p:nvSpPr>
          <p:spPr>
            <a:xfrm>
              <a:off x="1173313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8" name="椭圆 2247"/>
            <p:cNvSpPr/>
            <p:nvPr/>
          </p:nvSpPr>
          <p:spPr>
            <a:xfrm>
              <a:off x="1343171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9" name="椭圆 2248"/>
            <p:cNvSpPr/>
            <p:nvPr/>
          </p:nvSpPr>
          <p:spPr>
            <a:xfrm>
              <a:off x="1509697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5" name="椭圆 2604"/>
            <p:cNvSpPr/>
            <p:nvPr/>
          </p:nvSpPr>
          <p:spPr>
            <a:xfrm>
              <a:off x="-2858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6" name="椭圆 2605"/>
            <p:cNvSpPr/>
            <p:nvPr/>
          </p:nvSpPr>
          <p:spPr>
            <a:xfrm>
              <a:off x="-28582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7" name="椭圆 2606"/>
            <p:cNvSpPr/>
            <p:nvPr/>
          </p:nvSpPr>
          <p:spPr>
            <a:xfrm>
              <a:off x="141276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8" name="椭圆 2607"/>
            <p:cNvSpPr/>
            <p:nvPr/>
          </p:nvSpPr>
          <p:spPr>
            <a:xfrm>
              <a:off x="141276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9" name="椭圆 2608"/>
            <p:cNvSpPr/>
            <p:nvPr/>
          </p:nvSpPr>
          <p:spPr>
            <a:xfrm>
              <a:off x="30780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0" name="椭圆 2609"/>
            <p:cNvSpPr/>
            <p:nvPr/>
          </p:nvSpPr>
          <p:spPr>
            <a:xfrm>
              <a:off x="30780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1" name="椭圆 2610"/>
            <p:cNvSpPr/>
            <p:nvPr/>
          </p:nvSpPr>
          <p:spPr>
            <a:xfrm>
              <a:off x="485603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2" name="椭圆 2611"/>
            <p:cNvSpPr/>
            <p:nvPr/>
          </p:nvSpPr>
          <p:spPr>
            <a:xfrm>
              <a:off x="485603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3" name="椭圆 2612"/>
            <p:cNvSpPr/>
            <p:nvPr/>
          </p:nvSpPr>
          <p:spPr>
            <a:xfrm>
              <a:off x="655461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4" name="椭圆 2613"/>
            <p:cNvSpPr/>
            <p:nvPr/>
          </p:nvSpPr>
          <p:spPr>
            <a:xfrm>
              <a:off x="655461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5" name="椭圆 2614"/>
            <p:cNvSpPr/>
            <p:nvPr/>
          </p:nvSpPr>
          <p:spPr>
            <a:xfrm>
              <a:off x="821987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6" name="椭圆 2615"/>
            <p:cNvSpPr/>
            <p:nvPr/>
          </p:nvSpPr>
          <p:spPr>
            <a:xfrm>
              <a:off x="821987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1" name="椭圆 2640"/>
            <p:cNvSpPr/>
            <p:nvPr/>
          </p:nvSpPr>
          <p:spPr>
            <a:xfrm>
              <a:off x="-2858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2" name="椭圆 2641"/>
            <p:cNvSpPr/>
            <p:nvPr/>
          </p:nvSpPr>
          <p:spPr>
            <a:xfrm>
              <a:off x="-28582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3" name="椭圆 2642"/>
            <p:cNvSpPr/>
            <p:nvPr/>
          </p:nvSpPr>
          <p:spPr>
            <a:xfrm>
              <a:off x="141276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4" name="椭圆 2643"/>
            <p:cNvSpPr/>
            <p:nvPr/>
          </p:nvSpPr>
          <p:spPr>
            <a:xfrm>
              <a:off x="141276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5" name="椭圆 2644"/>
            <p:cNvSpPr/>
            <p:nvPr/>
          </p:nvSpPr>
          <p:spPr>
            <a:xfrm>
              <a:off x="30780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6" name="椭圆 2645"/>
            <p:cNvSpPr/>
            <p:nvPr/>
          </p:nvSpPr>
          <p:spPr>
            <a:xfrm>
              <a:off x="307803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7" name="椭圆 2646"/>
            <p:cNvSpPr/>
            <p:nvPr/>
          </p:nvSpPr>
          <p:spPr>
            <a:xfrm>
              <a:off x="485603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8" name="椭圆 2647"/>
            <p:cNvSpPr/>
            <p:nvPr/>
          </p:nvSpPr>
          <p:spPr>
            <a:xfrm>
              <a:off x="485603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9" name="椭圆 2648"/>
            <p:cNvSpPr/>
            <p:nvPr/>
          </p:nvSpPr>
          <p:spPr>
            <a:xfrm>
              <a:off x="655461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0" name="椭圆 2649"/>
            <p:cNvSpPr/>
            <p:nvPr/>
          </p:nvSpPr>
          <p:spPr>
            <a:xfrm>
              <a:off x="655461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1" name="椭圆 2650"/>
            <p:cNvSpPr/>
            <p:nvPr/>
          </p:nvSpPr>
          <p:spPr>
            <a:xfrm>
              <a:off x="821987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2" name="椭圆 2651"/>
            <p:cNvSpPr/>
            <p:nvPr/>
          </p:nvSpPr>
          <p:spPr>
            <a:xfrm>
              <a:off x="821987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7" name="椭圆 2676"/>
            <p:cNvSpPr/>
            <p:nvPr/>
          </p:nvSpPr>
          <p:spPr>
            <a:xfrm>
              <a:off x="-28582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8" name="椭圆 2677"/>
            <p:cNvSpPr/>
            <p:nvPr/>
          </p:nvSpPr>
          <p:spPr>
            <a:xfrm>
              <a:off x="-28582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9" name="椭圆 2678"/>
            <p:cNvSpPr/>
            <p:nvPr/>
          </p:nvSpPr>
          <p:spPr>
            <a:xfrm>
              <a:off x="141276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0" name="椭圆 2679"/>
            <p:cNvSpPr/>
            <p:nvPr/>
          </p:nvSpPr>
          <p:spPr>
            <a:xfrm>
              <a:off x="141276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1" name="椭圆 2680"/>
            <p:cNvSpPr/>
            <p:nvPr/>
          </p:nvSpPr>
          <p:spPr>
            <a:xfrm>
              <a:off x="30780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2" name="椭圆 2681"/>
            <p:cNvSpPr/>
            <p:nvPr/>
          </p:nvSpPr>
          <p:spPr>
            <a:xfrm>
              <a:off x="307803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3" name="椭圆 2682"/>
            <p:cNvSpPr/>
            <p:nvPr/>
          </p:nvSpPr>
          <p:spPr>
            <a:xfrm>
              <a:off x="48560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4" name="椭圆 2683"/>
            <p:cNvSpPr/>
            <p:nvPr/>
          </p:nvSpPr>
          <p:spPr>
            <a:xfrm>
              <a:off x="48560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5" name="椭圆 2684"/>
            <p:cNvSpPr/>
            <p:nvPr/>
          </p:nvSpPr>
          <p:spPr>
            <a:xfrm>
              <a:off x="655461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6" name="椭圆 2685"/>
            <p:cNvSpPr/>
            <p:nvPr/>
          </p:nvSpPr>
          <p:spPr>
            <a:xfrm>
              <a:off x="65546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7" name="椭圆 2686"/>
            <p:cNvSpPr/>
            <p:nvPr/>
          </p:nvSpPr>
          <p:spPr>
            <a:xfrm>
              <a:off x="821987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8" name="椭圆 2687"/>
            <p:cNvSpPr/>
            <p:nvPr/>
          </p:nvSpPr>
          <p:spPr>
            <a:xfrm>
              <a:off x="821987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3" name="椭圆 2712"/>
            <p:cNvSpPr/>
            <p:nvPr/>
          </p:nvSpPr>
          <p:spPr>
            <a:xfrm>
              <a:off x="-28582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4" name="椭圆 2713"/>
            <p:cNvSpPr/>
            <p:nvPr/>
          </p:nvSpPr>
          <p:spPr>
            <a:xfrm>
              <a:off x="-2858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5" name="椭圆 2714"/>
            <p:cNvSpPr/>
            <p:nvPr/>
          </p:nvSpPr>
          <p:spPr>
            <a:xfrm>
              <a:off x="141276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6" name="椭圆 2715"/>
            <p:cNvSpPr/>
            <p:nvPr/>
          </p:nvSpPr>
          <p:spPr>
            <a:xfrm>
              <a:off x="141276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7" name="椭圆 2716"/>
            <p:cNvSpPr/>
            <p:nvPr/>
          </p:nvSpPr>
          <p:spPr>
            <a:xfrm>
              <a:off x="307803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8" name="椭圆 2717"/>
            <p:cNvSpPr/>
            <p:nvPr/>
          </p:nvSpPr>
          <p:spPr>
            <a:xfrm>
              <a:off x="307803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9" name="椭圆 2718"/>
            <p:cNvSpPr/>
            <p:nvPr/>
          </p:nvSpPr>
          <p:spPr>
            <a:xfrm>
              <a:off x="485603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0" name="椭圆 2719"/>
            <p:cNvSpPr/>
            <p:nvPr/>
          </p:nvSpPr>
          <p:spPr>
            <a:xfrm>
              <a:off x="485603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1" name="椭圆 2720"/>
            <p:cNvSpPr/>
            <p:nvPr/>
          </p:nvSpPr>
          <p:spPr>
            <a:xfrm>
              <a:off x="655461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2" name="椭圆 2721"/>
            <p:cNvSpPr/>
            <p:nvPr/>
          </p:nvSpPr>
          <p:spPr>
            <a:xfrm>
              <a:off x="65546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3" name="椭圆 2722"/>
            <p:cNvSpPr/>
            <p:nvPr/>
          </p:nvSpPr>
          <p:spPr>
            <a:xfrm>
              <a:off x="82198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4" name="椭圆 2723"/>
            <p:cNvSpPr/>
            <p:nvPr/>
          </p:nvSpPr>
          <p:spPr>
            <a:xfrm>
              <a:off x="82198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9" name="椭圆 2748"/>
            <p:cNvSpPr/>
            <p:nvPr/>
          </p:nvSpPr>
          <p:spPr>
            <a:xfrm>
              <a:off x="-2858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0" name="椭圆 2749"/>
            <p:cNvSpPr/>
            <p:nvPr/>
          </p:nvSpPr>
          <p:spPr>
            <a:xfrm>
              <a:off x="-28582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1" name="椭圆 2750"/>
            <p:cNvSpPr/>
            <p:nvPr/>
          </p:nvSpPr>
          <p:spPr>
            <a:xfrm>
              <a:off x="141276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2" name="椭圆 2751"/>
            <p:cNvSpPr/>
            <p:nvPr/>
          </p:nvSpPr>
          <p:spPr>
            <a:xfrm>
              <a:off x="141276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3" name="椭圆 2752"/>
            <p:cNvSpPr/>
            <p:nvPr/>
          </p:nvSpPr>
          <p:spPr>
            <a:xfrm>
              <a:off x="307803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4" name="椭圆 2753"/>
            <p:cNvSpPr/>
            <p:nvPr/>
          </p:nvSpPr>
          <p:spPr>
            <a:xfrm>
              <a:off x="307803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5" name="椭圆 2754"/>
            <p:cNvSpPr/>
            <p:nvPr/>
          </p:nvSpPr>
          <p:spPr>
            <a:xfrm>
              <a:off x="48560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6" name="椭圆 2755"/>
            <p:cNvSpPr/>
            <p:nvPr/>
          </p:nvSpPr>
          <p:spPr>
            <a:xfrm>
              <a:off x="485603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7" name="椭圆 2756"/>
            <p:cNvSpPr/>
            <p:nvPr/>
          </p:nvSpPr>
          <p:spPr>
            <a:xfrm>
              <a:off x="65546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8" name="椭圆 2757"/>
            <p:cNvSpPr/>
            <p:nvPr/>
          </p:nvSpPr>
          <p:spPr>
            <a:xfrm>
              <a:off x="655461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9" name="椭圆 2758"/>
            <p:cNvSpPr/>
            <p:nvPr/>
          </p:nvSpPr>
          <p:spPr>
            <a:xfrm>
              <a:off x="821987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0" name="椭圆 2759"/>
            <p:cNvSpPr/>
            <p:nvPr/>
          </p:nvSpPr>
          <p:spPr>
            <a:xfrm>
              <a:off x="821987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5" name="椭圆 2784"/>
            <p:cNvSpPr/>
            <p:nvPr/>
          </p:nvSpPr>
          <p:spPr>
            <a:xfrm>
              <a:off x="-2858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6" name="椭圆 2785"/>
            <p:cNvSpPr/>
            <p:nvPr/>
          </p:nvSpPr>
          <p:spPr>
            <a:xfrm>
              <a:off x="-2858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7" name="椭圆 2786"/>
            <p:cNvSpPr/>
            <p:nvPr/>
          </p:nvSpPr>
          <p:spPr>
            <a:xfrm>
              <a:off x="141276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8" name="椭圆 2787"/>
            <p:cNvSpPr/>
            <p:nvPr/>
          </p:nvSpPr>
          <p:spPr>
            <a:xfrm>
              <a:off x="141276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9" name="椭圆 2788"/>
            <p:cNvSpPr/>
            <p:nvPr/>
          </p:nvSpPr>
          <p:spPr>
            <a:xfrm>
              <a:off x="307803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0" name="椭圆 2789"/>
            <p:cNvSpPr/>
            <p:nvPr/>
          </p:nvSpPr>
          <p:spPr>
            <a:xfrm>
              <a:off x="307803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1" name="椭圆 2790"/>
            <p:cNvSpPr/>
            <p:nvPr/>
          </p:nvSpPr>
          <p:spPr>
            <a:xfrm>
              <a:off x="485603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2" name="椭圆 2791"/>
            <p:cNvSpPr/>
            <p:nvPr/>
          </p:nvSpPr>
          <p:spPr>
            <a:xfrm>
              <a:off x="485603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3" name="椭圆 2792"/>
            <p:cNvSpPr/>
            <p:nvPr/>
          </p:nvSpPr>
          <p:spPr>
            <a:xfrm>
              <a:off x="65546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4" name="椭圆 2793"/>
            <p:cNvSpPr/>
            <p:nvPr/>
          </p:nvSpPr>
          <p:spPr>
            <a:xfrm>
              <a:off x="655461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5" name="椭圆 2794"/>
            <p:cNvSpPr/>
            <p:nvPr/>
          </p:nvSpPr>
          <p:spPr>
            <a:xfrm>
              <a:off x="82198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6" name="椭圆 2795"/>
            <p:cNvSpPr/>
            <p:nvPr/>
          </p:nvSpPr>
          <p:spPr>
            <a:xfrm>
              <a:off x="821987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3" name="椭圆 2982"/>
            <p:cNvSpPr/>
            <p:nvPr/>
          </p:nvSpPr>
          <p:spPr>
            <a:xfrm>
              <a:off x="-2858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4" name="椭圆 2983"/>
            <p:cNvSpPr/>
            <p:nvPr/>
          </p:nvSpPr>
          <p:spPr>
            <a:xfrm>
              <a:off x="-28582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5" name="椭圆 2984"/>
            <p:cNvSpPr/>
            <p:nvPr/>
          </p:nvSpPr>
          <p:spPr>
            <a:xfrm>
              <a:off x="141276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6" name="椭圆 2985"/>
            <p:cNvSpPr/>
            <p:nvPr/>
          </p:nvSpPr>
          <p:spPr>
            <a:xfrm>
              <a:off x="141276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7" name="椭圆 2986"/>
            <p:cNvSpPr/>
            <p:nvPr/>
          </p:nvSpPr>
          <p:spPr>
            <a:xfrm>
              <a:off x="30780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8" name="椭圆 2987"/>
            <p:cNvSpPr/>
            <p:nvPr/>
          </p:nvSpPr>
          <p:spPr>
            <a:xfrm>
              <a:off x="30780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9" name="椭圆 2988"/>
            <p:cNvSpPr/>
            <p:nvPr/>
          </p:nvSpPr>
          <p:spPr>
            <a:xfrm>
              <a:off x="485603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0" name="椭圆 2989"/>
            <p:cNvSpPr/>
            <p:nvPr/>
          </p:nvSpPr>
          <p:spPr>
            <a:xfrm>
              <a:off x="48560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1" name="椭圆 2990"/>
            <p:cNvSpPr/>
            <p:nvPr/>
          </p:nvSpPr>
          <p:spPr>
            <a:xfrm>
              <a:off x="655461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2" name="椭圆 2991"/>
            <p:cNvSpPr/>
            <p:nvPr/>
          </p:nvSpPr>
          <p:spPr>
            <a:xfrm>
              <a:off x="655461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3" name="椭圆 2992"/>
            <p:cNvSpPr/>
            <p:nvPr/>
          </p:nvSpPr>
          <p:spPr>
            <a:xfrm>
              <a:off x="821987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4" name="椭圆 2993"/>
            <p:cNvSpPr/>
            <p:nvPr/>
          </p:nvSpPr>
          <p:spPr>
            <a:xfrm>
              <a:off x="821987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7" name="椭圆 3006"/>
            <p:cNvSpPr/>
            <p:nvPr/>
          </p:nvSpPr>
          <p:spPr>
            <a:xfrm>
              <a:off x="-2858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8" name="椭圆 3007"/>
            <p:cNvSpPr/>
            <p:nvPr/>
          </p:nvSpPr>
          <p:spPr>
            <a:xfrm>
              <a:off x="141276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9" name="椭圆 3008"/>
            <p:cNvSpPr/>
            <p:nvPr/>
          </p:nvSpPr>
          <p:spPr>
            <a:xfrm>
              <a:off x="30780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0" name="椭圆 3009"/>
            <p:cNvSpPr/>
            <p:nvPr/>
          </p:nvSpPr>
          <p:spPr>
            <a:xfrm>
              <a:off x="485603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1" name="椭圆 3010"/>
            <p:cNvSpPr/>
            <p:nvPr/>
          </p:nvSpPr>
          <p:spPr>
            <a:xfrm>
              <a:off x="655461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2" name="椭圆 3011"/>
            <p:cNvSpPr/>
            <p:nvPr/>
          </p:nvSpPr>
          <p:spPr>
            <a:xfrm>
              <a:off x="821987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0" name="组 219"/>
          <p:cNvGrpSpPr/>
          <p:nvPr/>
        </p:nvGrpSpPr>
        <p:grpSpPr>
          <a:xfrm>
            <a:off x="-28583" y="4233538"/>
            <a:ext cx="12220583" cy="2624462"/>
            <a:chOff x="-28583" y="4233538"/>
            <a:chExt cx="12220583" cy="2624462"/>
          </a:xfrm>
        </p:grpSpPr>
        <p:sp>
          <p:nvSpPr>
            <p:cNvPr id="531" name="椭圆 530"/>
            <p:cNvSpPr/>
            <p:nvPr/>
          </p:nvSpPr>
          <p:spPr>
            <a:xfrm flipV="1">
              <a:off x="9154035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 flipV="1">
              <a:off x="915403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 flipV="1">
              <a:off x="9323894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 flipV="1">
              <a:off x="932389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 flipV="1">
              <a:off x="949042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 flipV="1">
              <a:off x="949042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 flipV="1">
              <a:off x="9668219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 flipV="1">
              <a:off x="966821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 flipV="1">
              <a:off x="983807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 flipV="1">
              <a:off x="9838077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 flipV="1">
              <a:off x="10004604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 flipV="1">
              <a:off x="1000460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 flipV="1">
              <a:off x="1017113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 flipV="1">
              <a:off x="1017113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 flipV="1">
              <a:off x="10340988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 flipV="1">
              <a:off x="1034098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 flipV="1">
              <a:off x="1050751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 flipV="1">
              <a:off x="10507516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 flipV="1">
              <a:off x="10685314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 flipV="1">
              <a:off x="1068531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 flipV="1">
              <a:off x="10855172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 flipV="1">
              <a:off x="10855172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 flipV="1">
              <a:off x="110216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 flipV="1">
              <a:off x="1102169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 flipV="1">
              <a:off x="1118822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 flipV="1">
              <a:off x="11188226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 flipV="1">
              <a:off x="1135808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 flipV="1">
              <a:off x="1135808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 flipV="1">
              <a:off x="1152461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 flipV="1">
              <a:off x="1152461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 flipV="1">
              <a:off x="11702411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 flipV="1">
              <a:off x="11702411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 flipV="1">
              <a:off x="1187226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 flipV="1">
              <a:off x="11872269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flipV="1">
              <a:off x="1203879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 flipV="1">
              <a:off x="12038795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 flipV="1">
              <a:off x="9154035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 flipV="1">
              <a:off x="9154035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 flipV="1">
              <a:off x="9323894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 flipV="1">
              <a:off x="932389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 flipV="1">
              <a:off x="9490420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 flipV="1">
              <a:off x="9490420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 flipV="1">
              <a:off x="9668219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 flipV="1">
              <a:off x="9668219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 flipV="1">
              <a:off x="983807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 flipV="1">
              <a:off x="9838077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 flipV="1">
              <a:off x="10004604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 flipV="1">
              <a:off x="1000460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 flipV="1">
              <a:off x="10171131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 flipV="1">
              <a:off x="10171131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 flipV="1">
              <a:off x="10340988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 flipV="1">
              <a:off x="10340988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 flipV="1">
              <a:off x="1050751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 flipV="1">
              <a:off x="10507516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 flipV="1">
              <a:off x="1068531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 flipV="1">
              <a:off x="10685314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 flipV="1">
              <a:off x="1085517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 flipV="1">
              <a:off x="1085517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 flipV="1">
              <a:off x="11021699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 flipV="1">
              <a:off x="1102169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 flipV="1">
              <a:off x="1118822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 flipV="1">
              <a:off x="11188226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 flipV="1">
              <a:off x="11358084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 flipV="1">
              <a:off x="1135808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 flipV="1">
              <a:off x="1152461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 flipV="1">
              <a:off x="11524611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 flipV="1">
              <a:off x="1170241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 flipV="1">
              <a:off x="11702411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 flipV="1">
              <a:off x="1187226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 flipV="1">
              <a:off x="1187226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 flipV="1">
              <a:off x="12038795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 flipV="1">
              <a:off x="12038795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 flipV="1">
              <a:off x="9154035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 flipV="1">
              <a:off x="9154035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 flipV="1">
              <a:off x="9323894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 flipV="1">
              <a:off x="9323894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 flipV="1">
              <a:off x="949042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 flipV="1">
              <a:off x="949042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 flipV="1">
              <a:off x="9668219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 flipV="1">
              <a:off x="966821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 flipV="1">
              <a:off x="983807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 flipV="1">
              <a:off x="983807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 flipV="1">
              <a:off x="10004604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 flipV="1">
              <a:off x="1000460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 flipV="1">
              <a:off x="10171131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 flipV="1">
              <a:off x="1017113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 flipV="1">
              <a:off x="10340988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 flipV="1">
              <a:off x="10340988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 flipV="1">
              <a:off x="10507516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 flipV="1">
              <a:off x="1050751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 flipV="1">
              <a:off x="10685314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 flipV="1">
              <a:off x="1068531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 flipV="1">
              <a:off x="1085517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 flipV="1">
              <a:off x="1085517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 flipV="1">
              <a:off x="11021699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 flipV="1">
              <a:off x="11021699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 flipV="1">
              <a:off x="11188226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 flipV="1">
              <a:off x="111882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 flipV="1">
              <a:off x="11358084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 flipV="1">
              <a:off x="113580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 flipV="1">
              <a:off x="1152461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 flipV="1">
              <a:off x="11524611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 flipV="1">
              <a:off x="11702411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 flipV="1">
              <a:off x="1170241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 flipV="1">
              <a:off x="1187226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 flipV="1">
              <a:off x="118722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 flipV="1">
              <a:off x="1203879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 flipV="1">
              <a:off x="12038795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 flipV="1">
              <a:off x="915403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 flipV="1">
              <a:off x="915403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 flipV="1">
              <a:off x="932389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 flipV="1">
              <a:off x="932389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 flipV="1">
              <a:off x="9490420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 flipV="1">
              <a:off x="9490420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 flipV="1">
              <a:off x="966821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966821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983807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983807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10004604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100046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1017113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1017113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340988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 flipV="1">
              <a:off x="10340988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 flipV="1">
              <a:off x="105075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 flipV="1">
              <a:off x="1050751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 flipV="1">
              <a:off x="1068531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 flipV="1">
              <a:off x="10685314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 flipV="1">
              <a:off x="1085517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 flipV="1">
              <a:off x="1085517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 flipV="1">
              <a:off x="11021699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 flipV="1">
              <a:off x="1102169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 flipV="1">
              <a:off x="11188226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 flipV="1">
              <a:off x="1118822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 flipV="1">
              <a:off x="11358084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 flipV="1">
              <a:off x="113580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 flipV="1">
              <a:off x="115246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 flipV="1">
              <a:off x="1152461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 flipV="1">
              <a:off x="117024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 flipV="1">
              <a:off x="11702411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 flipV="1">
              <a:off x="11872269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 flipV="1">
              <a:off x="1187226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 flipV="1">
              <a:off x="12038795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 flipV="1">
              <a:off x="1203879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 flipV="1">
              <a:off x="915403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 flipV="1">
              <a:off x="915403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 flipV="1">
              <a:off x="9323894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 flipV="1">
              <a:off x="9323894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 flipV="1">
              <a:off x="949042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 flipV="1">
              <a:off x="9490420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 flipV="1">
              <a:off x="966821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2" name="椭圆 681"/>
            <p:cNvSpPr/>
            <p:nvPr/>
          </p:nvSpPr>
          <p:spPr>
            <a:xfrm flipV="1">
              <a:off x="966821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3" name="椭圆 682"/>
            <p:cNvSpPr/>
            <p:nvPr/>
          </p:nvSpPr>
          <p:spPr>
            <a:xfrm flipV="1">
              <a:off x="9838077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 flipV="1">
              <a:off x="983807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 flipV="1">
              <a:off x="1000460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6" name="椭圆 685"/>
            <p:cNvSpPr/>
            <p:nvPr/>
          </p:nvSpPr>
          <p:spPr>
            <a:xfrm flipV="1">
              <a:off x="100046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7" name="椭圆 686"/>
            <p:cNvSpPr/>
            <p:nvPr/>
          </p:nvSpPr>
          <p:spPr>
            <a:xfrm flipV="1">
              <a:off x="1017113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8" name="椭圆 687"/>
            <p:cNvSpPr/>
            <p:nvPr/>
          </p:nvSpPr>
          <p:spPr>
            <a:xfrm flipV="1">
              <a:off x="10171131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9" name="椭圆 688"/>
            <p:cNvSpPr/>
            <p:nvPr/>
          </p:nvSpPr>
          <p:spPr>
            <a:xfrm flipV="1">
              <a:off x="10340988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0" name="椭圆 689"/>
            <p:cNvSpPr/>
            <p:nvPr/>
          </p:nvSpPr>
          <p:spPr>
            <a:xfrm flipV="1">
              <a:off x="10340988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1" name="椭圆 690"/>
            <p:cNvSpPr/>
            <p:nvPr/>
          </p:nvSpPr>
          <p:spPr>
            <a:xfrm flipV="1">
              <a:off x="10507516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2" name="椭圆 691"/>
            <p:cNvSpPr/>
            <p:nvPr/>
          </p:nvSpPr>
          <p:spPr>
            <a:xfrm flipV="1">
              <a:off x="1050751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3" name="椭圆 692"/>
            <p:cNvSpPr/>
            <p:nvPr/>
          </p:nvSpPr>
          <p:spPr>
            <a:xfrm flipV="1">
              <a:off x="1068531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4" name="椭圆 693"/>
            <p:cNvSpPr/>
            <p:nvPr/>
          </p:nvSpPr>
          <p:spPr>
            <a:xfrm flipV="1">
              <a:off x="10685314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5" name="椭圆 694"/>
            <p:cNvSpPr/>
            <p:nvPr/>
          </p:nvSpPr>
          <p:spPr>
            <a:xfrm flipV="1">
              <a:off x="1085517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6" name="椭圆 695"/>
            <p:cNvSpPr/>
            <p:nvPr/>
          </p:nvSpPr>
          <p:spPr>
            <a:xfrm flipV="1">
              <a:off x="1085517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7" name="椭圆 696"/>
            <p:cNvSpPr/>
            <p:nvPr/>
          </p:nvSpPr>
          <p:spPr>
            <a:xfrm flipV="1">
              <a:off x="11021699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8" name="椭圆 697"/>
            <p:cNvSpPr/>
            <p:nvPr/>
          </p:nvSpPr>
          <p:spPr>
            <a:xfrm flipV="1">
              <a:off x="11021699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9" name="椭圆 698"/>
            <p:cNvSpPr/>
            <p:nvPr/>
          </p:nvSpPr>
          <p:spPr>
            <a:xfrm flipV="1">
              <a:off x="1118822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0" name="椭圆 699"/>
            <p:cNvSpPr/>
            <p:nvPr/>
          </p:nvSpPr>
          <p:spPr>
            <a:xfrm flipV="1">
              <a:off x="11188226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1" name="椭圆 700"/>
            <p:cNvSpPr/>
            <p:nvPr/>
          </p:nvSpPr>
          <p:spPr>
            <a:xfrm flipV="1">
              <a:off x="11358084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2" name="椭圆 701"/>
            <p:cNvSpPr/>
            <p:nvPr/>
          </p:nvSpPr>
          <p:spPr>
            <a:xfrm flipV="1">
              <a:off x="113580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3" name="椭圆 702"/>
            <p:cNvSpPr/>
            <p:nvPr/>
          </p:nvSpPr>
          <p:spPr>
            <a:xfrm flipV="1">
              <a:off x="11524611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4" name="椭圆 703"/>
            <p:cNvSpPr/>
            <p:nvPr/>
          </p:nvSpPr>
          <p:spPr>
            <a:xfrm flipV="1">
              <a:off x="11524611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5" name="椭圆 704"/>
            <p:cNvSpPr/>
            <p:nvPr/>
          </p:nvSpPr>
          <p:spPr>
            <a:xfrm flipV="1">
              <a:off x="11702411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6" name="椭圆 705"/>
            <p:cNvSpPr/>
            <p:nvPr/>
          </p:nvSpPr>
          <p:spPr>
            <a:xfrm flipV="1">
              <a:off x="1170241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7" name="椭圆 706"/>
            <p:cNvSpPr/>
            <p:nvPr/>
          </p:nvSpPr>
          <p:spPr>
            <a:xfrm flipV="1">
              <a:off x="1187226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8" name="椭圆 707"/>
            <p:cNvSpPr/>
            <p:nvPr/>
          </p:nvSpPr>
          <p:spPr>
            <a:xfrm flipV="1">
              <a:off x="11872269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9" name="椭圆 708"/>
            <p:cNvSpPr/>
            <p:nvPr/>
          </p:nvSpPr>
          <p:spPr>
            <a:xfrm flipV="1">
              <a:off x="1203879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0" name="椭圆 709"/>
            <p:cNvSpPr/>
            <p:nvPr/>
          </p:nvSpPr>
          <p:spPr>
            <a:xfrm flipV="1">
              <a:off x="1203879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1" name="椭圆 710"/>
            <p:cNvSpPr/>
            <p:nvPr/>
          </p:nvSpPr>
          <p:spPr>
            <a:xfrm flipV="1">
              <a:off x="9154035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2" name="椭圆 711"/>
            <p:cNvSpPr/>
            <p:nvPr/>
          </p:nvSpPr>
          <p:spPr>
            <a:xfrm flipV="1">
              <a:off x="915403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3" name="椭圆 712"/>
            <p:cNvSpPr/>
            <p:nvPr/>
          </p:nvSpPr>
          <p:spPr>
            <a:xfrm flipV="1">
              <a:off x="932389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4" name="椭圆 713"/>
            <p:cNvSpPr/>
            <p:nvPr/>
          </p:nvSpPr>
          <p:spPr>
            <a:xfrm flipV="1">
              <a:off x="932389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5" name="椭圆 714"/>
            <p:cNvSpPr/>
            <p:nvPr/>
          </p:nvSpPr>
          <p:spPr>
            <a:xfrm flipV="1">
              <a:off x="949042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6" name="椭圆 715"/>
            <p:cNvSpPr/>
            <p:nvPr/>
          </p:nvSpPr>
          <p:spPr>
            <a:xfrm flipV="1">
              <a:off x="949042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7" name="椭圆 716"/>
            <p:cNvSpPr/>
            <p:nvPr/>
          </p:nvSpPr>
          <p:spPr>
            <a:xfrm flipV="1">
              <a:off x="966821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8" name="椭圆 717"/>
            <p:cNvSpPr/>
            <p:nvPr/>
          </p:nvSpPr>
          <p:spPr>
            <a:xfrm flipV="1">
              <a:off x="966821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9" name="椭圆 718"/>
            <p:cNvSpPr/>
            <p:nvPr/>
          </p:nvSpPr>
          <p:spPr>
            <a:xfrm flipV="1">
              <a:off x="9838077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0" name="椭圆 719"/>
            <p:cNvSpPr/>
            <p:nvPr/>
          </p:nvSpPr>
          <p:spPr>
            <a:xfrm flipV="1">
              <a:off x="983807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1" name="椭圆 720"/>
            <p:cNvSpPr/>
            <p:nvPr/>
          </p:nvSpPr>
          <p:spPr>
            <a:xfrm flipV="1">
              <a:off x="1000460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2" name="椭圆 721"/>
            <p:cNvSpPr/>
            <p:nvPr/>
          </p:nvSpPr>
          <p:spPr>
            <a:xfrm flipV="1">
              <a:off x="100046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3" name="椭圆 722"/>
            <p:cNvSpPr/>
            <p:nvPr/>
          </p:nvSpPr>
          <p:spPr>
            <a:xfrm flipV="1">
              <a:off x="10171131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4" name="椭圆 723"/>
            <p:cNvSpPr/>
            <p:nvPr/>
          </p:nvSpPr>
          <p:spPr>
            <a:xfrm flipV="1">
              <a:off x="1017113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5" name="椭圆 724"/>
            <p:cNvSpPr/>
            <p:nvPr/>
          </p:nvSpPr>
          <p:spPr>
            <a:xfrm flipV="1">
              <a:off x="1034098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6" name="椭圆 725"/>
            <p:cNvSpPr/>
            <p:nvPr/>
          </p:nvSpPr>
          <p:spPr>
            <a:xfrm flipV="1">
              <a:off x="10340988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7" name="椭圆 726"/>
            <p:cNvSpPr/>
            <p:nvPr/>
          </p:nvSpPr>
          <p:spPr>
            <a:xfrm flipV="1">
              <a:off x="1050751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8" name="椭圆 727"/>
            <p:cNvSpPr/>
            <p:nvPr/>
          </p:nvSpPr>
          <p:spPr>
            <a:xfrm flipV="1">
              <a:off x="10507516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9" name="椭圆 728"/>
            <p:cNvSpPr/>
            <p:nvPr/>
          </p:nvSpPr>
          <p:spPr>
            <a:xfrm flipV="1">
              <a:off x="1068531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0" name="椭圆 729"/>
            <p:cNvSpPr/>
            <p:nvPr/>
          </p:nvSpPr>
          <p:spPr>
            <a:xfrm flipV="1">
              <a:off x="10685314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1" name="椭圆 730"/>
            <p:cNvSpPr/>
            <p:nvPr/>
          </p:nvSpPr>
          <p:spPr>
            <a:xfrm flipV="1">
              <a:off x="1085517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2" name="椭圆 731"/>
            <p:cNvSpPr/>
            <p:nvPr/>
          </p:nvSpPr>
          <p:spPr>
            <a:xfrm flipV="1">
              <a:off x="10855172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3" name="椭圆 732"/>
            <p:cNvSpPr/>
            <p:nvPr/>
          </p:nvSpPr>
          <p:spPr>
            <a:xfrm flipV="1">
              <a:off x="11021699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4" name="椭圆 733"/>
            <p:cNvSpPr/>
            <p:nvPr/>
          </p:nvSpPr>
          <p:spPr>
            <a:xfrm flipV="1">
              <a:off x="1102169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5" name="椭圆 734"/>
            <p:cNvSpPr/>
            <p:nvPr/>
          </p:nvSpPr>
          <p:spPr>
            <a:xfrm flipV="1">
              <a:off x="1118822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6" name="椭圆 735"/>
            <p:cNvSpPr/>
            <p:nvPr/>
          </p:nvSpPr>
          <p:spPr>
            <a:xfrm flipV="1">
              <a:off x="1118822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7" name="椭圆 736"/>
            <p:cNvSpPr/>
            <p:nvPr/>
          </p:nvSpPr>
          <p:spPr>
            <a:xfrm flipV="1">
              <a:off x="1135808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8" name="椭圆 737"/>
            <p:cNvSpPr/>
            <p:nvPr/>
          </p:nvSpPr>
          <p:spPr>
            <a:xfrm flipV="1">
              <a:off x="113580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9" name="椭圆 738"/>
            <p:cNvSpPr/>
            <p:nvPr/>
          </p:nvSpPr>
          <p:spPr>
            <a:xfrm flipV="1">
              <a:off x="115246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0" name="椭圆 739"/>
            <p:cNvSpPr/>
            <p:nvPr/>
          </p:nvSpPr>
          <p:spPr>
            <a:xfrm flipV="1">
              <a:off x="11524611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1" name="椭圆 740"/>
            <p:cNvSpPr/>
            <p:nvPr/>
          </p:nvSpPr>
          <p:spPr>
            <a:xfrm flipV="1">
              <a:off x="117024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2" name="椭圆 741"/>
            <p:cNvSpPr/>
            <p:nvPr/>
          </p:nvSpPr>
          <p:spPr>
            <a:xfrm flipV="1">
              <a:off x="11702411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3" name="椭圆 742"/>
            <p:cNvSpPr/>
            <p:nvPr/>
          </p:nvSpPr>
          <p:spPr>
            <a:xfrm flipV="1">
              <a:off x="1187226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4" name="椭圆 743"/>
            <p:cNvSpPr/>
            <p:nvPr/>
          </p:nvSpPr>
          <p:spPr>
            <a:xfrm flipV="1">
              <a:off x="11872269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5" name="椭圆 744"/>
            <p:cNvSpPr/>
            <p:nvPr/>
          </p:nvSpPr>
          <p:spPr>
            <a:xfrm flipV="1">
              <a:off x="1203879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6" name="椭圆 745"/>
            <p:cNvSpPr/>
            <p:nvPr/>
          </p:nvSpPr>
          <p:spPr>
            <a:xfrm flipV="1">
              <a:off x="12038795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7" name="椭圆 746"/>
            <p:cNvSpPr/>
            <p:nvPr/>
          </p:nvSpPr>
          <p:spPr>
            <a:xfrm flipV="1">
              <a:off x="9154035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8" name="椭圆 747"/>
            <p:cNvSpPr/>
            <p:nvPr/>
          </p:nvSpPr>
          <p:spPr>
            <a:xfrm flipV="1">
              <a:off x="915403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9" name="椭圆 748"/>
            <p:cNvSpPr/>
            <p:nvPr/>
          </p:nvSpPr>
          <p:spPr>
            <a:xfrm flipV="1">
              <a:off x="932389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0" name="椭圆 749"/>
            <p:cNvSpPr/>
            <p:nvPr/>
          </p:nvSpPr>
          <p:spPr>
            <a:xfrm flipV="1">
              <a:off x="9323894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1" name="椭圆 750"/>
            <p:cNvSpPr/>
            <p:nvPr/>
          </p:nvSpPr>
          <p:spPr>
            <a:xfrm flipV="1">
              <a:off x="949042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2" name="椭圆 751"/>
            <p:cNvSpPr/>
            <p:nvPr/>
          </p:nvSpPr>
          <p:spPr>
            <a:xfrm flipV="1">
              <a:off x="949042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3" name="椭圆 752"/>
            <p:cNvSpPr/>
            <p:nvPr/>
          </p:nvSpPr>
          <p:spPr>
            <a:xfrm flipV="1">
              <a:off x="966821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4" name="椭圆 753"/>
            <p:cNvSpPr/>
            <p:nvPr/>
          </p:nvSpPr>
          <p:spPr>
            <a:xfrm flipV="1">
              <a:off x="966821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5" name="椭圆 754"/>
            <p:cNvSpPr/>
            <p:nvPr/>
          </p:nvSpPr>
          <p:spPr>
            <a:xfrm flipV="1">
              <a:off x="983807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6" name="椭圆 755"/>
            <p:cNvSpPr/>
            <p:nvPr/>
          </p:nvSpPr>
          <p:spPr>
            <a:xfrm flipV="1">
              <a:off x="983807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7" name="椭圆 756"/>
            <p:cNvSpPr/>
            <p:nvPr/>
          </p:nvSpPr>
          <p:spPr>
            <a:xfrm flipV="1">
              <a:off x="10004604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8" name="椭圆 757"/>
            <p:cNvSpPr/>
            <p:nvPr/>
          </p:nvSpPr>
          <p:spPr>
            <a:xfrm flipV="1">
              <a:off x="1000460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9" name="椭圆 758"/>
            <p:cNvSpPr/>
            <p:nvPr/>
          </p:nvSpPr>
          <p:spPr>
            <a:xfrm flipV="1">
              <a:off x="1017113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0" name="椭圆 759"/>
            <p:cNvSpPr/>
            <p:nvPr/>
          </p:nvSpPr>
          <p:spPr>
            <a:xfrm flipV="1">
              <a:off x="1017113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1" name="椭圆 760"/>
            <p:cNvSpPr/>
            <p:nvPr/>
          </p:nvSpPr>
          <p:spPr>
            <a:xfrm flipV="1">
              <a:off x="10340988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2" name="椭圆 761"/>
            <p:cNvSpPr/>
            <p:nvPr/>
          </p:nvSpPr>
          <p:spPr>
            <a:xfrm flipV="1">
              <a:off x="1034098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3" name="椭圆 762"/>
            <p:cNvSpPr/>
            <p:nvPr/>
          </p:nvSpPr>
          <p:spPr>
            <a:xfrm flipV="1">
              <a:off x="10507516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4" name="椭圆 763"/>
            <p:cNvSpPr/>
            <p:nvPr/>
          </p:nvSpPr>
          <p:spPr>
            <a:xfrm flipV="1">
              <a:off x="10507516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5" name="椭圆 764"/>
            <p:cNvSpPr/>
            <p:nvPr/>
          </p:nvSpPr>
          <p:spPr>
            <a:xfrm flipV="1">
              <a:off x="1068531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6" name="椭圆 765"/>
            <p:cNvSpPr/>
            <p:nvPr/>
          </p:nvSpPr>
          <p:spPr>
            <a:xfrm flipV="1">
              <a:off x="1068531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7" name="椭圆 766"/>
            <p:cNvSpPr/>
            <p:nvPr/>
          </p:nvSpPr>
          <p:spPr>
            <a:xfrm flipV="1">
              <a:off x="1085517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8" name="椭圆 767"/>
            <p:cNvSpPr/>
            <p:nvPr/>
          </p:nvSpPr>
          <p:spPr>
            <a:xfrm flipV="1">
              <a:off x="10855172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9" name="椭圆 768"/>
            <p:cNvSpPr/>
            <p:nvPr/>
          </p:nvSpPr>
          <p:spPr>
            <a:xfrm flipV="1">
              <a:off x="110216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0" name="椭圆 769"/>
            <p:cNvSpPr/>
            <p:nvPr/>
          </p:nvSpPr>
          <p:spPr>
            <a:xfrm flipV="1">
              <a:off x="1102169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1" name="椭圆 770"/>
            <p:cNvSpPr/>
            <p:nvPr/>
          </p:nvSpPr>
          <p:spPr>
            <a:xfrm flipV="1">
              <a:off x="1118822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2" name="椭圆 771"/>
            <p:cNvSpPr/>
            <p:nvPr/>
          </p:nvSpPr>
          <p:spPr>
            <a:xfrm flipV="1">
              <a:off x="11188226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3" name="椭圆 772"/>
            <p:cNvSpPr/>
            <p:nvPr/>
          </p:nvSpPr>
          <p:spPr>
            <a:xfrm flipV="1">
              <a:off x="1135808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4" name="椭圆 773"/>
            <p:cNvSpPr/>
            <p:nvPr/>
          </p:nvSpPr>
          <p:spPr>
            <a:xfrm flipV="1">
              <a:off x="1135808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5" name="椭圆 774"/>
            <p:cNvSpPr/>
            <p:nvPr/>
          </p:nvSpPr>
          <p:spPr>
            <a:xfrm flipV="1">
              <a:off x="1152461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6" name="椭圆 775"/>
            <p:cNvSpPr/>
            <p:nvPr/>
          </p:nvSpPr>
          <p:spPr>
            <a:xfrm flipV="1">
              <a:off x="115246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7" name="椭圆 776"/>
            <p:cNvSpPr/>
            <p:nvPr/>
          </p:nvSpPr>
          <p:spPr>
            <a:xfrm flipV="1">
              <a:off x="11702411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8" name="椭圆 777"/>
            <p:cNvSpPr/>
            <p:nvPr/>
          </p:nvSpPr>
          <p:spPr>
            <a:xfrm flipV="1">
              <a:off x="117024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9" name="椭圆 778"/>
            <p:cNvSpPr/>
            <p:nvPr/>
          </p:nvSpPr>
          <p:spPr>
            <a:xfrm flipV="1">
              <a:off x="11872269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0" name="椭圆 779"/>
            <p:cNvSpPr/>
            <p:nvPr/>
          </p:nvSpPr>
          <p:spPr>
            <a:xfrm flipV="1">
              <a:off x="11872269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1" name="椭圆 780"/>
            <p:cNvSpPr/>
            <p:nvPr/>
          </p:nvSpPr>
          <p:spPr>
            <a:xfrm flipV="1">
              <a:off x="1203879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2" name="椭圆 781"/>
            <p:cNvSpPr/>
            <p:nvPr/>
          </p:nvSpPr>
          <p:spPr>
            <a:xfrm flipV="1">
              <a:off x="12038795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3" name="椭圆 782"/>
            <p:cNvSpPr/>
            <p:nvPr/>
          </p:nvSpPr>
          <p:spPr>
            <a:xfrm flipV="1">
              <a:off x="9154035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4" name="椭圆 783"/>
            <p:cNvSpPr/>
            <p:nvPr/>
          </p:nvSpPr>
          <p:spPr>
            <a:xfrm flipV="1">
              <a:off x="9323894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5" name="椭圆 784"/>
            <p:cNvSpPr/>
            <p:nvPr/>
          </p:nvSpPr>
          <p:spPr>
            <a:xfrm flipV="1">
              <a:off x="9490420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6" name="椭圆 785"/>
            <p:cNvSpPr/>
            <p:nvPr/>
          </p:nvSpPr>
          <p:spPr>
            <a:xfrm flipV="1">
              <a:off x="966821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7" name="椭圆 786"/>
            <p:cNvSpPr/>
            <p:nvPr/>
          </p:nvSpPr>
          <p:spPr>
            <a:xfrm flipV="1">
              <a:off x="9838077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8" name="椭圆 787"/>
            <p:cNvSpPr/>
            <p:nvPr/>
          </p:nvSpPr>
          <p:spPr>
            <a:xfrm flipV="1">
              <a:off x="10004604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9" name="椭圆 788"/>
            <p:cNvSpPr/>
            <p:nvPr/>
          </p:nvSpPr>
          <p:spPr>
            <a:xfrm flipV="1">
              <a:off x="10171131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0" name="椭圆 789"/>
            <p:cNvSpPr/>
            <p:nvPr/>
          </p:nvSpPr>
          <p:spPr>
            <a:xfrm flipV="1">
              <a:off x="10340988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1" name="椭圆 790"/>
            <p:cNvSpPr/>
            <p:nvPr/>
          </p:nvSpPr>
          <p:spPr>
            <a:xfrm flipV="1">
              <a:off x="1050751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2" name="椭圆 791"/>
            <p:cNvSpPr/>
            <p:nvPr/>
          </p:nvSpPr>
          <p:spPr>
            <a:xfrm flipV="1">
              <a:off x="1068531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3" name="椭圆 792"/>
            <p:cNvSpPr/>
            <p:nvPr/>
          </p:nvSpPr>
          <p:spPr>
            <a:xfrm flipV="1">
              <a:off x="10855172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4" name="椭圆 793"/>
            <p:cNvSpPr/>
            <p:nvPr/>
          </p:nvSpPr>
          <p:spPr>
            <a:xfrm flipV="1">
              <a:off x="1102169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5" name="椭圆 794"/>
            <p:cNvSpPr/>
            <p:nvPr/>
          </p:nvSpPr>
          <p:spPr>
            <a:xfrm flipV="1">
              <a:off x="1118822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6" name="椭圆 795"/>
            <p:cNvSpPr/>
            <p:nvPr/>
          </p:nvSpPr>
          <p:spPr>
            <a:xfrm flipV="1">
              <a:off x="11358084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7" name="椭圆 796"/>
            <p:cNvSpPr/>
            <p:nvPr/>
          </p:nvSpPr>
          <p:spPr>
            <a:xfrm flipV="1">
              <a:off x="1152461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8" name="椭圆 797"/>
            <p:cNvSpPr/>
            <p:nvPr/>
          </p:nvSpPr>
          <p:spPr>
            <a:xfrm flipV="1">
              <a:off x="1170241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9" name="椭圆 798"/>
            <p:cNvSpPr/>
            <p:nvPr/>
          </p:nvSpPr>
          <p:spPr>
            <a:xfrm flipV="1">
              <a:off x="1187226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0" name="椭圆 799"/>
            <p:cNvSpPr/>
            <p:nvPr/>
          </p:nvSpPr>
          <p:spPr>
            <a:xfrm flipV="1">
              <a:off x="12038795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1" name="椭圆 800"/>
            <p:cNvSpPr/>
            <p:nvPr/>
          </p:nvSpPr>
          <p:spPr>
            <a:xfrm flipV="1">
              <a:off x="847623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2" name="椭圆 801"/>
            <p:cNvSpPr/>
            <p:nvPr/>
          </p:nvSpPr>
          <p:spPr>
            <a:xfrm flipV="1">
              <a:off x="847623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3" name="椭圆 802"/>
            <p:cNvSpPr/>
            <p:nvPr/>
          </p:nvSpPr>
          <p:spPr>
            <a:xfrm flipV="1">
              <a:off x="8654039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4" name="椭圆 803"/>
            <p:cNvSpPr/>
            <p:nvPr/>
          </p:nvSpPr>
          <p:spPr>
            <a:xfrm flipV="1">
              <a:off x="8654039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5" name="椭圆 804"/>
            <p:cNvSpPr/>
            <p:nvPr/>
          </p:nvSpPr>
          <p:spPr>
            <a:xfrm flipV="1">
              <a:off x="8823897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6" name="椭圆 805"/>
            <p:cNvSpPr/>
            <p:nvPr/>
          </p:nvSpPr>
          <p:spPr>
            <a:xfrm flipV="1">
              <a:off x="8823897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7" name="椭圆 806"/>
            <p:cNvSpPr/>
            <p:nvPr/>
          </p:nvSpPr>
          <p:spPr>
            <a:xfrm flipV="1">
              <a:off x="8990423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8" name="椭圆 807"/>
            <p:cNvSpPr/>
            <p:nvPr/>
          </p:nvSpPr>
          <p:spPr>
            <a:xfrm flipV="1">
              <a:off x="8990423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9" name="椭圆 808"/>
            <p:cNvSpPr/>
            <p:nvPr/>
          </p:nvSpPr>
          <p:spPr>
            <a:xfrm flipV="1">
              <a:off x="847623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0" name="椭圆 809"/>
            <p:cNvSpPr/>
            <p:nvPr/>
          </p:nvSpPr>
          <p:spPr>
            <a:xfrm flipV="1">
              <a:off x="8476239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1" name="椭圆 810"/>
            <p:cNvSpPr/>
            <p:nvPr/>
          </p:nvSpPr>
          <p:spPr>
            <a:xfrm flipV="1">
              <a:off x="8654039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2" name="椭圆 811"/>
            <p:cNvSpPr/>
            <p:nvPr/>
          </p:nvSpPr>
          <p:spPr>
            <a:xfrm flipV="1">
              <a:off x="865403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3" name="椭圆 812"/>
            <p:cNvSpPr/>
            <p:nvPr/>
          </p:nvSpPr>
          <p:spPr>
            <a:xfrm flipV="1">
              <a:off x="8823897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4" name="椭圆 813"/>
            <p:cNvSpPr/>
            <p:nvPr/>
          </p:nvSpPr>
          <p:spPr>
            <a:xfrm flipV="1">
              <a:off x="8823897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5" name="椭圆 814"/>
            <p:cNvSpPr/>
            <p:nvPr/>
          </p:nvSpPr>
          <p:spPr>
            <a:xfrm flipV="1">
              <a:off x="8990423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6" name="椭圆 815"/>
            <p:cNvSpPr/>
            <p:nvPr/>
          </p:nvSpPr>
          <p:spPr>
            <a:xfrm flipV="1">
              <a:off x="8990423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7" name="椭圆 816"/>
            <p:cNvSpPr/>
            <p:nvPr/>
          </p:nvSpPr>
          <p:spPr>
            <a:xfrm flipV="1">
              <a:off x="847623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8" name="椭圆 817"/>
            <p:cNvSpPr/>
            <p:nvPr/>
          </p:nvSpPr>
          <p:spPr>
            <a:xfrm flipV="1">
              <a:off x="8476239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9" name="椭圆 818"/>
            <p:cNvSpPr/>
            <p:nvPr/>
          </p:nvSpPr>
          <p:spPr>
            <a:xfrm flipV="1">
              <a:off x="865403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0" name="椭圆 819"/>
            <p:cNvSpPr/>
            <p:nvPr/>
          </p:nvSpPr>
          <p:spPr>
            <a:xfrm flipV="1">
              <a:off x="865403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1" name="椭圆 820"/>
            <p:cNvSpPr/>
            <p:nvPr/>
          </p:nvSpPr>
          <p:spPr>
            <a:xfrm flipV="1">
              <a:off x="8823897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2" name="椭圆 821"/>
            <p:cNvSpPr/>
            <p:nvPr/>
          </p:nvSpPr>
          <p:spPr>
            <a:xfrm flipV="1">
              <a:off x="882389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3" name="椭圆 822"/>
            <p:cNvSpPr/>
            <p:nvPr/>
          </p:nvSpPr>
          <p:spPr>
            <a:xfrm flipV="1">
              <a:off x="8990423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4" name="椭圆 823"/>
            <p:cNvSpPr/>
            <p:nvPr/>
          </p:nvSpPr>
          <p:spPr>
            <a:xfrm flipV="1">
              <a:off x="8990423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5" name="椭圆 824"/>
            <p:cNvSpPr/>
            <p:nvPr/>
          </p:nvSpPr>
          <p:spPr>
            <a:xfrm flipV="1">
              <a:off x="84762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6" name="椭圆 825"/>
            <p:cNvSpPr/>
            <p:nvPr/>
          </p:nvSpPr>
          <p:spPr>
            <a:xfrm flipV="1">
              <a:off x="847623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7" name="椭圆 826"/>
            <p:cNvSpPr/>
            <p:nvPr/>
          </p:nvSpPr>
          <p:spPr>
            <a:xfrm flipV="1">
              <a:off x="86540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8" name="椭圆 827"/>
            <p:cNvSpPr/>
            <p:nvPr/>
          </p:nvSpPr>
          <p:spPr>
            <a:xfrm flipV="1">
              <a:off x="8654039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9" name="椭圆 828"/>
            <p:cNvSpPr/>
            <p:nvPr/>
          </p:nvSpPr>
          <p:spPr>
            <a:xfrm flipV="1">
              <a:off x="8823897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0" name="椭圆 829"/>
            <p:cNvSpPr/>
            <p:nvPr/>
          </p:nvSpPr>
          <p:spPr>
            <a:xfrm flipV="1">
              <a:off x="882389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1" name="椭圆 830"/>
            <p:cNvSpPr/>
            <p:nvPr/>
          </p:nvSpPr>
          <p:spPr>
            <a:xfrm flipV="1">
              <a:off x="8990423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2" name="椭圆 831"/>
            <p:cNvSpPr/>
            <p:nvPr/>
          </p:nvSpPr>
          <p:spPr>
            <a:xfrm flipV="1">
              <a:off x="899042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3" name="椭圆 832"/>
            <p:cNvSpPr/>
            <p:nvPr/>
          </p:nvSpPr>
          <p:spPr>
            <a:xfrm flipV="1">
              <a:off x="847623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4" name="椭圆 833"/>
            <p:cNvSpPr/>
            <p:nvPr/>
          </p:nvSpPr>
          <p:spPr>
            <a:xfrm flipV="1">
              <a:off x="8476239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5" name="椭圆 834"/>
            <p:cNvSpPr/>
            <p:nvPr/>
          </p:nvSpPr>
          <p:spPr>
            <a:xfrm flipV="1">
              <a:off x="865403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6" name="椭圆 835"/>
            <p:cNvSpPr/>
            <p:nvPr/>
          </p:nvSpPr>
          <p:spPr>
            <a:xfrm flipV="1">
              <a:off x="865403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7" name="椭圆 836"/>
            <p:cNvSpPr/>
            <p:nvPr/>
          </p:nvSpPr>
          <p:spPr>
            <a:xfrm flipV="1">
              <a:off x="882389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8" name="椭圆 837"/>
            <p:cNvSpPr/>
            <p:nvPr/>
          </p:nvSpPr>
          <p:spPr>
            <a:xfrm flipV="1">
              <a:off x="8823897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9" name="椭圆 838"/>
            <p:cNvSpPr/>
            <p:nvPr/>
          </p:nvSpPr>
          <p:spPr>
            <a:xfrm flipV="1">
              <a:off x="899042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0" name="椭圆 839"/>
            <p:cNvSpPr/>
            <p:nvPr/>
          </p:nvSpPr>
          <p:spPr>
            <a:xfrm flipV="1">
              <a:off x="8990423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1" name="椭圆 840"/>
            <p:cNvSpPr/>
            <p:nvPr/>
          </p:nvSpPr>
          <p:spPr>
            <a:xfrm flipV="1">
              <a:off x="84762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2" name="椭圆 841"/>
            <p:cNvSpPr/>
            <p:nvPr/>
          </p:nvSpPr>
          <p:spPr>
            <a:xfrm flipV="1">
              <a:off x="8476239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3" name="椭圆 842"/>
            <p:cNvSpPr/>
            <p:nvPr/>
          </p:nvSpPr>
          <p:spPr>
            <a:xfrm flipV="1">
              <a:off x="86540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4" name="椭圆 843"/>
            <p:cNvSpPr/>
            <p:nvPr/>
          </p:nvSpPr>
          <p:spPr>
            <a:xfrm flipV="1">
              <a:off x="865403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5" name="椭圆 844"/>
            <p:cNvSpPr/>
            <p:nvPr/>
          </p:nvSpPr>
          <p:spPr>
            <a:xfrm flipV="1">
              <a:off x="882389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6" name="椭圆 845"/>
            <p:cNvSpPr/>
            <p:nvPr/>
          </p:nvSpPr>
          <p:spPr>
            <a:xfrm flipV="1">
              <a:off x="8823897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7" name="椭圆 846"/>
            <p:cNvSpPr/>
            <p:nvPr/>
          </p:nvSpPr>
          <p:spPr>
            <a:xfrm flipV="1">
              <a:off x="899042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8" name="椭圆 847"/>
            <p:cNvSpPr/>
            <p:nvPr/>
          </p:nvSpPr>
          <p:spPr>
            <a:xfrm flipV="1">
              <a:off x="8990423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9" name="椭圆 848"/>
            <p:cNvSpPr/>
            <p:nvPr/>
          </p:nvSpPr>
          <p:spPr>
            <a:xfrm flipV="1">
              <a:off x="847623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0" name="椭圆 849"/>
            <p:cNvSpPr/>
            <p:nvPr/>
          </p:nvSpPr>
          <p:spPr>
            <a:xfrm flipV="1">
              <a:off x="84762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1" name="椭圆 850"/>
            <p:cNvSpPr/>
            <p:nvPr/>
          </p:nvSpPr>
          <p:spPr>
            <a:xfrm flipV="1">
              <a:off x="865403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2" name="椭圆 851"/>
            <p:cNvSpPr/>
            <p:nvPr/>
          </p:nvSpPr>
          <p:spPr>
            <a:xfrm flipV="1">
              <a:off x="86540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3" name="椭圆 852"/>
            <p:cNvSpPr/>
            <p:nvPr/>
          </p:nvSpPr>
          <p:spPr>
            <a:xfrm flipV="1">
              <a:off x="8823897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4" name="椭圆 853"/>
            <p:cNvSpPr/>
            <p:nvPr/>
          </p:nvSpPr>
          <p:spPr>
            <a:xfrm flipV="1">
              <a:off x="8823897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5" name="椭圆 854"/>
            <p:cNvSpPr/>
            <p:nvPr/>
          </p:nvSpPr>
          <p:spPr>
            <a:xfrm flipV="1">
              <a:off x="8990423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6" name="椭圆 855"/>
            <p:cNvSpPr/>
            <p:nvPr/>
          </p:nvSpPr>
          <p:spPr>
            <a:xfrm flipV="1">
              <a:off x="8990423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7" name="椭圆 856"/>
            <p:cNvSpPr/>
            <p:nvPr/>
          </p:nvSpPr>
          <p:spPr>
            <a:xfrm flipV="1">
              <a:off x="847623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8" name="椭圆 857"/>
            <p:cNvSpPr/>
            <p:nvPr/>
          </p:nvSpPr>
          <p:spPr>
            <a:xfrm flipV="1">
              <a:off x="8654039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9" name="椭圆 858"/>
            <p:cNvSpPr/>
            <p:nvPr/>
          </p:nvSpPr>
          <p:spPr>
            <a:xfrm flipV="1">
              <a:off x="882389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0" name="椭圆 859"/>
            <p:cNvSpPr/>
            <p:nvPr/>
          </p:nvSpPr>
          <p:spPr>
            <a:xfrm flipV="1">
              <a:off x="8990423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1" name="椭圆 1390"/>
            <p:cNvSpPr/>
            <p:nvPr/>
          </p:nvSpPr>
          <p:spPr>
            <a:xfrm flipV="1">
              <a:off x="5404995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2" name="椭圆 1391"/>
            <p:cNvSpPr/>
            <p:nvPr/>
          </p:nvSpPr>
          <p:spPr>
            <a:xfrm flipV="1">
              <a:off x="540499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3" name="椭圆 1392"/>
            <p:cNvSpPr/>
            <p:nvPr/>
          </p:nvSpPr>
          <p:spPr>
            <a:xfrm flipV="1">
              <a:off x="5574854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4" name="椭圆 1393"/>
            <p:cNvSpPr/>
            <p:nvPr/>
          </p:nvSpPr>
          <p:spPr>
            <a:xfrm flipV="1">
              <a:off x="557485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5" name="椭圆 1394"/>
            <p:cNvSpPr/>
            <p:nvPr/>
          </p:nvSpPr>
          <p:spPr>
            <a:xfrm flipV="1">
              <a:off x="574138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6" name="椭圆 1395"/>
            <p:cNvSpPr/>
            <p:nvPr/>
          </p:nvSpPr>
          <p:spPr>
            <a:xfrm flipV="1">
              <a:off x="574138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7" name="椭圆 1396"/>
            <p:cNvSpPr/>
            <p:nvPr/>
          </p:nvSpPr>
          <p:spPr>
            <a:xfrm flipV="1">
              <a:off x="5919179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8" name="椭圆 1397"/>
            <p:cNvSpPr/>
            <p:nvPr/>
          </p:nvSpPr>
          <p:spPr>
            <a:xfrm flipV="1">
              <a:off x="591917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9" name="椭圆 1398"/>
            <p:cNvSpPr/>
            <p:nvPr/>
          </p:nvSpPr>
          <p:spPr>
            <a:xfrm flipV="1">
              <a:off x="608903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0" name="椭圆 1399"/>
            <p:cNvSpPr/>
            <p:nvPr/>
          </p:nvSpPr>
          <p:spPr>
            <a:xfrm flipV="1">
              <a:off x="6089037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1" name="椭圆 1400"/>
            <p:cNvSpPr/>
            <p:nvPr/>
          </p:nvSpPr>
          <p:spPr>
            <a:xfrm flipV="1">
              <a:off x="6255564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2" name="椭圆 1401"/>
            <p:cNvSpPr/>
            <p:nvPr/>
          </p:nvSpPr>
          <p:spPr>
            <a:xfrm flipV="1">
              <a:off x="625556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3" name="椭圆 1402"/>
            <p:cNvSpPr/>
            <p:nvPr/>
          </p:nvSpPr>
          <p:spPr>
            <a:xfrm flipV="1">
              <a:off x="642209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4" name="椭圆 1403"/>
            <p:cNvSpPr/>
            <p:nvPr/>
          </p:nvSpPr>
          <p:spPr>
            <a:xfrm flipV="1">
              <a:off x="642209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5" name="椭圆 1404"/>
            <p:cNvSpPr/>
            <p:nvPr/>
          </p:nvSpPr>
          <p:spPr>
            <a:xfrm flipV="1">
              <a:off x="6591948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6" name="椭圆 1405"/>
            <p:cNvSpPr/>
            <p:nvPr/>
          </p:nvSpPr>
          <p:spPr>
            <a:xfrm flipV="1">
              <a:off x="659194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7" name="椭圆 1406"/>
            <p:cNvSpPr/>
            <p:nvPr/>
          </p:nvSpPr>
          <p:spPr>
            <a:xfrm flipV="1">
              <a:off x="675847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8" name="椭圆 1407"/>
            <p:cNvSpPr/>
            <p:nvPr/>
          </p:nvSpPr>
          <p:spPr>
            <a:xfrm flipV="1">
              <a:off x="6758476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9" name="椭圆 1408"/>
            <p:cNvSpPr/>
            <p:nvPr/>
          </p:nvSpPr>
          <p:spPr>
            <a:xfrm flipV="1">
              <a:off x="6936274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0" name="椭圆 1409"/>
            <p:cNvSpPr/>
            <p:nvPr/>
          </p:nvSpPr>
          <p:spPr>
            <a:xfrm flipV="1">
              <a:off x="693627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1" name="椭圆 1410"/>
            <p:cNvSpPr/>
            <p:nvPr/>
          </p:nvSpPr>
          <p:spPr>
            <a:xfrm flipV="1">
              <a:off x="7106132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2" name="椭圆 1411"/>
            <p:cNvSpPr/>
            <p:nvPr/>
          </p:nvSpPr>
          <p:spPr>
            <a:xfrm flipV="1">
              <a:off x="7106132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3" name="椭圆 1412"/>
            <p:cNvSpPr/>
            <p:nvPr/>
          </p:nvSpPr>
          <p:spPr>
            <a:xfrm flipV="1">
              <a:off x="727265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4" name="椭圆 1413"/>
            <p:cNvSpPr/>
            <p:nvPr/>
          </p:nvSpPr>
          <p:spPr>
            <a:xfrm flipV="1">
              <a:off x="727265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5" name="椭圆 1414"/>
            <p:cNvSpPr/>
            <p:nvPr/>
          </p:nvSpPr>
          <p:spPr>
            <a:xfrm flipV="1">
              <a:off x="743918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6" name="椭圆 1415"/>
            <p:cNvSpPr/>
            <p:nvPr/>
          </p:nvSpPr>
          <p:spPr>
            <a:xfrm flipV="1">
              <a:off x="7439186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7" name="椭圆 1416"/>
            <p:cNvSpPr/>
            <p:nvPr/>
          </p:nvSpPr>
          <p:spPr>
            <a:xfrm flipV="1">
              <a:off x="760904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8" name="椭圆 1417"/>
            <p:cNvSpPr/>
            <p:nvPr/>
          </p:nvSpPr>
          <p:spPr>
            <a:xfrm flipV="1">
              <a:off x="760904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9" name="椭圆 1418"/>
            <p:cNvSpPr/>
            <p:nvPr/>
          </p:nvSpPr>
          <p:spPr>
            <a:xfrm flipV="1">
              <a:off x="777557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0" name="椭圆 1419"/>
            <p:cNvSpPr/>
            <p:nvPr/>
          </p:nvSpPr>
          <p:spPr>
            <a:xfrm flipV="1">
              <a:off x="777557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1" name="椭圆 1420"/>
            <p:cNvSpPr/>
            <p:nvPr/>
          </p:nvSpPr>
          <p:spPr>
            <a:xfrm flipV="1">
              <a:off x="7953371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2" name="椭圆 1421"/>
            <p:cNvSpPr/>
            <p:nvPr/>
          </p:nvSpPr>
          <p:spPr>
            <a:xfrm flipV="1">
              <a:off x="7953371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3" name="椭圆 1422"/>
            <p:cNvSpPr/>
            <p:nvPr/>
          </p:nvSpPr>
          <p:spPr>
            <a:xfrm flipV="1">
              <a:off x="812322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4" name="椭圆 1423"/>
            <p:cNvSpPr/>
            <p:nvPr/>
          </p:nvSpPr>
          <p:spPr>
            <a:xfrm flipV="1">
              <a:off x="8123229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5" name="椭圆 1424"/>
            <p:cNvSpPr/>
            <p:nvPr/>
          </p:nvSpPr>
          <p:spPr>
            <a:xfrm flipV="1">
              <a:off x="828975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6" name="椭圆 1425"/>
            <p:cNvSpPr/>
            <p:nvPr/>
          </p:nvSpPr>
          <p:spPr>
            <a:xfrm flipV="1">
              <a:off x="8289755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7" name="椭圆 1426"/>
            <p:cNvSpPr/>
            <p:nvPr/>
          </p:nvSpPr>
          <p:spPr>
            <a:xfrm flipV="1">
              <a:off x="5404995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8" name="椭圆 1427"/>
            <p:cNvSpPr/>
            <p:nvPr/>
          </p:nvSpPr>
          <p:spPr>
            <a:xfrm flipV="1">
              <a:off x="5404995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9" name="椭圆 1428"/>
            <p:cNvSpPr/>
            <p:nvPr/>
          </p:nvSpPr>
          <p:spPr>
            <a:xfrm flipV="1">
              <a:off x="5574854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0" name="椭圆 1429"/>
            <p:cNvSpPr/>
            <p:nvPr/>
          </p:nvSpPr>
          <p:spPr>
            <a:xfrm flipV="1">
              <a:off x="557485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1" name="椭圆 1430"/>
            <p:cNvSpPr/>
            <p:nvPr/>
          </p:nvSpPr>
          <p:spPr>
            <a:xfrm flipV="1">
              <a:off x="5741380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2" name="椭圆 1431"/>
            <p:cNvSpPr/>
            <p:nvPr/>
          </p:nvSpPr>
          <p:spPr>
            <a:xfrm flipV="1">
              <a:off x="5741380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3" name="椭圆 1432"/>
            <p:cNvSpPr/>
            <p:nvPr/>
          </p:nvSpPr>
          <p:spPr>
            <a:xfrm flipV="1">
              <a:off x="5919179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4" name="椭圆 1433"/>
            <p:cNvSpPr/>
            <p:nvPr/>
          </p:nvSpPr>
          <p:spPr>
            <a:xfrm flipV="1">
              <a:off x="5919179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5" name="椭圆 1434"/>
            <p:cNvSpPr/>
            <p:nvPr/>
          </p:nvSpPr>
          <p:spPr>
            <a:xfrm flipV="1">
              <a:off x="608903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6" name="椭圆 1435"/>
            <p:cNvSpPr/>
            <p:nvPr/>
          </p:nvSpPr>
          <p:spPr>
            <a:xfrm flipV="1">
              <a:off x="6089037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7" name="椭圆 1436"/>
            <p:cNvSpPr/>
            <p:nvPr/>
          </p:nvSpPr>
          <p:spPr>
            <a:xfrm flipV="1">
              <a:off x="6255564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8" name="椭圆 1437"/>
            <p:cNvSpPr/>
            <p:nvPr/>
          </p:nvSpPr>
          <p:spPr>
            <a:xfrm flipV="1">
              <a:off x="625556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9" name="椭圆 1438"/>
            <p:cNvSpPr/>
            <p:nvPr/>
          </p:nvSpPr>
          <p:spPr>
            <a:xfrm flipV="1">
              <a:off x="6422091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0" name="椭圆 1439"/>
            <p:cNvSpPr/>
            <p:nvPr/>
          </p:nvSpPr>
          <p:spPr>
            <a:xfrm flipV="1">
              <a:off x="6422091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1" name="椭圆 1440"/>
            <p:cNvSpPr/>
            <p:nvPr/>
          </p:nvSpPr>
          <p:spPr>
            <a:xfrm flipV="1">
              <a:off x="6591948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2" name="椭圆 1441"/>
            <p:cNvSpPr/>
            <p:nvPr/>
          </p:nvSpPr>
          <p:spPr>
            <a:xfrm flipV="1">
              <a:off x="6591948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3" name="椭圆 1442"/>
            <p:cNvSpPr/>
            <p:nvPr/>
          </p:nvSpPr>
          <p:spPr>
            <a:xfrm flipV="1">
              <a:off x="675847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4" name="椭圆 1443"/>
            <p:cNvSpPr/>
            <p:nvPr/>
          </p:nvSpPr>
          <p:spPr>
            <a:xfrm flipV="1">
              <a:off x="6758476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5" name="椭圆 1444"/>
            <p:cNvSpPr/>
            <p:nvPr/>
          </p:nvSpPr>
          <p:spPr>
            <a:xfrm flipV="1">
              <a:off x="693627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6" name="椭圆 1445"/>
            <p:cNvSpPr/>
            <p:nvPr/>
          </p:nvSpPr>
          <p:spPr>
            <a:xfrm flipV="1">
              <a:off x="6936274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7" name="椭圆 1446"/>
            <p:cNvSpPr/>
            <p:nvPr/>
          </p:nvSpPr>
          <p:spPr>
            <a:xfrm flipV="1">
              <a:off x="710613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8" name="椭圆 1447"/>
            <p:cNvSpPr/>
            <p:nvPr/>
          </p:nvSpPr>
          <p:spPr>
            <a:xfrm flipV="1">
              <a:off x="710613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9" name="椭圆 1448"/>
            <p:cNvSpPr/>
            <p:nvPr/>
          </p:nvSpPr>
          <p:spPr>
            <a:xfrm flipV="1">
              <a:off x="7272659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0" name="椭圆 1449"/>
            <p:cNvSpPr/>
            <p:nvPr/>
          </p:nvSpPr>
          <p:spPr>
            <a:xfrm flipV="1">
              <a:off x="727265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1" name="椭圆 1450"/>
            <p:cNvSpPr/>
            <p:nvPr/>
          </p:nvSpPr>
          <p:spPr>
            <a:xfrm flipV="1">
              <a:off x="743918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2" name="椭圆 1451"/>
            <p:cNvSpPr/>
            <p:nvPr/>
          </p:nvSpPr>
          <p:spPr>
            <a:xfrm flipV="1">
              <a:off x="7439186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3" name="椭圆 1452"/>
            <p:cNvSpPr/>
            <p:nvPr/>
          </p:nvSpPr>
          <p:spPr>
            <a:xfrm flipV="1">
              <a:off x="7609044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4" name="椭圆 1453"/>
            <p:cNvSpPr/>
            <p:nvPr/>
          </p:nvSpPr>
          <p:spPr>
            <a:xfrm flipV="1">
              <a:off x="760904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5" name="椭圆 1454"/>
            <p:cNvSpPr/>
            <p:nvPr/>
          </p:nvSpPr>
          <p:spPr>
            <a:xfrm flipV="1">
              <a:off x="777557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6" name="椭圆 1455"/>
            <p:cNvSpPr/>
            <p:nvPr/>
          </p:nvSpPr>
          <p:spPr>
            <a:xfrm flipV="1">
              <a:off x="7775571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7" name="椭圆 1456"/>
            <p:cNvSpPr/>
            <p:nvPr/>
          </p:nvSpPr>
          <p:spPr>
            <a:xfrm flipV="1">
              <a:off x="795337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8" name="椭圆 1457"/>
            <p:cNvSpPr/>
            <p:nvPr/>
          </p:nvSpPr>
          <p:spPr>
            <a:xfrm flipV="1">
              <a:off x="7953371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9" name="椭圆 1458"/>
            <p:cNvSpPr/>
            <p:nvPr/>
          </p:nvSpPr>
          <p:spPr>
            <a:xfrm flipV="1">
              <a:off x="812322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0" name="椭圆 1459"/>
            <p:cNvSpPr/>
            <p:nvPr/>
          </p:nvSpPr>
          <p:spPr>
            <a:xfrm flipV="1">
              <a:off x="812322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1" name="椭圆 1460"/>
            <p:cNvSpPr/>
            <p:nvPr/>
          </p:nvSpPr>
          <p:spPr>
            <a:xfrm flipV="1">
              <a:off x="8289755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2" name="椭圆 1461"/>
            <p:cNvSpPr/>
            <p:nvPr/>
          </p:nvSpPr>
          <p:spPr>
            <a:xfrm flipV="1">
              <a:off x="8289755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3" name="椭圆 1462"/>
            <p:cNvSpPr/>
            <p:nvPr/>
          </p:nvSpPr>
          <p:spPr>
            <a:xfrm flipV="1">
              <a:off x="5404995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4" name="椭圆 1463"/>
            <p:cNvSpPr/>
            <p:nvPr/>
          </p:nvSpPr>
          <p:spPr>
            <a:xfrm flipV="1">
              <a:off x="5404995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5" name="椭圆 1464"/>
            <p:cNvSpPr/>
            <p:nvPr/>
          </p:nvSpPr>
          <p:spPr>
            <a:xfrm flipV="1">
              <a:off x="5574854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6" name="椭圆 1465"/>
            <p:cNvSpPr/>
            <p:nvPr/>
          </p:nvSpPr>
          <p:spPr>
            <a:xfrm flipV="1">
              <a:off x="5574854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7" name="椭圆 1466"/>
            <p:cNvSpPr/>
            <p:nvPr/>
          </p:nvSpPr>
          <p:spPr>
            <a:xfrm flipV="1">
              <a:off x="574138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8" name="椭圆 1467"/>
            <p:cNvSpPr/>
            <p:nvPr/>
          </p:nvSpPr>
          <p:spPr>
            <a:xfrm flipV="1">
              <a:off x="574138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9" name="椭圆 1468"/>
            <p:cNvSpPr/>
            <p:nvPr/>
          </p:nvSpPr>
          <p:spPr>
            <a:xfrm flipV="1">
              <a:off x="5919179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0" name="椭圆 1469"/>
            <p:cNvSpPr/>
            <p:nvPr/>
          </p:nvSpPr>
          <p:spPr>
            <a:xfrm flipV="1">
              <a:off x="591917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1" name="椭圆 1470"/>
            <p:cNvSpPr/>
            <p:nvPr/>
          </p:nvSpPr>
          <p:spPr>
            <a:xfrm flipV="1">
              <a:off x="608903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2" name="椭圆 1471"/>
            <p:cNvSpPr/>
            <p:nvPr/>
          </p:nvSpPr>
          <p:spPr>
            <a:xfrm flipV="1">
              <a:off x="608903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3" name="椭圆 1472"/>
            <p:cNvSpPr/>
            <p:nvPr/>
          </p:nvSpPr>
          <p:spPr>
            <a:xfrm flipV="1">
              <a:off x="6255564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4" name="椭圆 1473"/>
            <p:cNvSpPr/>
            <p:nvPr/>
          </p:nvSpPr>
          <p:spPr>
            <a:xfrm flipV="1">
              <a:off x="625556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5" name="椭圆 1474"/>
            <p:cNvSpPr/>
            <p:nvPr/>
          </p:nvSpPr>
          <p:spPr>
            <a:xfrm flipV="1">
              <a:off x="6422091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6" name="椭圆 1475"/>
            <p:cNvSpPr/>
            <p:nvPr/>
          </p:nvSpPr>
          <p:spPr>
            <a:xfrm flipV="1">
              <a:off x="642209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7" name="椭圆 1476"/>
            <p:cNvSpPr/>
            <p:nvPr/>
          </p:nvSpPr>
          <p:spPr>
            <a:xfrm flipV="1">
              <a:off x="6591948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8" name="椭圆 1477"/>
            <p:cNvSpPr/>
            <p:nvPr/>
          </p:nvSpPr>
          <p:spPr>
            <a:xfrm flipV="1">
              <a:off x="6591948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9" name="椭圆 1478"/>
            <p:cNvSpPr/>
            <p:nvPr/>
          </p:nvSpPr>
          <p:spPr>
            <a:xfrm flipV="1">
              <a:off x="6758476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0" name="椭圆 1479"/>
            <p:cNvSpPr/>
            <p:nvPr/>
          </p:nvSpPr>
          <p:spPr>
            <a:xfrm flipV="1">
              <a:off x="675847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1" name="椭圆 1480"/>
            <p:cNvSpPr/>
            <p:nvPr/>
          </p:nvSpPr>
          <p:spPr>
            <a:xfrm flipV="1">
              <a:off x="6936274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2" name="椭圆 1481"/>
            <p:cNvSpPr/>
            <p:nvPr/>
          </p:nvSpPr>
          <p:spPr>
            <a:xfrm flipV="1">
              <a:off x="693627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3" name="椭圆 1482"/>
            <p:cNvSpPr/>
            <p:nvPr/>
          </p:nvSpPr>
          <p:spPr>
            <a:xfrm flipV="1">
              <a:off x="710613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4" name="椭圆 1483"/>
            <p:cNvSpPr/>
            <p:nvPr/>
          </p:nvSpPr>
          <p:spPr>
            <a:xfrm flipV="1">
              <a:off x="710613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5" name="椭圆 1484"/>
            <p:cNvSpPr/>
            <p:nvPr/>
          </p:nvSpPr>
          <p:spPr>
            <a:xfrm flipV="1">
              <a:off x="7272659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6" name="椭圆 1485"/>
            <p:cNvSpPr/>
            <p:nvPr/>
          </p:nvSpPr>
          <p:spPr>
            <a:xfrm flipV="1">
              <a:off x="7272659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7" name="椭圆 1486"/>
            <p:cNvSpPr/>
            <p:nvPr/>
          </p:nvSpPr>
          <p:spPr>
            <a:xfrm flipV="1">
              <a:off x="7439186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8" name="椭圆 1487"/>
            <p:cNvSpPr/>
            <p:nvPr/>
          </p:nvSpPr>
          <p:spPr>
            <a:xfrm flipV="1">
              <a:off x="743918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9" name="椭圆 1488"/>
            <p:cNvSpPr/>
            <p:nvPr/>
          </p:nvSpPr>
          <p:spPr>
            <a:xfrm flipV="1">
              <a:off x="7609044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0" name="椭圆 1489"/>
            <p:cNvSpPr/>
            <p:nvPr/>
          </p:nvSpPr>
          <p:spPr>
            <a:xfrm flipV="1">
              <a:off x="760904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1" name="椭圆 1490"/>
            <p:cNvSpPr/>
            <p:nvPr/>
          </p:nvSpPr>
          <p:spPr>
            <a:xfrm flipV="1">
              <a:off x="777557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2" name="椭圆 1491"/>
            <p:cNvSpPr/>
            <p:nvPr/>
          </p:nvSpPr>
          <p:spPr>
            <a:xfrm flipV="1">
              <a:off x="7775571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3" name="椭圆 1492"/>
            <p:cNvSpPr/>
            <p:nvPr/>
          </p:nvSpPr>
          <p:spPr>
            <a:xfrm flipV="1">
              <a:off x="7953371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4" name="椭圆 1493"/>
            <p:cNvSpPr/>
            <p:nvPr/>
          </p:nvSpPr>
          <p:spPr>
            <a:xfrm flipV="1">
              <a:off x="795337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5" name="椭圆 1494"/>
            <p:cNvSpPr/>
            <p:nvPr/>
          </p:nvSpPr>
          <p:spPr>
            <a:xfrm flipV="1">
              <a:off x="812322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6" name="椭圆 1495"/>
            <p:cNvSpPr/>
            <p:nvPr/>
          </p:nvSpPr>
          <p:spPr>
            <a:xfrm flipV="1">
              <a:off x="812322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7" name="椭圆 1496"/>
            <p:cNvSpPr/>
            <p:nvPr/>
          </p:nvSpPr>
          <p:spPr>
            <a:xfrm flipV="1">
              <a:off x="828975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8" name="椭圆 1497"/>
            <p:cNvSpPr/>
            <p:nvPr/>
          </p:nvSpPr>
          <p:spPr>
            <a:xfrm flipV="1">
              <a:off x="8289755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9" name="椭圆 1498"/>
            <p:cNvSpPr/>
            <p:nvPr/>
          </p:nvSpPr>
          <p:spPr>
            <a:xfrm flipV="1">
              <a:off x="540499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0" name="椭圆 1499"/>
            <p:cNvSpPr/>
            <p:nvPr/>
          </p:nvSpPr>
          <p:spPr>
            <a:xfrm flipV="1">
              <a:off x="540499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1" name="椭圆 1500"/>
            <p:cNvSpPr/>
            <p:nvPr/>
          </p:nvSpPr>
          <p:spPr>
            <a:xfrm flipV="1">
              <a:off x="557485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2" name="椭圆 1501"/>
            <p:cNvSpPr/>
            <p:nvPr/>
          </p:nvSpPr>
          <p:spPr>
            <a:xfrm flipV="1">
              <a:off x="557485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3" name="椭圆 1502"/>
            <p:cNvSpPr/>
            <p:nvPr/>
          </p:nvSpPr>
          <p:spPr>
            <a:xfrm flipV="1">
              <a:off x="5741380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4" name="椭圆 1503"/>
            <p:cNvSpPr/>
            <p:nvPr/>
          </p:nvSpPr>
          <p:spPr>
            <a:xfrm flipV="1">
              <a:off x="5741380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5" name="椭圆 1504"/>
            <p:cNvSpPr/>
            <p:nvPr/>
          </p:nvSpPr>
          <p:spPr>
            <a:xfrm flipV="1">
              <a:off x="591917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6" name="椭圆 1505"/>
            <p:cNvSpPr/>
            <p:nvPr/>
          </p:nvSpPr>
          <p:spPr>
            <a:xfrm flipV="1">
              <a:off x="591917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7" name="椭圆 1506"/>
            <p:cNvSpPr/>
            <p:nvPr/>
          </p:nvSpPr>
          <p:spPr>
            <a:xfrm flipV="1">
              <a:off x="608903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8" name="椭圆 1507"/>
            <p:cNvSpPr/>
            <p:nvPr/>
          </p:nvSpPr>
          <p:spPr>
            <a:xfrm flipV="1">
              <a:off x="608903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9" name="椭圆 1508"/>
            <p:cNvSpPr/>
            <p:nvPr/>
          </p:nvSpPr>
          <p:spPr>
            <a:xfrm flipV="1">
              <a:off x="6255564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0" name="椭圆 1509"/>
            <p:cNvSpPr/>
            <p:nvPr/>
          </p:nvSpPr>
          <p:spPr>
            <a:xfrm flipV="1">
              <a:off x="625556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1" name="椭圆 1510"/>
            <p:cNvSpPr/>
            <p:nvPr/>
          </p:nvSpPr>
          <p:spPr>
            <a:xfrm flipV="1">
              <a:off x="642209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2" name="椭圆 1511"/>
            <p:cNvSpPr/>
            <p:nvPr/>
          </p:nvSpPr>
          <p:spPr>
            <a:xfrm flipV="1">
              <a:off x="642209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3" name="椭圆 1512"/>
            <p:cNvSpPr/>
            <p:nvPr/>
          </p:nvSpPr>
          <p:spPr>
            <a:xfrm flipV="1">
              <a:off x="6591948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4" name="椭圆 1513"/>
            <p:cNvSpPr/>
            <p:nvPr/>
          </p:nvSpPr>
          <p:spPr>
            <a:xfrm flipV="1">
              <a:off x="6591948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5" name="椭圆 1514"/>
            <p:cNvSpPr/>
            <p:nvPr/>
          </p:nvSpPr>
          <p:spPr>
            <a:xfrm flipV="1">
              <a:off x="675847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6" name="椭圆 1515"/>
            <p:cNvSpPr/>
            <p:nvPr/>
          </p:nvSpPr>
          <p:spPr>
            <a:xfrm flipV="1">
              <a:off x="675847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7" name="椭圆 1516"/>
            <p:cNvSpPr/>
            <p:nvPr/>
          </p:nvSpPr>
          <p:spPr>
            <a:xfrm flipV="1">
              <a:off x="693627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8" name="椭圆 1517"/>
            <p:cNvSpPr/>
            <p:nvPr/>
          </p:nvSpPr>
          <p:spPr>
            <a:xfrm flipV="1">
              <a:off x="6936274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9" name="椭圆 1518"/>
            <p:cNvSpPr/>
            <p:nvPr/>
          </p:nvSpPr>
          <p:spPr>
            <a:xfrm flipV="1">
              <a:off x="710613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0" name="椭圆 1519"/>
            <p:cNvSpPr/>
            <p:nvPr/>
          </p:nvSpPr>
          <p:spPr>
            <a:xfrm flipV="1">
              <a:off x="710613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1" name="椭圆 1520"/>
            <p:cNvSpPr/>
            <p:nvPr/>
          </p:nvSpPr>
          <p:spPr>
            <a:xfrm flipV="1">
              <a:off x="7272659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2" name="椭圆 1521"/>
            <p:cNvSpPr/>
            <p:nvPr/>
          </p:nvSpPr>
          <p:spPr>
            <a:xfrm flipV="1">
              <a:off x="727265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3" name="椭圆 1522"/>
            <p:cNvSpPr/>
            <p:nvPr/>
          </p:nvSpPr>
          <p:spPr>
            <a:xfrm flipV="1">
              <a:off x="7439186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4" name="椭圆 1523"/>
            <p:cNvSpPr/>
            <p:nvPr/>
          </p:nvSpPr>
          <p:spPr>
            <a:xfrm flipV="1">
              <a:off x="743918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5" name="椭圆 1524"/>
            <p:cNvSpPr/>
            <p:nvPr/>
          </p:nvSpPr>
          <p:spPr>
            <a:xfrm flipV="1">
              <a:off x="7609044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6" name="椭圆 1525"/>
            <p:cNvSpPr/>
            <p:nvPr/>
          </p:nvSpPr>
          <p:spPr>
            <a:xfrm flipV="1">
              <a:off x="760904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7" name="椭圆 1526"/>
            <p:cNvSpPr/>
            <p:nvPr/>
          </p:nvSpPr>
          <p:spPr>
            <a:xfrm flipV="1">
              <a:off x="777557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8" name="椭圆 1527"/>
            <p:cNvSpPr/>
            <p:nvPr/>
          </p:nvSpPr>
          <p:spPr>
            <a:xfrm flipV="1">
              <a:off x="777557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9" name="椭圆 1528"/>
            <p:cNvSpPr/>
            <p:nvPr/>
          </p:nvSpPr>
          <p:spPr>
            <a:xfrm flipV="1">
              <a:off x="795337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0" name="椭圆 1529"/>
            <p:cNvSpPr/>
            <p:nvPr/>
          </p:nvSpPr>
          <p:spPr>
            <a:xfrm flipV="1">
              <a:off x="7953371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1" name="椭圆 1530"/>
            <p:cNvSpPr/>
            <p:nvPr/>
          </p:nvSpPr>
          <p:spPr>
            <a:xfrm flipV="1">
              <a:off x="8123229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2" name="椭圆 1531"/>
            <p:cNvSpPr/>
            <p:nvPr/>
          </p:nvSpPr>
          <p:spPr>
            <a:xfrm flipV="1">
              <a:off x="812322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3" name="椭圆 1532"/>
            <p:cNvSpPr/>
            <p:nvPr/>
          </p:nvSpPr>
          <p:spPr>
            <a:xfrm flipV="1">
              <a:off x="8289755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4" name="椭圆 1533"/>
            <p:cNvSpPr/>
            <p:nvPr/>
          </p:nvSpPr>
          <p:spPr>
            <a:xfrm flipV="1">
              <a:off x="828975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5" name="椭圆 1534"/>
            <p:cNvSpPr/>
            <p:nvPr/>
          </p:nvSpPr>
          <p:spPr>
            <a:xfrm flipV="1">
              <a:off x="540499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6" name="椭圆 1535"/>
            <p:cNvSpPr/>
            <p:nvPr/>
          </p:nvSpPr>
          <p:spPr>
            <a:xfrm flipV="1">
              <a:off x="540499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7" name="椭圆 1536"/>
            <p:cNvSpPr/>
            <p:nvPr/>
          </p:nvSpPr>
          <p:spPr>
            <a:xfrm flipV="1">
              <a:off x="5574854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8" name="椭圆 1537"/>
            <p:cNvSpPr/>
            <p:nvPr/>
          </p:nvSpPr>
          <p:spPr>
            <a:xfrm flipV="1">
              <a:off x="5574854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9" name="椭圆 1538"/>
            <p:cNvSpPr/>
            <p:nvPr/>
          </p:nvSpPr>
          <p:spPr>
            <a:xfrm flipV="1">
              <a:off x="574138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0" name="椭圆 1539"/>
            <p:cNvSpPr/>
            <p:nvPr/>
          </p:nvSpPr>
          <p:spPr>
            <a:xfrm flipV="1">
              <a:off x="5741380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1" name="椭圆 1540"/>
            <p:cNvSpPr/>
            <p:nvPr/>
          </p:nvSpPr>
          <p:spPr>
            <a:xfrm flipV="1">
              <a:off x="591917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2" name="椭圆 1541"/>
            <p:cNvSpPr/>
            <p:nvPr/>
          </p:nvSpPr>
          <p:spPr>
            <a:xfrm flipV="1">
              <a:off x="591917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3" name="椭圆 1542"/>
            <p:cNvSpPr/>
            <p:nvPr/>
          </p:nvSpPr>
          <p:spPr>
            <a:xfrm flipV="1">
              <a:off x="6089037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4" name="椭圆 1543"/>
            <p:cNvSpPr/>
            <p:nvPr/>
          </p:nvSpPr>
          <p:spPr>
            <a:xfrm flipV="1">
              <a:off x="608903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5" name="椭圆 1544"/>
            <p:cNvSpPr/>
            <p:nvPr/>
          </p:nvSpPr>
          <p:spPr>
            <a:xfrm flipV="1">
              <a:off x="625556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6" name="椭圆 1545"/>
            <p:cNvSpPr/>
            <p:nvPr/>
          </p:nvSpPr>
          <p:spPr>
            <a:xfrm flipV="1">
              <a:off x="625556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7" name="椭圆 1546"/>
            <p:cNvSpPr/>
            <p:nvPr/>
          </p:nvSpPr>
          <p:spPr>
            <a:xfrm flipV="1">
              <a:off x="642209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8" name="椭圆 1547"/>
            <p:cNvSpPr/>
            <p:nvPr/>
          </p:nvSpPr>
          <p:spPr>
            <a:xfrm flipV="1">
              <a:off x="6422091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9" name="椭圆 1548"/>
            <p:cNvSpPr/>
            <p:nvPr/>
          </p:nvSpPr>
          <p:spPr>
            <a:xfrm flipV="1">
              <a:off x="6591948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0" name="椭圆 1549"/>
            <p:cNvSpPr/>
            <p:nvPr/>
          </p:nvSpPr>
          <p:spPr>
            <a:xfrm flipV="1">
              <a:off x="6591948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1" name="椭圆 1550"/>
            <p:cNvSpPr/>
            <p:nvPr/>
          </p:nvSpPr>
          <p:spPr>
            <a:xfrm flipV="1">
              <a:off x="6758476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2" name="椭圆 1551"/>
            <p:cNvSpPr/>
            <p:nvPr/>
          </p:nvSpPr>
          <p:spPr>
            <a:xfrm flipV="1">
              <a:off x="675847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3" name="椭圆 1552"/>
            <p:cNvSpPr/>
            <p:nvPr/>
          </p:nvSpPr>
          <p:spPr>
            <a:xfrm flipV="1">
              <a:off x="693627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4" name="椭圆 1553"/>
            <p:cNvSpPr/>
            <p:nvPr/>
          </p:nvSpPr>
          <p:spPr>
            <a:xfrm flipV="1">
              <a:off x="6936274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5" name="椭圆 1554"/>
            <p:cNvSpPr/>
            <p:nvPr/>
          </p:nvSpPr>
          <p:spPr>
            <a:xfrm flipV="1">
              <a:off x="710613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6" name="椭圆 1555"/>
            <p:cNvSpPr/>
            <p:nvPr/>
          </p:nvSpPr>
          <p:spPr>
            <a:xfrm flipV="1">
              <a:off x="710613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7" name="椭圆 1556"/>
            <p:cNvSpPr/>
            <p:nvPr/>
          </p:nvSpPr>
          <p:spPr>
            <a:xfrm flipV="1">
              <a:off x="7272659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8" name="椭圆 1557"/>
            <p:cNvSpPr/>
            <p:nvPr/>
          </p:nvSpPr>
          <p:spPr>
            <a:xfrm flipV="1">
              <a:off x="7272659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9" name="椭圆 1558"/>
            <p:cNvSpPr/>
            <p:nvPr/>
          </p:nvSpPr>
          <p:spPr>
            <a:xfrm flipV="1">
              <a:off x="743918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0" name="椭圆 1559"/>
            <p:cNvSpPr/>
            <p:nvPr/>
          </p:nvSpPr>
          <p:spPr>
            <a:xfrm flipV="1">
              <a:off x="7439186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1" name="椭圆 1560"/>
            <p:cNvSpPr/>
            <p:nvPr/>
          </p:nvSpPr>
          <p:spPr>
            <a:xfrm flipV="1">
              <a:off x="7609044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2" name="椭圆 1561"/>
            <p:cNvSpPr/>
            <p:nvPr/>
          </p:nvSpPr>
          <p:spPr>
            <a:xfrm flipV="1">
              <a:off x="760904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3" name="椭圆 1562"/>
            <p:cNvSpPr/>
            <p:nvPr/>
          </p:nvSpPr>
          <p:spPr>
            <a:xfrm flipV="1">
              <a:off x="7775571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4" name="椭圆 1563"/>
            <p:cNvSpPr/>
            <p:nvPr/>
          </p:nvSpPr>
          <p:spPr>
            <a:xfrm flipV="1">
              <a:off x="7775571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5" name="椭圆 1564"/>
            <p:cNvSpPr/>
            <p:nvPr/>
          </p:nvSpPr>
          <p:spPr>
            <a:xfrm flipV="1">
              <a:off x="7953371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6" name="椭圆 1565"/>
            <p:cNvSpPr/>
            <p:nvPr/>
          </p:nvSpPr>
          <p:spPr>
            <a:xfrm flipV="1">
              <a:off x="795337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7" name="椭圆 1566"/>
            <p:cNvSpPr/>
            <p:nvPr/>
          </p:nvSpPr>
          <p:spPr>
            <a:xfrm flipV="1">
              <a:off x="812322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8" name="椭圆 1567"/>
            <p:cNvSpPr/>
            <p:nvPr/>
          </p:nvSpPr>
          <p:spPr>
            <a:xfrm flipV="1">
              <a:off x="8123229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9" name="椭圆 1568"/>
            <p:cNvSpPr/>
            <p:nvPr/>
          </p:nvSpPr>
          <p:spPr>
            <a:xfrm flipV="1">
              <a:off x="828975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0" name="椭圆 1569"/>
            <p:cNvSpPr/>
            <p:nvPr/>
          </p:nvSpPr>
          <p:spPr>
            <a:xfrm flipV="1">
              <a:off x="828975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1" name="椭圆 1570"/>
            <p:cNvSpPr/>
            <p:nvPr/>
          </p:nvSpPr>
          <p:spPr>
            <a:xfrm flipV="1">
              <a:off x="5404995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2" name="椭圆 1571"/>
            <p:cNvSpPr/>
            <p:nvPr/>
          </p:nvSpPr>
          <p:spPr>
            <a:xfrm flipV="1">
              <a:off x="540499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3" name="椭圆 1572"/>
            <p:cNvSpPr/>
            <p:nvPr/>
          </p:nvSpPr>
          <p:spPr>
            <a:xfrm flipV="1">
              <a:off x="557485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4" name="椭圆 1573"/>
            <p:cNvSpPr/>
            <p:nvPr/>
          </p:nvSpPr>
          <p:spPr>
            <a:xfrm flipV="1">
              <a:off x="557485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5" name="椭圆 1574"/>
            <p:cNvSpPr/>
            <p:nvPr/>
          </p:nvSpPr>
          <p:spPr>
            <a:xfrm flipV="1">
              <a:off x="574138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6" name="椭圆 1575"/>
            <p:cNvSpPr/>
            <p:nvPr/>
          </p:nvSpPr>
          <p:spPr>
            <a:xfrm flipV="1">
              <a:off x="574138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7" name="椭圆 1576"/>
            <p:cNvSpPr/>
            <p:nvPr/>
          </p:nvSpPr>
          <p:spPr>
            <a:xfrm flipV="1">
              <a:off x="591917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8" name="椭圆 1577"/>
            <p:cNvSpPr/>
            <p:nvPr/>
          </p:nvSpPr>
          <p:spPr>
            <a:xfrm flipV="1">
              <a:off x="591917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9" name="椭圆 1578"/>
            <p:cNvSpPr/>
            <p:nvPr/>
          </p:nvSpPr>
          <p:spPr>
            <a:xfrm flipV="1">
              <a:off x="6089037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0" name="椭圆 1579"/>
            <p:cNvSpPr/>
            <p:nvPr/>
          </p:nvSpPr>
          <p:spPr>
            <a:xfrm flipV="1">
              <a:off x="608903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1" name="椭圆 1580"/>
            <p:cNvSpPr/>
            <p:nvPr/>
          </p:nvSpPr>
          <p:spPr>
            <a:xfrm flipV="1">
              <a:off x="625556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2" name="椭圆 1581"/>
            <p:cNvSpPr/>
            <p:nvPr/>
          </p:nvSpPr>
          <p:spPr>
            <a:xfrm flipV="1">
              <a:off x="625556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3" name="椭圆 1582"/>
            <p:cNvSpPr/>
            <p:nvPr/>
          </p:nvSpPr>
          <p:spPr>
            <a:xfrm flipV="1">
              <a:off x="6422091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4" name="椭圆 1583"/>
            <p:cNvSpPr/>
            <p:nvPr/>
          </p:nvSpPr>
          <p:spPr>
            <a:xfrm flipV="1">
              <a:off x="642209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5" name="椭圆 1584"/>
            <p:cNvSpPr/>
            <p:nvPr/>
          </p:nvSpPr>
          <p:spPr>
            <a:xfrm flipV="1">
              <a:off x="659194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6" name="椭圆 1585"/>
            <p:cNvSpPr/>
            <p:nvPr/>
          </p:nvSpPr>
          <p:spPr>
            <a:xfrm flipV="1">
              <a:off x="6591948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7" name="椭圆 1586"/>
            <p:cNvSpPr/>
            <p:nvPr/>
          </p:nvSpPr>
          <p:spPr>
            <a:xfrm flipV="1">
              <a:off x="675847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8" name="椭圆 1587"/>
            <p:cNvSpPr/>
            <p:nvPr/>
          </p:nvSpPr>
          <p:spPr>
            <a:xfrm flipV="1">
              <a:off x="6758476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9" name="椭圆 1588"/>
            <p:cNvSpPr/>
            <p:nvPr/>
          </p:nvSpPr>
          <p:spPr>
            <a:xfrm flipV="1">
              <a:off x="693627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0" name="椭圆 1589"/>
            <p:cNvSpPr/>
            <p:nvPr/>
          </p:nvSpPr>
          <p:spPr>
            <a:xfrm flipV="1">
              <a:off x="6936274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1" name="椭圆 1590"/>
            <p:cNvSpPr/>
            <p:nvPr/>
          </p:nvSpPr>
          <p:spPr>
            <a:xfrm flipV="1">
              <a:off x="710613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2" name="椭圆 1591"/>
            <p:cNvSpPr/>
            <p:nvPr/>
          </p:nvSpPr>
          <p:spPr>
            <a:xfrm flipV="1">
              <a:off x="7106132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3" name="椭圆 1592"/>
            <p:cNvSpPr/>
            <p:nvPr/>
          </p:nvSpPr>
          <p:spPr>
            <a:xfrm flipV="1">
              <a:off x="7272659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4" name="椭圆 1593"/>
            <p:cNvSpPr/>
            <p:nvPr/>
          </p:nvSpPr>
          <p:spPr>
            <a:xfrm flipV="1">
              <a:off x="727265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5" name="椭圆 1594"/>
            <p:cNvSpPr/>
            <p:nvPr/>
          </p:nvSpPr>
          <p:spPr>
            <a:xfrm flipV="1">
              <a:off x="743918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6" name="椭圆 1595"/>
            <p:cNvSpPr/>
            <p:nvPr/>
          </p:nvSpPr>
          <p:spPr>
            <a:xfrm flipV="1">
              <a:off x="743918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7" name="椭圆 1596"/>
            <p:cNvSpPr/>
            <p:nvPr/>
          </p:nvSpPr>
          <p:spPr>
            <a:xfrm flipV="1">
              <a:off x="760904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8" name="椭圆 1597"/>
            <p:cNvSpPr/>
            <p:nvPr/>
          </p:nvSpPr>
          <p:spPr>
            <a:xfrm flipV="1">
              <a:off x="760904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9" name="椭圆 1598"/>
            <p:cNvSpPr/>
            <p:nvPr/>
          </p:nvSpPr>
          <p:spPr>
            <a:xfrm flipV="1">
              <a:off x="777557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0" name="椭圆 1599"/>
            <p:cNvSpPr/>
            <p:nvPr/>
          </p:nvSpPr>
          <p:spPr>
            <a:xfrm flipV="1">
              <a:off x="7775571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1" name="椭圆 1600"/>
            <p:cNvSpPr/>
            <p:nvPr/>
          </p:nvSpPr>
          <p:spPr>
            <a:xfrm flipV="1">
              <a:off x="795337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2" name="椭圆 1601"/>
            <p:cNvSpPr/>
            <p:nvPr/>
          </p:nvSpPr>
          <p:spPr>
            <a:xfrm flipV="1">
              <a:off x="7953371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3" name="椭圆 1602"/>
            <p:cNvSpPr/>
            <p:nvPr/>
          </p:nvSpPr>
          <p:spPr>
            <a:xfrm flipV="1">
              <a:off x="812322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4" name="椭圆 1603"/>
            <p:cNvSpPr/>
            <p:nvPr/>
          </p:nvSpPr>
          <p:spPr>
            <a:xfrm flipV="1">
              <a:off x="8123229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5" name="椭圆 1604"/>
            <p:cNvSpPr/>
            <p:nvPr/>
          </p:nvSpPr>
          <p:spPr>
            <a:xfrm flipV="1">
              <a:off x="828975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6" name="椭圆 1605"/>
            <p:cNvSpPr/>
            <p:nvPr/>
          </p:nvSpPr>
          <p:spPr>
            <a:xfrm flipV="1">
              <a:off x="8289755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7" name="椭圆 1606"/>
            <p:cNvSpPr/>
            <p:nvPr/>
          </p:nvSpPr>
          <p:spPr>
            <a:xfrm flipV="1">
              <a:off x="5404995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8" name="椭圆 1607"/>
            <p:cNvSpPr/>
            <p:nvPr/>
          </p:nvSpPr>
          <p:spPr>
            <a:xfrm flipV="1">
              <a:off x="540499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9" name="椭圆 1608"/>
            <p:cNvSpPr/>
            <p:nvPr/>
          </p:nvSpPr>
          <p:spPr>
            <a:xfrm flipV="1">
              <a:off x="557485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0" name="椭圆 1609"/>
            <p:cNvSpPr/>
            <p:nvPr/>
          </p:nvSpPr>
          <p:spPr>
            <a:xfrm flipV="1">
              <a:off x="5574854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1" name="椭圆 1610"/>
            <p:cNvSpPr/>
            <p:nvPr/>
          </p:nvSpPr>
          <p:spPr>
            <a:xfrm flipV="1">
              <a:off x="574138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2" name="椭圆 1611"/>
            <p:cNvSpPr/>
            <p:nvPr/>
          </p:nvSpPr>
          <p:spPr>
            <a:xfrm flipV="1">
              <a:off x="574138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3" name="椭圆 1612"/>
            <p:cNvSpPr/>
            <p:nvPr/>
          </p:nvSpPr>
          <p:spPr>
            <a:xfrm flipV="1">
              <a:off x="591917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4" name="椭圆 1613"/>
            <p:cNvSpPr/>
            <p:nvPr/>
          </p:nvSpPr>
          <p:spPr>
            <a:xfrm flipV="1">
              <a:off x="591917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5" name="椭圆 1614"/>
            <p:cNvSpPr/>
            <p:nvPr/>
          </p:nvSpPr>
          <p:spPr>
            <a:xfrm flipV="1">
              <a:off x="608903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6" name="椭圆 1615"/>
            <p:cNvSpPr/>
            <p:nvPr/>
          </p:nvSpPr>
          <p:spPr>
            <a:xfrm flipV="1">
              <a:off x="608903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7" name="椭圆 1616"/>
            <p:cNvSpPr/>
            <p:nvPr/>
          </p:nvSpPr>
          <p:spPr>
            <a:xfrm flipV="1">
              <a:off x="6255564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8" name="椭圆 1617"/>
            <p:cNvSpPr/>
            <p:nvPr/>
          </p:nvSpPr>
          <p:spPr>
            <a:xfrm flipV="1">
              <a:off x="625556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9" name="椭圆 1618"/>
            <p:cNvSpPr/>
            <p:nvPr/>
          </p:nvSpPr>
          <p:spPr>
            <a:xfrm flipV="1">
              <a:off x="642209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0" name="椭圆 1619"/>
            <p:cNvSpPr/>
            <p:nvPr/>
          </p:nvSpPr>
          <p:spPr>
            <a:xfrm flipV="1">
              <a:off x="642209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1" name="椭圆 1620"/>
            <p:cNvSpPr/>
            <p:nvPr/>
          </p:nvSpPr>
          <p:spPr>
            <a:xfrm flipV="1">
              <a:off x="6591948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2" name="椭圆 1621"/>
            <p:cNvSpPr/>
            <p:nvPr/>
          </p:nvSpPr>
          <p:spPr>
            <a:xfrm flipV="1">
              <a:off x="659194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3" name="椭圆 1622"/>
            <p:cNvSpPr/>
            <p:nvPr/>
          </p:nvSpPr>
          <p:spPr>
            <a:xfrm flipV="1">
              <a:off x="6758476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4" name="椭圆 1623"/>
            <p:cNvSpPr/>
            <p:nvPr/>
          </p:nvSpPr>
          <p:spPr>
            <a:xfrm flipV="1">
              <a:off x="6758476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5" name="椭圆 1624"/>
            <p:cNvSpPr/>
            <p:nvPr/>
          </p:nvSpPr>
          <p:spPr>
            <a:xfrm flipV="1">
              <a:off x="693627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6" name="椭圆 1625"/>
            <p:cNvSpPr/>
            <p:nvPr/>
          </p:nvSpPr>
          <p:spPr>
            <a:xfrm flipV="1">
              <a:off x="693627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7" name="椭圆 1626"/>
            <p:cNvSpPr/>
            <p:nvPr/>
          </p:nvSpPr>
          <p:spPr>
            <a:xfrm flipV="1">
              <a:off x="710613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8" name="椭圆 1627"/>
            <p:cNvSpPr/>
            <p:nvPr/>
          </p:nvSpPr>
          <p:spPr>
            <a:xfrm flipV="1">
              <a:off x="7106132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9" name="椭圆 1628"/>
            <p:cNvSpPr/>
            <p:nvPr/>
          </p:nvSpPr>
          <p:spPr>
            <a:xfrm flipV="1">
              <a:off x="727265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0" name="椭圆 1629"/>
            <p:cNvSpPr/>
            <p:nvPr/>
          </p:nvSpPr>
          <p:spPr>
            <a:xfrm flipV="1">
              <a:off x="727265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1" name="椭圆 1630"/>
            <p:cNvSpPr/>
            <p:nvPr/>
          </p:nvSpPr>
          <p:spPr>
            <a:xfrm flipV="1">
              <a:off x="743918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2" name="椭圆 1631"/>
            <p:cNvSpPr/>
            <p:nvPr/>
          </p:nvSpPr>
          <p:spPr>
            <a:xfrm flipV="1">
              <a:off x="7439186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3" name="椭圆 1632"/>
            <p:cNvSpPr/>
            <p:nvPr/>
          </p:nvSpPr>
          <p:spPr>
            <a:xfrm flipV="1">
              <a:off x="760904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4" name="椭圆 1633"/>
            <p:cNvSpPr/>
            <p:nvPr/>
          </p:nvSpPr>
          <p:spPr>
            <a:xfrm flipV="1">
              <a:off x="760904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5" name="椭圆 1634"/>
            <p:cNvSpPr/>
            <p:nvPr/>
          </p:nvSpPr>
          <p:spPr>
            <a:xfrm flipV="1">
              <a:off x="777557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6" name="椭圆 1635"/>
            <p:cNvSpPr/>
            <p:nvPr/>
          </p:nvSpPr>
          <p:spPr>
            <a:xfrm flipV="1">
              <a:off x="777557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7" name="椭圆 1636"/>
            <p:cNvSpPr/>
            <p:nvPr/>
          </p:nvSpPr>
          <p:spPr>
            <a:xfrm flipV="1">
              <a:off x="7953371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8" name="椭圆 1637"/>
            <p:cNvSpPr/>
            <p:nvPr/>
          </p:nvSpPr>
          <p:spPr>
            <a:xfrm flipV="1">
              <a:off x="795337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9" name="椭圆 1638"/>
            <p:cNvSpPr/>
            <p:nvPr/>
          </p:nvSpPr>
          <p:spPr>
            <a:xfrm flipV="1">
              <a:off x="8123229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0" name="椭圆 1639"/>
            <p:cNvSpPr/>
            <p:nvPr/>
          </p:nvSpPr>
          <p:spPr>
            <a:xfrm flipV="1">
              <a:off x="8123229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1" name="椭圆 1640"/>
            <p:cNvSpPr/>
            <p:nvPr/>
          </p:nvSpPr>
          <p:spPr>
            <a:xfrm flipV="1">
              <a:off x="828975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2" name="椭圆 1641"/>
            <p:cNvSpPr/>
            <p:nvPr/>
          </p:nvSpPr>
          <p:spPr>
            <a:xfrm flipV="1">
              <a:off x="8289755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3" name="椭圆 1642"/>
            <p:cNvSpPr/>
            <p:nvPr/>
          </p:nvSpPr>
          <p:spPr>
            <a:xfrm flipV="1">
              <a:off x="5404995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4" name="椭圆 1643"/>
            <p:cNvSpPr/>
            <p:nvPr/>
          </p:nvSpPr>
          <p:spPr>
            <a:xfrm flipV="1">
              <a:off x="5574854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5" name="椭圆 1644"/>
            <p:cNvSpPr/>
            <p:nvPr/>
          </p:nvSpPr>
          <p:spPr>
            <a:xfrm flipV="1">
              <a:off x="5741380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6" name="椭圆 1645"/>
            <p:cNvSpPr/>
            <p:nvPr/>
          </p:nvSpPr>
          <p:spPr>
            <a:xfrm flipV="1">
              <a:off x="591917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7" name="椭圆 1646"/>
            <p:cNvSpPr/>
            <p:nvPr/>
          </p:nvSpPr>
          <p:spPr>
            <a:xfrm flipV="1">
              <a:off x="6089037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8" name="椭圆 1647"/>
            <p:cNvSpPr/>
            <p:nvPr/>
          </p:nvSpPr>
          <p:spPr>
            <a:xfrm flipV="1">
              <a:off x="6255564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9" name="椭圆 1648"/>
            <p:cNvSpPr/>
            <p:nvPr/>
          </p:nvSpPr>
          <p:spPr>
            <a:xfrm flipV="1">
              <a:off x="6422091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0" name="椭圆 1649"/>
            <p:cNvSpPr/>
            <p:nvPr/>
          </p:nvSpPr>
          <p:spPr>
            <a:xfrm flipV="1">
              <a:off x="6591948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1" name="椭圆 1650"/>
            <p:cNvSpPr/>
            <p:nvPr/>
          </p:nvSpPr>
          <p:spPr>
            <a:xfrm flipV="1">
              <a:off x="675847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2" name="椭圆 1651"/>
            <p:cNvSpPr/>
            <p:nvPr/>
          </p:nvSpPr>
          <p:spPr>
            <a:xfrm flipV="1">
              <a:off x="693627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3" name="椭圆 1652"/>
            <p:cNvSpPr/>
            <p:nvPr/>
          </p:nvSpPr>
          <p:spPr>
            <a:xfrm flipV="1">
              <a:off x="7106132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4" name="椭圆 1653"/>
            <p:cNvSpPr/>
            <p:nvPr/>
          </p:nvSpPr>
          <p:spPr>
            <a:xfrm flipV="1">
              <a:off x="727265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5" name="椭圆 1654"/>
            <p:cNvSpPr/>
            <p:nvPr/>
          </p:nvSpPr>
          <p:spPr>
            <a:xfrm flipV="1">
              <a:off x="743918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6" name="椭圆 1655"/>
            <p:cNvSpPr/>
            <p:nvPr/>
          </p:nvSpPr>
          <p:spPr>
            <a:xfrm flipV="1">
              <a:off x="7609044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7" name="椭圆 1656"/>
            <p:cNvSpPr/>
            <p:nvPr/>
          </p:nvSpPr>
          <p:spPr>
            <a:xfrm flipV="1">
              <a:off x="777557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8" name="椭圆 1657"/>
            <p:cNvSpPr/>
            <p:nvPr/>
          </p:nvSpPr>
          <p:spPr>
            <a:xfrm flipV="1">
              <a:off x="795337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9" name="椭圆 1658"/>
            <p:cNvSpPr/>
            <p:nvPr/>
          </p:nvSpPr>
          <p:spPr>
            <a:xfrm flipV="1">
              <a:off x="812322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0" name="椭圆 1659"/>
            <p:cNvSpPr/>
            <p:nvPr/>
          </p:nvSpPr>
          <p:spPr>
            <a:xfrm flipV="1">
              <a:off x="8289755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1" name="椭圆 1660"/>
            <p:cNvSpPr/>
            <p:nvPr/>
          </p:nvSpPr>
          <p:spPr>
            <a:xfrm flipV="1">
              <a:off x="472719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2" name="椭圆 1661"/>
            <p:cNvSpPr/>
            <p:nvPr/>
          </p:nvSpPr>
          <p:spPr>
            <a:xfrm flipV="1">
              <a:off x="472719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3" name="椭圆 1662"/>
            <p:cNvSpPr/>
            <p:nvPr/>
          </p:nvSpPr>
          <p:spPr>
            <a:xfrm flipV="1">
              <a:off x="4904999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4" name="椭圆 1663"/>
            <p:cNvSpPr/>
            <p:nvPr/>
          </p:nvSpPr>
          <p:spPr>
            <a:xfrm flipV="1">
              <a:off x="4904999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5" name="椭圆 1664"/>
            <p:cNvSpPr/>
            <p:nvPr/>
          </p:nvSpPr>
          <p:spPr>
            <a:xfrm flipV="1">
              <a:off x="5074857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6" name="椭圆 1665"/>
            <p:cNvSpPr/>
            <p:nvPr/>
          </p:nvSpPr>
          <p:spPr>
            <a:xfrm flipV="1">
              <a:off x="5074857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7" name="椭圆 1666"/>
            <p:cNvSpPr/>
            <p:nvPr/>
          </p:nvSpPr>
          <p:spPr>
            <a:xfrm flipV="1">
              <a:off x="5241383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8" name="椭圆 1667"/>
            <p:cNvSpPr/>
            <p:nvPr/>
          </p:nvSpPr>
          <p:spPr>
            <a:xfrm flipV="1">
              <a:off x="5241383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9" name="椭圆 1668"/>
            <p:cNvSpPr/>
            <p:nvPr/>
          </p:nvSpPr>
          <p:spPr>
            <a:xfrm flipV="1">
              <a:off x="472719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0" name="椭圆 1669"/>
            <p:cNvSpPr/>
            <p:nvPr/>
          </p:nvSpPr>
          <p:spPr>
            <a:xfrm flipV="1">
              <a:off x="4727199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1" name="椭圆 1670"/>
            <p:cNvSpPr/>
            <p:nvPr/>
          </p:nvSpPr>
          <p:spPr>
            <a:xfrm flipV="1">
              <a:off x="4904999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2" name="椭圆 1671"/>
            <p:cNvSpPr/>
            <p:nvPr/>
          </p:nvSpPr>
          <p:spPr>
            <a:xfrm flipV="1">
              <a:off x="490499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3" name="椭圆 1672"/>
            <p:cNvSpPr/>
            <p:nvPr/>
          </p:nvSpPr>
          <p:spPr>
            <a:xfrm flipV="1">
              <a:off x="5074857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4" name="椭圆 1673"/>
            <p:cNvSpPr/>
            <p:nvPr/>
          </p:nvSpPr>
          <p:spPr>
            <a:xfrm flipV="1">
              <a:off x="5074857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5" name="椭圆 1674"/>
            <p:cNvSpPr/>
            <p:nvPr/>
          </p:nvSpPr>
          <p:spPr>
            <a:xfrm flipV="1">
              <a:off x="5241383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6" name="椭圆 1675"/>
            <p:cNvSpPr/>
            <p:nvPr/>
          </p:nvSpPr>
          <p:spPr>
            <a:xfrm flipV="1">
              <a:off x="5241383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7" name="椭圆 1676"/>
            <p:cNvSpPr/>
            <p:nvPr/>
          </p:nvSpPr>
          <p:spPr>
            <a:xfrm flipV="1">
              <a:off x="472719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8" name="椭圆 1677"/>
            <p:cNvSpPr/>
            <p:nvPr/>
          </p:nvSpPr>
          <p:spPr>
            <a:xfrm flipV="1">
              <a:off x="4727199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9" name="椭圆 1678"/>
            <p:cNvSpPr/>
            <p:nvPr/>
          </p:nvSpPr>
          <p:spPr>
            <a:xfrm flipV="1">
              <a:off x="490499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0" name="椭圆 1679"/>
            <p:cNvSpPr/>
            <p:nvPr/>
          </p:nvSpPr>
          <p:spPr>
            <a:xfrm flipV="1">
              <a:off x="490499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1" name="椭圆 1680"/>
            <p:cNvSpPr/>
            <p:nvPr/>
          </p:nvSpPr>
          <p:spPr>
            <a:xfrm flipV="1">
              <a:off x="5074857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2" name="椭圆 1681"/>
            <p:cNvSpPr/>
            <p:nvPr/>
          </p:nvSpPr>
          <p:spPr>
            <a:xfrm flipV="1">
              <a:off x="507485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3" name="椭圆 1682"/>
            <p:cNvSpPr/>
            <p:nvPr/>
          </p:nvSpPr>
          <p:spPr>
            <a:xfrm flipV="1">
              <a:off x="5241383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4" name="椭圆 1683"/>
            <p:cNvSpPr/>
            <p:nvPr/>
          </p:nvSpPr>
          <p:spPr>
            <a:xfrm flipV="1">
              <a:off x="5241383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5" name="椭圆 1684"/>
            <p:cNvSpPr/>
            <p:nvPr/>
          </p:nvSpPr>
          <p:spPr>
            <a:xfrm flipV="1">
              <a:off x="472719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6" name="椭圆 1685"/>
            <p:cNvSpPr/>
            <p:nvPr/>
          </p:nvSpPr>
          <p:spPr>
            <a:xfrm flipV="1">
              <a:off x="472719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7" name="椭圆 1686"/>
            <p:cNvSpPr/>
            <p:nvPr/>
          </p:nvSpPr>
          <p:spPr>
            <a:xfrm flipV="1">
              <a:off x="490499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8" name="椭圆 1687"/>
            <p:cNvSpPr/>
            <p:nvPr/>
          </p:nvSpPr>
          <p:spPr>
            <a:xfrm flipV="1">
              <a:off x="4904999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9" name="椭圆 1688"/>
            <p:cNvSpPr/>
            <p:nvPr/>
          </p:nvSpPr>
          <p:spPr>
            <a:xfrm flipV="1">
              <a:off x="5074857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0" name="椭圆 1689"/>
            <p:cNvSpPr/>
            <p:nvPr/>
          </p:nvSpPr>
          <p:spPr>
            <a:xfrm flipV="1">
              <a:off x="507485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1" name="椭圆 1690"/>
            <p:cNvSpPr/>
            <p:nvPr/>
          </p:nvSpPr>
          <p:spPr>
            <a:xfrm flipV="1">
              <a:off x="5241383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2" name="椭圆 1691"/>
            <p:cNvSpPr/>
            <p:nvPr/>
          </p:nvSpPr>
          <p:spPr>
            <a:xfrm flipV="1">
              <a:off x="524138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3" name="椭圆 1692"/>
            <p:cNvSpPr/>
            <p:nvPr/>
          </p:nvSpPr>
          <p:spPr>
            <a:xfrm flipV="1">
              <a:off x="472719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4" name="椭圆 1693"/>
            <p:cNvSpPr/>
            <p:nvPr/>
          </p:nvSpPr>
          <p:spPr>
            <a:xfrm flipV="1">
              <a:off x="4727199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5" name="椭圆 1694"/>
            <p:cNvSpPr/>
            <p:nvPr/>
          </p:nvSpPr>
          <p:spPr>
            <a:xfrm flipV="1">
              <a:off x="490499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6" name="椭圆 1695"/>
            <p:cNvSpPr/>
            <p:nvPr/>
          </p:nvSpPr>
          <p:spPr>
            <a:xfrm flipV="1">
              <a:off x="490499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7" name="椭圆 1696"/>
            <p:cNvSpPr/>
            <p:nvPr/>
          </p:nvSpPr>
          <p:spPr>
            <a:xfrm flipV="1">
              <a:off x="507485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8" name="椭圆 1697"/>
            <p:cNvSpPr/>
            <p:nvPr/>
          </p:nvSpPr>
          <p:spPr>
            <a:xfrm flipV="1">
              <a:off x="5074857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9" name="椭圆 1698"/>
            <p:cNvSpPr/>
            <p:nvPr/>
          </p:nvSpPr>
          <p:spPr>
            <a:xfrm flipV="1">
              <a:off x="524138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0" name="椭圆 1699"/>
            <p:cNvSpPr/>
            <p:nvPr/>
          </p:nvSpPr>
          <p:spPr>
            <a:xfrm flipV="1">
              <a:off x="5241383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1" name="椭圆 1700"/>
            <p:cNvSpPr/>
            <p:nvPr/>
          </p:nvSpPr>
          <p:spPr>
            <a:xfrm flipV="1">
              <a:off x="472719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2" name="椭圆 1701"/>
            <p:cNvSpPr/>
            <p:nvPr/>
          </p:nvSpPr>
          <p:spPr>
            <a:xfrm flipV="1">
              <a:off x="4727199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3" name="椭圆 1702"/>
            <p:cNvSpPr/>
            <p:nvPr/>
          </p:nvSpPr>
          <p:spPr>
            <a:xfrm flipV="1">
              <a:off x="490499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4" name="椭圆 1703"/>
            <p:cNvSpPr/>
            <p:nvPr/>
          </p:nvSpPr>
          <p:spPr>
            <a:xfrm flipV="1">
              <a:off x="490499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5" name="椭圆 1704"/>
            <p:cNvSpPr/>
            <p:nvPr/>
          </p:nvSpPr>
          <p:spPr>
            <a:xfrm flipV="1">
              <a:off x="507485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6" name="椭圆 1705"/>
            <p:cNvSpPr/>
            <p:nvPr/>
          </p:nvSpPr>
          <p:spPr>
            <a:xfrm flipV="1">
              <a:off x="5074857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7" name="椭圆 1706"/>
            <p:cNvSpPr/>
            <p:nvPr/>
          </p:nvSpPr>
          <p:spPr>
            <a:xfrm flipV="1">
              <a:off x="524138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8" name="椭圆 1707"/>
            <p:cNvSpPr/>
            <p:nvPr/>
          </p:nvSpPr>
          <p:spPr>
            <a:xfrm flipV="1">
              <a:off x="5241383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9" name="椭圆 1708"/>
            <p:cNvSpPr/>
            <p:nvPr/>
          </p:nvSpPr>
          <p:spPr>
            <a:xfrm flipV="1">
              <a:off x="472719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0" name="椭圆 1709"/>
            <p:cNvSpPr/>
            <p:nvPr/>
          </p:nvSpPr>
          <p:spPr>
            <a:xfrm flipV="1">
              <a:off x="472719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1" name="椭圆 1710"/>
            <p:cNvSpPr/>
            <p:nvPr/>
          </p:nvSpPr>
          <p:spPr>
            <a:xfrm flipV="1">
              <a:off x="490499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2" name="椭圆 1711"/>
            <p:cNvSpPr/>
            <p:nvPr/>
          </p:nvSpPr>
          <p:spPr>
            <a:xfrm flipV="1">
              <a:off x="490499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3" name="椭圆 1712"/>
            <p:cNvSpPr/>
            <p:nvPr/>
          </p:nvSpPr>
          <p:spPr>
            <a:xfrm flipV="1">
              <a:off x="5074857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4" name="椭圆 1713"/>
            <p:cNvSpPr/>
            <p:nvPr/>
          </p:nvSpPr>
          <p:spPr>
            <a:xfrm flipV="1">
              <a:off x="5074857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5" name="椭圆 1714"/>
            <p:cNvSpPr/>
            <p:nvPr/>
          </p:nvSpPr>
          <p:spPr>
            <a:xfrm flipV="1">
              <a:off x="5241383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6" name="椭圆 1715"/>
            <p:cNvSpPr/>
            <p:nvPr/>
          </p:nvSpPr>
          <p:spPr>
            <a:xfrm flipV="1">
              <a:off x="5241383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7" name="椭圆 1716"/>
            <p:cNvSpPr/>
            <p:nvPr/>
          </p:nvSpPr>
          <p:spPr>
            <a:xfrm flipV="1">
              <a:off x="472719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8" name="椭圆 1717"/>
            <p:cNvSpPr/>
            <p:nvPr/>
          </p:nvSpPr>
          <p:spPr>
            <a:xfrm flipV="1">
              <a:off x="4904999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9" name="椭圆 1718"/>
            <p:cNvSpPr/>
            <p:nvPr/>
          </p:nvSpPr>
          <p:spPr>
            <a:xfrm flipV="1">
              <a:off x="507485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0" name="椭圆 1719"/>
            <p:cNvSpPr/>
            <p:nvPr/>
          </p:nvSpPr>
          <p:spPr>
            <a:xfrm flipV="1">
              <a:off x="5241383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0" name="椭圆 2249"/>
            <p:cNvSpPr/>
            <p:nvPr/>
          </p:nvSpPr>
          <p:spPr>
            <a:xfrm flipV="1">
              <a:off x="1673308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1" name="椭圆 2250"/>
            <p:cNvSpPr/>
            <p:nvPr/>
          </p:nvSpPr>
          <p:spPr>
            <a:xfrm flipV="1">
              <a:off x="167330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2" name="椭圆 2251"/>
            <p:cNvSpPr/>
            <p:nvPr/>
          </p:nvSpPr>
          <p:spPr>
            <a:xfrm flipV="1">
              <a:off x="1843167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3" name="椭圆 2252"/>
            <p:cNvSpPr/>
            <p:nvPr/>
          </p:nvSpPr>
          <p:spPr>
            <a:xfrm flipV="1">
              <a:off x="1843167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4" name="椭圆 2253"/>
            <p:cNvSpPr/>
            <p:nvPr/>
          </p:nvSpPr>
          <p:spPr>
            <a:xfrm flipV="1">
              <a:off x="2009693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5" name="椭圆 2254"/>
            <p:cNvSpPr/>
            <p:nvPr/>
          </p:nvSpPr>
          <p:spPr>
            <a:xfrm flipV="1">
              <a:off x="2009693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6" name="椭圆 2255"/>
            <p:cNvSpPr/>
            <p:nvPr/>
          </p:nvSpPr>
          <p:spPr>
            <a:xfrm flipV="1">
              <a:off x="2187492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7" name="椭圆 2256"/>
            <p:cNvSpPr/>
            <p:nvPr/>
          </p:nvSpPr>
          <p:spPr>
            <a:xfrm flipV="1">
              <a:off x="218749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8" name="椭圆 2257"/>
            <p:cNvSpPr/>
            <p:nvPr/>
          </p:nvSpPr>
          <p:spPr>
            <a:xfrm flipV="1">
              <a:off x="2357350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9" name="椭圆 2258"/>
            <p:cNvSpPr/>
            <p:nvPr/>
          </p:nvSpPr>
          <p:spPr>
            <a:xfrm flipV="1">
              <a:off x="2357350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0" name="椭圆 2259"/>
            <p:cNvSpPr/>
            <p:nvPr/>
          </p:nvSpPr>
          <p:spPr>
            <a:xfrm flipV="1">
              <a:off x="2523877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1" name="椭圆 2260"/>
            <p:cNvSpPr/>
            <p:nvPr/>
          </p:nvSpPr>
          <p:spPr>
            <a:xfrm flipV="1">
              <a:off x="2523877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2" name="椭圆 2261"/>
            <p:cNvSpPr/>
            <p:nvPr/>
          </p:nvSpPr>
          <p:spPr>
            <a:xfrm flipV="1">
              <a:off x="2690404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3" name="椭圆 2262"/>
            <p:cNvSpPr/>
            <p:nvPr/>
          </p:nvSpPr>
          <p:spPr>
            <a:xfrm flipV="1">
              <a:off x="269040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4" name="椭圆 2263"/>
            <p:cNvSpPr/>
            <p:nvPr/>
          </p:nvSpPr>
          <p:spPr>
            <a:xfrm flipV="1">
              <a:off x="2860261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5" name="椭圆 2264"/>
            <p:cNvSpPr/>
            <p:nvPr/>
          </p:nvSpPr>
          <p:spPr>
            <a:xfrm flipV="1">
              <a:off x="286026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6" name="椭圆 2265"/>
            <p:cNvSpPr/>
            <p:nvPr/>
          </p:nvSpPr>
          <p:spPr>
            <a:xfrm flipV="1">
              <a:off x="302678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7" name="椭圆 2266"/>
            <p:cNvSpPr/>
            <p:nvPr/>
          </p:nvSpPr>
          <p:spPr>
            <a:xfrm flipV="1">
              <a:off x="3026789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8" name="椭圆 2267"/>
            <p:cNvSpPr/>
            <p:nvPr/>
          </p:nvSpPr>
          <p:spPr>
            <a:xfrm flipV="1">
              <a:off x="3204587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9" name="椭圆 2268"/>
            <p:cNvSpPr/>
            <p:nvPr/>
          </p:nvSpPr>
          <p:spPr>
            <a:xfrm flipV="1">
              <a:off x="320458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0" name="椭圆 2269"/>
            <p:cNvSpPr/>
            <p:nvPr/>
          </p:nvSpPr>
          <p:spPr>
            <a:xfrm flipV="1">
              <a:off x="3374445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1" name="椭圆 2270"/>
            <p:cNvSpPr/>
            <p:nvPr/>
          </p:nvSpPr>
          <p:spPr>
            <a:xfrm flipV="1">
              <a:off x="3374445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2" name="椭圆 2271"/>
            <p:cNvSpPr/>
            <p:nvPr/>
          </p:nvSpPr>
          <p:spPr>
            <a:xfrm flipV="1">
              <a:off x="3540972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3" name="椭圆 2272"/>
            <p:cNvSpPr/>
            <p:nvPr/>
          </p:nvSpPr>
          <p:spPr>
            <a:xfrm flipV="1">
              <a:off x="354097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4" name="椭圆 2273"/>
            <p:cNvSpPr/>
            <p:nvPr/>
          </p:nvSpPr>
          <p:spPr>
            <a:xfrm flipV="1">
              <a:off x="3707499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5" name="椭圆 2274"/>
            <p:cNvSpPr/>
            <p:nvPr/>
          </p:nvSpPr>
          <p:spPr>
            <a:xfrm flipV="1">
              <a:off x="3707499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6" name="椭圆 2275"/>
            <p:cNvSpPr/>
            <p:nvPr/>
          </p:nvSpPr>
          <p:spPr>
            <a:xfrm flipV="1">
              <a:off x="3877357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7" name="椭圆 2276"/>
            <p:cNvSpPr/>
            <p:nvPr/>
          </p:nvSpPr>
          <p:spPr>
            <a:xfrm flipV="1">
              <a:off x="3877357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8" name="椭圆 2277"/>
            <p:cNvSpPr/>
            <p:nvPr/>
          </p:nvSpPr>
          <p:spPr>
            <a:xfrm flipV="1">
              <a:off x="4043884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9" name="椭圆 2278"/>
            <p:cNvSpPr/>
            <p:nvPr/>
          </p:nvSpPr>
          <p:spPr>
            <a:xfrm flipV="1">
              <a:off x="404388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0" name="椭圆 2279"/>
            <p:cNvSpPr/>
            <p:nvPr/>
          </p:nvSpPr>
          <p:spPr>
            <a:xfrm flipV="1">
              <a:off x="4221684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1" name="椭圆 2280"/>
            <p:cNvSpPr/>
            <p:nvPr/>
          </p:nvSpPr>
          <p:spPr>
            <a:xfrm flipV="1">
              <a:off x="4221684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2" name="椭圆 2281"/>
            <p:cNvSpPr/>
            <p:nvPr/>
          </p:nvSpPr>
          <p:spPr>
            <a:xfrm flipV="1">
              <a:off x="4391542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3" name="椭圆 2282"/>
            <p:cNvSpPr/>
            <p:nvPr/>
          </p:nvSpPr>
          <p:spPr>
            <a:xfrm flipV="1">
              <a:off x="4391542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4" name="椭圆 2283"/>
            <p:cNvSpPr/>
            <p:nvPr/>
          </p:nvSpPr>
          <p:spPr>
            <a:xfrm flipV="1">
              <a:off x="455806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5" name="椭圆 2284"/>
            <p:cNvSpPr/>
            <p:nvPr/>
          </p:nvSpPr>
          <p:spPr>
            <a:xfrm flipV="1">
              <a:off x="4558068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6" name="椭圆 2285"/>
            <p:cNvSpPr/>
            <p:nvPr/>
          </p:nvSpPr>
          <p:spPr>
            <a:xfrm flipV="1">
              <a:off x="1673308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7" name="椭圆 2286"/>
            <p:cNvSpPr/>
            <p:nvPr/>
          </p:nvSpPr>
          <p:spPr>
            <a:xfrm flipV="1">
              <a:off x="1673308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8" name="椭圆 2287"/>
            <p:cNvSpPr/>
            <p:nvPr/>
          </p:nvSpPr>
          <p:spPr>
            <a:xfrm flipV="1">
              <a:off x="1843167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9" name="椭圆 2288"/>
            <p:cNvSpPr/>
            <p:nvPr/>
          </p:nvSpPr>
          <p:spPr>
            <a:xfrm flipV="1">
              <a:off x="1843167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0" name="椭圆 2289"/>
            <p:cNvSpPr/>
            <p:nvPr/>
          </p:nvSpPr>
          <p:spPr>
            <a:xfrm flipV="1">
              <a:off x="2009693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1" name="椭圆 2290"/>
            <p:cNvSpPr/>
            <p:nvPr/>
          </p:nvSpPr>
          <p:spPr>
            <a:xfrm flipV="1">
              <a:off x="2009693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2" name="椭圆 2291"/>
            <p:cNvSpPr/>
            <p:nvPr/>
          </p:nvSpPr>
          <p:spPr>
            <a:xfrm flipV="1">
              <a:off x="2187492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3" name="椭圆 2292"/>
            <p:cNvSpPr/>
            <p:nvPr/>
          </p:nvSpPr>
          <p:spPr>
            <a:xfrm flipV="1">
              <a:off x="2187492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4" name="椭圆 2293"/>
            <p:cNvSpPr/>
            <p:nvPr/>
          </p:nvSpPr>
          <p:spPr>
            <a:xfrm flipV="1">
              <a:off x="2357350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5" name="椭圆 2294"/>
            <p:cNvSpPr/>
            <p:nvPr/>
          </p:nvSpPr>
          <p:spPr>
            <a:xfrm flipV="1">
              <a:off x="2357350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6" name="椭圆 2295"/>
            <p:cNvSpPr/>
            <p:nvPr/>
          </p:nvSpPr>
          <p:spPr>
            <a:xfrm flipV="1">
              <a:off x="2523877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7" name="椭圆 2296"/>
            <p:cNvSpPr/>
            <p:nvPr/>
          </p:nvSpPr>
          <p:spPr>
            <a:xfrm flipV="1">
              <a:off x="2523877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8" name="椭圆 2297"/>
            <p:cNvSpPr/>
            <p:nvPr/>
          </p:nvSpPr>
          <p:spPr>
            <a:xfrm flipV="1">
              <a:off x="2690404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9" name="椭圆 2298"/>
            <p:cNvSpPr/>
            <p:nvPr/>
          </p:nvSpPr>
          <p:spPr>
            <a:xfrm flipV="1">
              <a:off x="2690404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0" name="椭圆 2299"/>
            <p:cNvSpPr/>
            <p:nvPr/>
          </p:nvSpPr>
          <p:spPr>
            <a:xfrm flipV="1">
              <a:off x="2860261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1" name="椭圆 2300"/>
            <p:cNvSpPr/>
            <p:nvPr/>
          </p:nvSpPr>
          <p:spPr>
            <a:xfrm flipV="1">
              <a:off x="2860261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2" name="椭圆 2301"/>
            <p:cNvSpPr/>
            <p:nvPr/>
          </p:nvSpPr>
          <p:spPr>
            <a:xfrm flipV="1">
              <a:off x="3026789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3" name="椭圆 2302"/>
            <p:cNvSpPr/>
            <p:nvPr/>
          </p:nvSpPr>
          <p:spPr>
            <a:xfrm flipV="1">
              <a:off x="302678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4" name="椭圆 2303"/>
            <p:cNvSpPr/>
            <p:nvPr/>
          </p:nvSpPr>
          <p:spPr>
            <a:xfrm flipV="1">
              <a:off x="3204587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5" name="椭圆 2304"/>
            <p:cNvSpPr/>
            <p:nvPr/>
          </p:nvSpPr>
          <p:spPr>
            <a:xfrm flipV="1">
              <a:off x="3204587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6" name="椭圆 2305"/>
            <p:cNvSpPr/>
            <p:nvPr/>
          </p:nvSpPr>
          <p:spPr>
            <a:xfrm flipV="1">
              <a:off x="3374445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7" name="椭圆 2306"/>
            <p:cNvSpPr/>
            <p:nvPr/>
          </p:nvSpPr>
          <p:spPr>
            <a:xfrm flipV="1">
              <a:off x="3374445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8" name="椭圆 2307"/>
            <p:cNvSpPr/>
            <p:nvPr/>
          </p:nvSpPr>
          <p:spPr>
            <a:xfrm flipV="1">
              <a:off x="3540972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9" name="椭圆 2308"/>
            <p:cNvSpPr/>
            <p:nvPr/>
          </p:nvSpPr>
          <p:spPr>
            <a:xfrm flipV="1">
              <a:off x="3540972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0" name="椭圆 2309"/>
            <p:cNvSpPr/>
            <p:nvPr/>
          </p:nvSpPr>
          <p:spPr>
            <a:xfrm flipV="1">
              <a:off x="3707499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1" name="椭圆 2310"/>
            <p:cNvSpPr/>
            <p:nvPr/>
          </p:nvSpPr>
          <p:spPr>
            <a:xfrm flipV="1">
              <a:off x="3707499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2" name="椭圆 2311"/>
            <p:cNvSpPr/>
            <p:nvPr/>
          </p:nvSpPr>
          <p:spPr>
            <a:xfrm flipV="1">
              <a:off x="3877357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3" name="椭圆 2312"/>
            <p:cNvSpPr/>
            <p:nvPr/>
          </p:nvSpPr>
          <p:spPr>
            <a:xfrm flipV="1">
              <a:off x="3877357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4" name="椭圆 2313"/>
            <p:cNvSpPr/>
            <p:nvPr/>
          </p:nvSpPr>
          <p:spPr>
            <a:xfrm flipV="1">
              <a:off x="4043884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5" name="椭圆 2314"/>
            <p:cNvSpPr/>
            <p:nvPr/>
          </p:nvSpPr>
          <p:spPr>
            <a:xfrm flipV="1">
              <a:off x="4043884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6" name="椭圆 2315"/>
            <p:cNvSpPr/>
            <p:nvPr/>
          </p:nvSpPr>
          <p:spPr>
            <a:xfrm flipV="1">
              <a:off x="4221684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7" name="椭圆 2316"/>
            <p:cNvSpPr/>
            <p:nvPr/>
          </p:nvSpPr>
          <p:spPr>
            <a:xfrm flipV="1">
              <a:off x="4221684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8" name="椭圆 2317"/>
            <p:cNvSpPr/>
            <p:nvPr/>
          </p:nvSpPr>
          <p:spPr>
            <a:xfrm flipV="1">
              <a:off x="4391542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9" name="椭圆 2318"/>
            <p:cNvSpPr/>
            <p:nvPr/>
          </p:nvSpPr>
          <p:spPr>
            <a:xfrm flipV="1">
              <a:off x="4391542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0" name="椭圆 2319"/>
            <p:cNvSpPr/>
            <p:nvPr/>
          </p:nvSpPr>
          <p:spPr>
            <a:xfrm flipV="1">
              <a:off x="4558068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1" name="椭圆 2320"/>
            <p:cNvSpPr/>
            <p:nvPr/>
          </p:nvSpPr>
          <p:spPr>
            <a:xfrm flipV="1">
              <a:off x="4558068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2" name="椭圆 2321"/>
            <p:cNvSpPr/>
            <p:nvPr/>
          </p:nvSpPr>
          <p:spPr>
            <a:xfrm flipV="1">
              <a:off x="1673308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3" name="椭圆 2322"/>
            <p:cNvSpPr/>
            <p:nvPr/>
          </p:nvSpPr>
          <p:spPr>
            <a:xfrm flipV="1">
              <a:off x="1673308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4" name="椭圆 2323"/>
            <p:cNvSpPr/>
            <p:nvPr/>
          </p:nvSpPr>
          <p:spPr>
            <a:xfrm flipV="1">
              <a:off x="1843167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5" name="椭圆 2324"/>
            <p:cNvSpPr/>
            <p:nvPr/>
          </p:nvSpPr>
          <p:spPr>
            <a:xfrm flipV="1">
              <a:off x="1843167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6" name="椭圆 2325"/>
            <p:cNvSpPr/>
            <p:nvPr/>
          </p:nvSpPr>
          <p:spPr>
            <a:xfrm flipV="1">
              <a:off x="2009693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7" name="椭圆 2326"/>
            <p:cNvSpPr/>
            <p:nvPr/>
          </p:nvSpPr>
          <p:spPr>
            <a:xfrm flipV="1">
              <a:off x="2009693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8" name="椭圆 2327"/>
            <p:cNvSpPr/>
            <p:nvPr/>
          </p:nvSpPr>
          <p:spPr>
            <a:xfrm flipV="1">
              <a:off x="2187492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9" name="椭圆 2328"/>
            <p:cNvSpPr/>
            <p:nvPr/>
          </p:nvSpPr>
          <p:spPr>
            <a:xfrm flipV="1">
              <a:off x="2187492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0" name="椭圆 2329"/>
            <p:cNvSpPr/>
            <p:nvPr/>
          </p:nvSpPr>
          <p:spPr>
            <a:xfrm flipV="1">
              <a:off x="2357350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1" name="椭圆 2330"/>
            <p:cNvSpPr/>
            <p:nvPr/>
          </p:nvSpPr>
          <p:spPr>
            <a:xfrm flipV="1">
              <a:off x="2357350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2" name="椭圆 2331"/>
            <p:cNvSpPr/>
            <p:nvPr/>
          </p:nvSpPr>
          <p:spPr>
            <a:xfrm flipV="1">
              <a:off x="2523877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3" name="椭圆 2332"/>
            <p:cNvSpPr/>
            <p:nvPr/>
          </p:nvSpPr>
          <p:spPr>
            <a:xfrm flipV="1">
              <a:off x="252387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4" name="椭圆 2333"/>
            <p:cNvSpPr/>
            <p:nvPr/>
          </p:nvSpPr>
          <p:spPr>
            <a:xfrm flipV="1">
              <a:off x="2690404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5" name="椭圆 2334"/>
            <p:cNvSpPr/>
            <p:nvPr/>
          </p:nvSpPr>
          <p:spPr>
            <a:xfrm flipV="1">
              <a:off x="2690404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6" name="椭圆 2335"/>
            <p:cNvSpPr/>
            <p:nvPr/>
          </p:nvSpPr>
          <p:spPr>
            <a:xfrm flipV="1">
              <a:off x="2860261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7" name="椭圆 2336"/>
            <p:cNvSpPr/>
            <p:nvPr/>
          </p:nvSpPr>
          <p:spPr>
            <a:xfrm flipV="1">
              <a:off x="286026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8" name="椭圆 2337"/>
            <p:cNvSpPr/>
            <p:nvPr/>
          </p:nvSpPr>
          <p:spPr>
            <a:xfrm flipV="1">
              <a:off x="3026789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9" name="椭圆 2338"/>
            <p:cNvSpPr/>
            <p:nvPr/>
          </p:nvSpPr>
          <p:spPr>
            <a:xfrm flipV="1">
              <a:off x="302678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0" name="椭圆 2339"/>
            <p:cNvSpPr/>
            <p:nvPr/>
          </p:nvSpPr>
          <p:spPr>
            <a:xfrm flipV="1">
              <a:off x="3204587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1" name="椭圆 2340"/>
            <p:cNvSpPr/>
            <p:nvPr/>
          </p:nvSpPr>
          <p:spPr>
            <a:xfrm flipV="1">
              <a:off x="320458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2" name="椭圆 2341"/>
            <p:cNvSpPr/>
            <p:nvPr/>
          </p:nvSpPr>
          <p:spPr>
            <a:xfrm flipV="1">
              <a:off x="3374445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3" name="椭圆 2342"/>
            <p:cNvSpPr/>
            <p:nvPr/>
          </p:nvSpPr>
          <p:spPr>
            <a:xfrm flipV="1">
              <a:off x="3374445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4" name="椭圆 2343"/>
            <p:cNvSpPr/>
            <p:nvPr/>
          </p:nvSpPr>
          <p:spPr>
            <a:xfrm flipV="1">
              <a:off x="3540972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5" name="椭圆 2344"/>
            <p:cNvSpPr/>
            <p:nvPr/>
          </p:nvSpPr>
          <p:spPr>
            <a:xfrm flipV="1">
              <a:off x="3540972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6" name="椭圆 2345"/>
            <p:cNvSpPr/>
            <p:nvPr/>
          </p:nvSpPr>
          <p:spPr>
            <a:xfrm flipV="1">
              <a:off x="3707499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7" name="椭圆 2346"/>
            <p:cNvSpPr/>
            <p:nvPr/>
          </p:nvSpPr>
          <p:spPr>
            <a:xfrm flipV="1">
              <a:off x="3707499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8" name="椭圆 2347"/>
            <p:cNvSpPr/>
            <p:nvPr/>
          </p:nvSpPr>
          <p:spPr>
            <a:xfrm flipV="1">
              <a:off x="3877357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9" name="椭圆 2348"/>
            <p:cNvSpPr/>
            <p:nvPr/>
          </p:nvSpPr>
          <p:spPr>
            <a:xfrm flipV="1">
              <a:off x="3877357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0" name="椭圆 2349"/>
            <p:cNvSpPr/>
            <p:nvPr/>
          </p:nvSpPr>
          <p:spPr>
            <a:xfrm flipV="1">
              <a:off x="4043884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1" name="椭圆 2350"/>
            <p:cNvSpPr/>
            <p:nvPr/>
          </p:nvSpPr>
          <p:spPr>
            <a:xfrm flipV="1">
              <a:off x="4043884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2" name="椭圆 2351"/>
            <p:cNvSpPr/>
            <p:nvPr/>
          </p:nvSpPr>
          <p:spPr>
            <a:xfrm flipV="1">
              <a:off x="4221684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3" name="椭圆 2352"/>
            <p:cNvSpPr/>
            <p:nvPr/>
          </p:nvSpPr>
          <p:spPr>
            <a:xfrm flipV="1">
              <a:off x="422168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4" name="椭圆 2353"/>
            <p:cNvSpPr/>
            <p:nvPr/>
          </p:nvSpPr>
          <p:spPr>
            <a:xfrm flipV="1">
              <a:off x="4391542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5" name="椭圆 2354"/>
            <p:cNvSpPr/>
            <p:nvPr/>
          </p:nvSpPr>
          <p:spPr>
            <a:xfrm flipV="1">
              <a:off x="439154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6" name="椭圆 2355"/>
            <p:cNvSpPr/>
            <p:nvPr/>
          </p:nvSpPr>
          <p:spPr>
            <a:xfrm flipV="1">
              <a:off x="4558068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7" name="椭圆 2356"/>
            <p:cNvSpPr/>
            <p:nvPr/>
          </p:nvSpPr>
          <p:spPr>
            <a:xfrm flipV="1">
              <a:off x="4558068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8" name="椭圆 2357"/>
            <p:cNvSpPr/>
            <p:nvPr/>
          </p:nvSpPr>
          <p:spPr>
            <a:xfrm flipV="1">
              <a:off x="1673308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9" name="椭圆 2358"/>
            <p:cNvSpPr/>
            <p:nvPr/>
          </p:nvSpPr>
          <p:spPr>
            <a:xfrm flipV="1">
              <a:off x="1673308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0" name="椭圆 2359"/>
            <p:cNvSpPr/>
            <p:nvPr/>
          </p:nvSpPr>
          <p:spPr>
            <a:xfrm flipV="1">
              <a:off x="1843167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1" name="椭圆 2360"/>
            <p:cNvSpPr/>
            <p:nvPr/>
          </p:nvSpPr>
          <p:spPr>
            <a:xfrm flipV="1">
              <a:off x="1843167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2" name="椭圆 2361"/>
            <p:cNvSpPr/>
            <p:nvPr/>
          </p:nvSpPr>
          <p:spPr>
            <a:xfrm flipV="1">
              <a:off x="2009693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3" name="椭圆 2362"/>
            <p:cNvSpPr/>
            <p:nvPr/>
          </p:nvSpPr>
          <p:spPr>
            <a:xfrm flipV="1">
              <a:off x="2009693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4" name="椭圆 2363"/>
            <p:cNvSpPr/>
            <p:nvPr/>
          </p:nvSpPr>
          <p:spPr>
            <a:xfrm flipV="1">
              <a:off x="2187492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5" name="椭圆 2364"/>
            <p:cNvSpPr/>
            <p:nvPr/>
          </p:nvSpPr>
          <p:spPr>
            <a:xfrm flipV="1">
              <a:off x="2187492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6" name="椭圆 2365"/>
            <p:cNvSpPr/>
            <p:nvPr/>
          </p:nvSpPr>
          <p:spPr>
            <a:xfrm flipV="1">
              <a:off x="2357350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7" name="椭圆 2366"/>
            <p:cNvSpPr/>
            <p:nvPr/>
          </p:nvSpPr>
          <p:spPr>
            <a:xfrm flipV="1">
              <a:off x="2357350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8" name="椭圆 2367"/>
            <p:cNvSpPr/>
            <p:nvPr/>
          </p:nvSpPr>
          <p:spPr>
            <a:xfrm flipV="1">
              <a:off x="2523877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9" name="椭圆 2368"/>
            <p:cNvSpPr/>
            <p:nvPr/>
          </p:nvSpPr>
          <p:spPr>
            <a:xfrm flipV="1">
              <a:off x="252387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0" name="椭圆 2369"/>
            <p:cNvSpPr/>
            <p:nvPr/>
          </p:nvSpPr>
          <p:spPr>
            <a:xfrm flipV="1">
              <a:off x="2690404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1" name="椭圆 2370"/>
            <p:cNvSpPr/>
            <p:nvPr/>
          </p:nvSpPr>
          <p:spPr>
            <a:xfrm flipV="1">
              <a:off x="269040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2" name="椭圆 2371"/>
            <p:cNvSpPr/>
            <p:nvPr/>
          </p:nvSpPr>
          <p:spPr>
            <a:xfrm flipV="1">
              <a:off x="2860261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3" name="椭圆 2372"/>
            <p:cNvSpPr/>
            <p:nvPr/>
          </p:nvSpPr>
          <p:spPr>
            <a:xfrm flipV="1">
              <a:off x="2860261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4" name="椭圆 2373"/>
            <p:cNvSpPr/>
            <p:nvPr/>
          </p:nvSpPr>
          <p:spPr>
            <a:xfrm flipV="1">
              <a:off x="3026789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5" name="椭圆 2374"/>
            <p:cNvSpPr/>
            <p:nvPr/>
          </p:nvSpPr>
          <p:spPr>
            <a:xfrm flipV="1">
              <a:off x="302678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6" name="椭圆 2375"/>
            <p:cNvSpPr/>
            <p:nvPr/>
          </p:nvSpPr>
          <p:spPr>
            <a:xfrm flipV="1">
              <a:off x="3204587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7" name="椭圆 2376"/>
            <p:cNvSpPr/>
            <p:nvPr/>
          </p:nvSpPr>
          <p:spPr>
            <a:xfrm flipV="1">
              <a:off x="3204587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8" name="椭圆 2377"/>
            <p:cNvSpPr/>
            <p:nvPr/>
          </p:nvSpPr>
          <p:spPr>
            <a:xfrm flipV="1">
              <a:off x="3374445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9" name="椭圆 2378"/>
            <p:cNvSpPr/>
            <p:nvPr/>
          </p:nvSpPr>
          <p:spPr>
            <a:xfrm flipV="1">
              <a:off x="337444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0" name="椭圆 2379"/>
            <p:cNvSpPr/>
            <p:nvPr/>
          </p:nvSpPr>
          <p:spPr>
            <a:xfrm flipV="1">
              <a:off x="354097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1" name="椭圆 2380"/>
            <p:cNvSpPr/>
            <p:nvPr/>
          </p:nvSpPr>
          <p:spPr>
            <a:xfrm flipV="1">
              <a:off x="354097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2" name="椭圆 2381"/>
            <p:cNvSpPr/>
            <p:nvPr/>
          </p:nvSpPr>
          <p:spPr>
            <a:xfrm flipV="1">
              <a:off x="3707499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3" name="椭圆 2382"/>
            <p:cNvSpPr/>
            <p:nvPr/>
          </p:nvSpPr>
          <p:spPr>
            <a:xfrm flipV="1">
              <a:off x="370749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4" name="椭圆 2383"/>
            <p:cNvSpPr/>
            <p:nvPr/>
          </p:nvSpPr>
          <p:spPr>
            <a:xfrm flipV="1">
              <a:off x="3877357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5" name="椭圆 2384"/>
            <p:cNvSpPr/>
            <p:nvPr/>
          </p:nvSpPr>
          <p:spPr>
            <a:xfrm flipV="1">
              <a:off x="3877357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6" name="椭圆 2385"/>
            <p:cNvSpPr/>
            <p:nvPr/>
          </p:nvSpPr>
          <p:spPr>
            <a:xfrm flipV="1">
              <a:off x="4043884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7" name="椭圆 2386"/>
            <p:cNvSpPr/>
            <p:nvPr/>
          </p:nvSpPr>
          <p:spPr>
            <a:xfrm flipV="1">
              <a:off x="404388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8" name="椭圆 2387"/>
            <p:cNvSpPr/>
            <p:nvPr/>
          </p:nvSpPr>
          <p:spPr>
            <a:xfrm flipV="1">
              <a:off x="4221684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9" name="椭圆 2388"/>
            <p:cNvSpPr/>
            <p:nvPr/>
          </p:nvSpPr>
          <p:spPr>
            <a:xfrm flipV="1">
              <a:off x="4221684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0" name="椭圆 2389"/>
            <p:cNvSpPr/>
            <p:nvPr/>
          </p:nvSpPr>
          <p:spPr>
            <a:xfrm flipV="1">
              <a:off x="4391542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1" name="椭圆 2390"/>
            <p:cNvSpPr/>
            <p:nvPr/>
          </p:nvSpPr>
          <p:spPr>
            <a:xfrm flipV="1">
              <a:off x="439154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2" name="椭圆 2391"/>
            <p:cNvSpPr/>
            <p:nvPr/>
          </p:nvSpPr>
          <p:spPr>
            <a:xfrm flipV="1">
              <a:off x="4558068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3" name="椭圆 2392"/>
            <p:cNvSpPr/>
            <p:nvPr/>
          </p:nvSpPr>
          <p:spPr>
            <a:xfrm flipV="1">
              <a:off x="4558068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4" name="椭圆 2393"/>
            <p:cNvSpPr/>
            <p:nvPr/>
          </p:nvSpPr>
          <p:spPr>
            <a:xfrm flipV="1">
              <a:off x="1673308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5" name="椭圆 2394"/>
            <p:cNvSpPr/>
            <p:nvPr/>
          </p:nvSpPr>
          <p:spPr>
            <a:xfrm flipV="1">
              <a:off x="1673308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6" name="椭圆 2395"/>
            <p:cNvSpPr/>
            <p:nvPr/>
          </p:nvSpPr>
          <p:spPr>
            <a:xfrm flipV="1">
              <a:off x="1843167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7" name="椭圆 2396"/>
            <p:cNvSpPr/>
            <p:nvPr/>
          </p:nvSpPr>
          <p:spPr>
            <a:xfrm flipV="1">
              <a:off x="1843167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8" name="椭圆 2397"/>
            <p:cNvSpPr/>
            <p:nvPr/>
          </p:nvSpPr>
          <p:spPr>
            <a:xfrm flipV="1">
              <a:off x="2009693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9" name="椭圆 2398"/>
            <p:cNvSpPr/>
            <p:nvPr/>
          </p:nvSpPr>
          <p:spPr>
            <a:xfrm flipV="1">
              <a:off x="2009693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0" name="椭圆 2399"/>
            <p:cNvSpPr/>
            <p:nvPr/>
          </p:nvSpPr>
          <p:spPr>
            <a:xfrm flipV="1">
              <a:off x="2187492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1" name="椭圆 2400"/>
            <p:cNvSpPr/>
            <p:nvPr/>
          </p:nvSpPr>
          <p:spPr>
            <a:xfrm flipV="1">
              <a:off x="218749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2" name="椭圆 2401"/>
            <p:cNvSpPr/>
            <p:nvPr/>
          </p:nvSpPr>
          <p:spPr>
            <a:xfrm flipV="1">
              <a:off x="2357350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3" name="椭圆 2402"/>
            <p:cNvSpPr/>
            <p:nvPr/>
          </p:nvSpPr>
          <p:spPr>
            <a:xfrm flipV="1">
              <a:off x="2357350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4" name="椭圆 2403"/>
            <p:cNvSpPr/>
            <p:nvPr/>
          </p:nvSpPr>
          <p:spPr>
            <a:xfrm flipV="1">
              <a:off x="2523877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5" name="椭圆 2404"/>
            <p:cNvSpPr/>
            <p:nvPr/>
          </p:nvSpPr>
          <p:spPr>
            <a:xfrm flipV="1">
              <a:off x="252387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6" name="椭圆 2405"/>
            <p:cNvSpPr/>
            <p:nvPr/>
          </p:nvSpPr>
          <p:spPr>
            <a:xfrm flipV="1">
              <a:off x="2690404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7" name="椭圆 2406"/>
            <p:cNvSpPr/>
            <p:nvPr/>
          </p:nvSpPr>
          <p:spPr>
            <a:xfrm flipV="1">
              <a:off x="2690404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8" name="椭圆 2407"/>
            <p:cNvSpPr/>
            <p:nvPr/>
          </p:nvSpPr>
          <p:spPr>
            <a:xfrm flipV="1">
              <a:off x="2860261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9" name="椭圆 2408"/>
            <p:cNvSpPr/>
            <p:nvPr/>
          </p:nvSpPr>
          <p:spPr>
            <a:xfrm flipV="1">
              <a:off x="2860261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0" name="椭圆 2409"/>
            <p:cNvSpPr/>
            <p:nvPr/>
          </p:nvSpPr>
          <p:spPr>
            <a:xfrm flipV="1">
              <a:off x="3026789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1" name="椭圆 2410"/>
            <p:cNvSpPr/>
            <p:nvPr/>
          </p:nvSpPr>
          <p:spPr>
            <a:xfrm flipV="1">
              <a:off x="302678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2" name="椭圆 2411"/>
            <p:cNvSpPr/>
            <p:nvPr/>
          </p:nvSpPr>
          <p:spPr>
            <a:xfrm flipV="1">
              <a:off x="3204587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3" name="椭圆 2412"/>
            <p:cNvSpPr/>
            <p:nvPr/>
          </p:nvSpPr>
          <p:spPr>
            <a:xfrm flipV="1">
              <a:off x="3204587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4" name="椭圆 2413"/>
            <p:cNvSpPr/>
            <p:nvPr/>
          </p:nvSpPr>
          <p:spPr>
            <a:xfrm flipV="1">
              <a:off x="3374445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5" name="椭圆 2414"/>
            <p:cNvSpPr/>
            <p:nvPr/>
          </p:nvSpPr>
          <p:spPr>
            <a:xfrm flipV="1">
              <a:off x="3374445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6" name="椭圆 2415"/>
            <p:cNvSpPr/>
            <p:nvPr/>
          </p:nvSpPr>
          <p:spPr>
            <a:xfrm flipV="1">
              <a:off x="3540972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7" name="椭圆 2416"/>
            <p:cNvSpPr/>
            <p:nvPr/>
          </p:nvSpPr>
          <p:spPr>
            <a:xfrm flipV="1">
              <a:off x="3540972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8" name="椭圆 2417"/>
            <p:cNvSpPr/>
            <p:nvPr/>
          </p:nvSpPr>
          <p:spPr>
            <a:xfrm flipV="1">
              <a:off x="3707499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9" name="椭圆 2418"/>
            <p:cNvSpPr/>
            <p:nvPr/>
          </p:nvSpPr>
          <p:spPr>
            <a:xfrm flipV="1">
              <a:off x="3707499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0" name="椭圆 2419"/>
            <p:cNvSpPr/>
            <p:nvPr/>
          </p:nvSpPr>
          <p:spPr>
            <a:xfrm flipV="1">
              <a:off x="3877357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1" name="椭圆 2420"/>
            <p:cNvSpPr/>
            <p:nvPr/>
          </p:nvSpPr>
          <p:spPr>
            <a:xfrm flipV="1">
              <a:off x="387735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2" name="椭圆 2421"/>
            <p:cNvSpPr/>
            <p:nvPr/>
          </p:nvSpPr>
          <p:spPr>
            <a:xfrm flipV="1">
              <a:off x="4043884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3" name="椭圆 2422"/>
            <p:cNvSpPr/>
            <p:nvPr/>
          </p:nvSpPr>
          <p:spPr>
            <a:xfrm flipV="1">
              <a:off x="4043884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4" name="椭圆 2423"/>
            <p:cNvSpPr/>
            <p:nvPr/>
          </p:nvSpPr>
          <p:spPr>
            <a:xfrm flipV="1">
              <a:off x="4221684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5" name="椭圆 2424"/>
            <p:cNvSpPr/>
            <p:nvPr/>
          </p:nvSpPr>
          <p:spPr>
            <a:xfrm flipV="1">
              <a:off x="4221684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6" name="椭圆 2425"/>
            <p:cNvSpPr/>
            <p:nvPr/>
          </p:nvSpPr>
          <p:spPr>
            <a:xfrm flipV="1">
              <a:off x="439154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7" name="椭圆 2426"/>
            <p:cNvSpPr/>
            <p:nvPr/>
          </p:nvSpPr>
          <p:spPr>
            <a:xfrm flipV="1">
              <a:off x="4391542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8" name="椭圆 2427"/>
            <p:cNvSpPr/>
            <p:nvPr/>
          </p:nvSpPr>
          <p:spPr>
            <a:xfrm flipV="1">
              <a:off x="4558068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9" name="椭圆 2428"/>
            <p:cNvSpPr/>
            <p:nvPr/>
          </p:nvSpPr>
          <p:spPr>
            <a:xfrm flipV="1">
              <a:off x="4558068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0" name="椭圆 2429"/>
            <p:cNvSpPr/>
            <p:nvPr/>
          </p:nvSpPr>
          <p:spPr>
            <a:xfrm flipV="1">
              <a:off x="1673308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1" name="椭圆 2430"/>
            <p:cNvSpPr/>
            <p:nvPr/>
          </p:nvSpPr>
          <p:spPr>
            <a:xfrm flipV="1">
              <a:off x="1673308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2" name="椭圆 2431"/>
            <p:cNvSpPr/>
            <p:nvPr/>
          </p:nvSpPr>
          <p:spPr>
            <a:xfrm flipV="1">
              <a:off x="1843167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3" name="椭圆 2432"/>
            <p:cNvSpPr/>
            <p:nvPr/>
          </p:nvSpPr>
          <p:spPr>
            <a:xfrm flipV="1">
              <a:off x="184316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4" name="椭圆 2433"/>
            <p:cNvSpPr/>
            <p:nvPr/>
          </p:nvSpPr>
          <p:spPr>
            <a:xfrm flipV="1">
              <a:off x="2009693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5" name="椭圆 2434"/>
            <p:cNvSpPr/>
            <p:nvPr/>
          </p:nvSpPr>
          <p:spPr>
            <a:xfrm flipV="1">
              <a:off x="2009693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6" name="椭圆 2435"/>
            <p:cNvSpPr/>
            <p:nvPr/>
          </p:nvSpPr>
          <p:spPr>
            <a:xfrm flipV="1">
              <a:off x="2187492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7" name="椭圆 2436"/>
            <p:cNvSpPr/>
            <p:nvPr/>
          </p:nvSpPr>
          <p:spPr>
            <a:xfrm flipV="1">
              <a:off x="2187492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8" name="椭圆 2437"/>
            <p:cNvSpPr/>
            <p:nvPr/>
          </p:nvSpPr>
          <p:spPr>
            <a:xfrm flipV="1">
              <a:off x="2357350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9" name="椭圆 2438"/>
            <p:cNvSpPr/>
            <p:nvPr/>
          </p:nvSpPr>
          <p:spPr>
            <a:xfrm flipV="1">
              <a:off x="2357350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0" name="椭圆 2439"/>
            <p:cNvSpPr/>
            <p:nvPr/>
          </p:nvSpPr>
          <p:spPr>
            <a:xfrm flipV="1">
              <a:off x="2523877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1" name="椭圆 2440"/>
            <p:cNvSpPr/>
            <p:nvPr/>
          </p:nvSpPr>
          <p:spPr>
            <a:xfrm flipV="1">
              <a:off x="252387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2" name="椭圆 2441"/>
            <p:cNvSpPr/>
            <p:nvPr/>
          </p:nvSpPr>
          <p:spPr>
            <a:xfrm flipV="1">
              <a:off x="2690404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3" name="椭圆 2442"/>
            <p:cNvSpPr/>
            <p:nvPr/>
          </p:nvSpPr>
          <p:spPr>
            <a:xfrm flipV="1">
              <a:off x="2690404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4" name="椭圆 2443"/>
            <p:cNvSpPr/>
            <p:nvPr/>
          </p:nvSpPr>
          <p:spPr>
            <a:xfrm flipV="1">
              <a:off x="286026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5" name="椭圆 2444"/>
            <p:cNvSpPr/>
            <p:nvPr/>
          </p:nvSpPr>
          <p:spPr>
            <a:xfrm flipV="1">
              <a:off x="2860261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6" name="椭圆 2445"/>
            <p:cNvSpPr/>
            <p:nvPr/>
          </p:nvSpPr>
          <p:spPr>
            <a:xfrm flipV="1">
              <a:off x="3026789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7" name="椭圆 2446"/>
            <p:cNvSpPr/>
            <p:nvPr/>
          </p:nvSpPr>
          <p:spPr>
            <a:xfrm flipV="1">
              <a:off x="302678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8" name="椭圆 2447"/>
            <p:cNvSpPr/>
            <p:nvPr/>
          </p:nvSpPr>
          <p:spPr>
            <a:xfrm flipV="1">
              <a:off x="3204587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9" name="椭圆 2448"/>
            <p:cNvSpPr/>
            <p:nvPr/>
          </p:nvSpPr>
          <p:spPr>
            <a:xfrm flipV="1">
              <a:off x="3204587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0" name="椭圆 2449"/>
            <p:cNvSpPr/>
            <p:nvPr/>
          </p:nvSpPr>
          <p:spPr>
            <a:xfrm flipV="1">
              <a:off x="3374445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1" name="椭圆 2450"/>
            <p:cNvSpPr/>
            <p:nvPr/>
          </p:nvSpPr>
          <p:spPr>
            <a:xfrm flipV="1">
              <a:off x="3374445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2" name="椭圆 2451"/>
            <p:cNvSpPr/>
            <p:nvPr/>
          </p:nvSpPr>
          <p:spPr>
            <a:xfrm flipV="1">
              <a:off x="3540972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3" name="椭圆 2452"/>
            <p:cNvSpPr/>
            <p:nvPr/>
          </p:nvSpPr>
          <p:spPr>
            <a:xfrm flipV="1">
              <a:off x="3540972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4" name="椭圆 2453"/>
            <p:cNvSpPr/>
            <p:nvPr/>
          </p:nvSpPr>
          <p:spPr>
            <a:xfrm flipV="1">
              <a:off x="3707499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5" name="椭圆 2454"/>
            <p:cNvSpPr/>
            <p:nvPr/>
          </p:nvSpPr>
          <p:spPr>
            <a:xfrm flipV="1">
              <a:off x="3707499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6" name="椭圆 2455"/>
            <p:cNvSpPr/>
            <p:nvPr/>
          </p:nvSpPr>
          <p:spPr>
            <a:xfrm flipV="1">
              <a:off x="387735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7" name="椭圆 2456"/>
            <p:cNvSpPr/>
            <p:nvPr/>
          </p:nvSpPr>
          <p:spPr>
            <a:xfrm flipV="1">
              <a:off x="3877357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8" name="椭圆 2457"/>
            <p:cNvSpPr/>
            <p:nvPr/>
          </p:nvSpPr>
          <p:spPr>
            <a:xfrm flipV="1">
              <a:off x="404388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9" name="椭圆 2458"/>
            <p:cNvSpPr/>
            <p:nvPr/>
          </p:nvSpPr>
          <p:spPr>
            <a:xfrm flipV="1">
              <a:off x="4043884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0" name="椭圆 2459"/>
            <p:cNvSpPr/>
            <p:nvPr/>
          </p:nvSpPr>
          <p:spPr>
            <a:xfrm flipV="1">
              <a:off x="422168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1" name="椭圆 2460"/>
            <p:cNvSpPr/>
            <p:nvPr/>
          </p:nvSpPr>
          <p:spPr>
            <a:xfrm flipV="1">
              <a:off x="4221684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2" name="椭圆 2461"/>
            <p:cNvSpPr/>
            <p:nvPr/>
          </p:nvSpPr>
          <p:spPr>
            <a:xfrm flipV="1">
              <a:off x="439154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3" name="椭圆 2462"/>
            <p:cNvSpPr/>
            <p:nvPr/>
          </p:nvSpPr>
          <p:spPr>
            <a:xfrm flipV="1">
              <a:off x="4391542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4" name="椭圆 2463"/>
            <p:cNvSpPr/>
            <p:nvPr/>
          </p:nvSpPr>
          <p:spPr>
            <a:xfrm flipV="1">
              <a:off x="455806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5" name="椭圆 2464"/>
            <p:cNvSpPr/>
            <p:nvPr/>
          </p:nvSpPr>
          <p:spPr>
            <a:xfrm flipV="1">
              <a:off x="4558068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6" name="椭圆 2465"/>
            <p:cNvSpPr/>
            <p:nvPr/>
          </p:nvSpPr>
          <p:spPr>
            <a:xfrm flipV="1">
              <a:off x="1673308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7" name="椭圆 2466"/>
            <p:cNvSpPr/>
            <p:nvPr/>
          </p:nvSpPr>
          <p:spPr>
            <a:xfrm flipV="1">
              <a:off x="167330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8" name="椭圆 2467"/>
            <p:cNvSpPr/>
            <p:nvPr/>
          </p:nvSpPr>
          <p:spPr>
            <a:xfrm flipV="1">
              <a:off x="184316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9" name="椭圆 2468"/>
            <p:cNvSpPr/>
            <p:nvPr/>
          </p:nvSpPr>
          <p:spPr>
            <a:xfrm flipV="1">
              <a:off x="1843167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0" name="椭圆 2469"/>
            <p:cNvSpPr/>
            <p:nvPr/>
          </p:nvSpPr>
          <p:spPr>
            <a:xfrm flipV="1">
              <a:off x="2009693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1" name="椭圆 2470"/>
            <p:cNvSpPr/>
            <p:nvPr/>
          </p:nvSpPr>
          <p:spPr>
            <a:xfrm flipV="1">
              <a:off x="200969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2" name="椭圆 2471"/>
            <p:cNvSpPr/>
            <p:nvPr/>
          </p:nvSpPr>
          <p:spPr>
            <a:xfrm flipV="1">
              <a:off x="2187492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3" name="椭圆 2472"/>
            <p:cNvSpPr/>
            <p:nvPr/>
          </p:nvSpPr>
          <p:spPr>
            <a:xfrm flipV="1">
              <a:off x="218749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4" name="椭圆 2473"/>
            <p:cNvSpPr/>
            <p:nvPr/>
          </p:nvSpPr>
          <p:spPr>
            <a:xfrm flipV="1">
              <a:off x="2357350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5" name="椭圆 2474"/>
            <p:cNvSpPr/>
            <p:nvPr/>
          </p:nvSpPr>
          <p:spPr>
            <a:xfrm flipV="1">
              <a:off x="235735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6" name="椭圆 2475"/>
            <p:cNvSpPr/>
            <p:nvPr/>
          </p:nvSpPr>
          <p:spPr>
            <a:xfrm flipV="1">
              <a:off x="2523877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7" name="椭圆 2476"/>
            <p:cNvSpPr/>
            <p:nvPr/>
          </p:nvSpPr>
          <p:spPr>
            <a:xfrm flipV="1">
              <a:off x="2523877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8" name="椭圆 2477"/>
            <p:cNvSpPr/>
            <p:nvPr/>
          </p:nvSpPr>
          <p:spPr>
            <a:xfrm flipV="1">
              <a:off x="2690404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9" name="椭圆 2478"/>
            <p:cNvSpPr/>
            <p:nvPr/>
          </p:nvSpPr>
          <p:spPr>
            <a:xfrm flipV="1">
              <a:off x="269040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0" name="椭圆 2479"/>
            <p:cNvSpPr/>
            <p:nvPr/>
          </p:nvSpPr>
          <p:spPr>
            <a:xfrm flipV="1">
              <a:off x="2860261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1" name="椭圆 2480"/>
            <p:cNvSpPr/>
            <p:nvPr/>
          </p:nvSpPr>
          <p:spPr>
            <a:xfrm flipV="1">
              <a:off x="286026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2" name="椭圆 2481"/>
            <p:cNvSpPr/>
            <p:nvPr/>
          </p:nvSpPr>
          <p:spPr>
            <a:xfrm flipV="1">
              <a:off x="3026789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3" name="椭圆 2482"/>
            <p:cNvSpPr/>
            <p:nvPr/>
          </p:nvSpPr>
          <p:spPr>
            <a:xfrm flipV="1">
              <a:off x="3026789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4" name="椭圆 2483"/>
            <p:cNvSpPr/>
            <p:nvPr/>
          </p:nvSpPr>
          <p:spPr>
            <a:xfrm flipV="1">
              <a:off x="3204587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5" name="椭圆 2484"/>
            <p:cNvSpPr/>
            <p:nvPr/>
          </p:nvSpPr>
          <p:spPr>
            <a:xfrm flipV="1">
              <a:off x="320458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6" name="椭圆 2485"/>
            <p:cNvSpPr/>
            <p:nvPr/>
          </p:nvSpPr>
          <p:spPr>
            <a:xfrm flipV="1">
              <a:off x="337444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7" name="椭圆 2486"/>
            <p:cNvSpPr/>
            <p:nvPr/>
          </p:nvSpPr>
          <p:spPr>
            <a:xfrm flipV="1">
              <a:off x="3374445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8" name="椭圆 2487"/>
            <p:cNvSpPr/>
            <p:nvPr/>
          </p:nvSpPr>
          <p:spPr>
            <a:xfrm flipV="1">
              <a:off x="354097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9" name="椭圆 2488"/>
            <p:cNvSpPr/>
            <p:nvPr/>
          </p:nvSpPr>
          <p:spPr>
            <a:xfrm flipV="1">
              <a:off x="354097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0" name="椭圆 2489"/>
            <p:cNvSpPr/>
            <p:nvPr/>
          </p:nvSpPr>
          <p:spPr>
            <a:xfrm flipV="1">
              <a:off x="3707499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1" name="椭圆 2490"/>
            <p:cNvSpPr/>
            <p:nvPr/>
          </p:nvSpPr>
          <p:spPr>
            <a:xfrm flipV="1">
              <a:off x="3707499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2" name="椭圆 2491"/>
            <p:cNvSpPr/>
            <p:nvPr/>
          </p:nvSpPr>
          <p:spPr>
            <a:xfrm flipV="1">
              <a:off x="3877357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3" name="椭圆 2492"/>
            <p:cNvSpPr/>
            <p:nvPr/>
          </p:nvSpPr>
          <p:spPr>
            <a:xfrm flipV="1">
              <a:off x="3877357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4" name="椭圆 2493"/>
            <p:cNvSpPr/>
            <p:nvPr/>
          </p:nvSpPr>
          <p:spPr>
            <a:xfrm flipV="1">
              <a:off x="4043884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5" name="椭圆 2494"/>
            <p:cNvSpPr/>
            <p:nvPr/>
          </p:nvSpPr>
          <p:spPr>
            <a:xfrm flipV="1">
              <a:off x="404388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6" name="椭圆 2495"/>
            <p:cNvSpPr/>
            <p:nvPr/>
          </p:nvSpPr>
          <p:spPr>
            <a:xfrm flipV="1">
              <a:off x="4221684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7" name="椭圆 2496"/>
            <p:cNvSpPr/>
            <p:nvPr/>
          </p:nvSpPr>
          <p:spPr>
            <a:xfrm flipV="1">
              <a:off x="422168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8" name="椭圆 2497"/>
            <p:cNvSpPr/>
            <p:nvPr/>
          </p:nvSpPr>
          <p:spPr>
            <a:xfrm flipV="1">
              <a:off x="4391542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9" name="椭圆 2498"/>
            <p:cNvSpPr/>
            <p:nvPr/>
          </p:nvSpPr>
          <p:spPr>
            <a:xfrm flipV="1">
              <a:off x="4391542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0" name="椭圆 2499"/>
            <p:cNvSpPr/>
            <p:nvPr/>
          </p:nvSpPr>
          <p:spPr>
            <a:xfrm flipV="1">
              <a:off x="455806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1" name="椭圆 2500"/>
            <p:cNvSpPr/>
            <p:nvPr/>
          </p:nvSpPr>
          <p:spPr>
            <a:xfrm flipV="1">
              <a:off x="4558068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2" name="椭圆 2501"/>
            <p:cNvSpPr/>
            <p:nvPr/>
          </p:nvSpPr>
          <p:spPr>
            <a:xfrm flipV="1">
              <a:off x="1673308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3" name="椭圆 2502"/>
            <p:cNvSpPr/>
            <p:nvPr/>
          </p:nvSpPr>
          <p:spPr>
            <a:xfrm flipV="1">
              <a:off x="1843167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4" name="椭圆 2503"/>
            <p:cNvSpPr/>
            <p:nvPr/>
          </p:nvSpPr>
          <p:spPr>
            <a:xfrm flipV="1">
              <a:off x="2009693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5" name="椭圆 2504"/>
            <p:cNvSpPr/>
            <p:nvPr/>
          </p:nvSpPr>
          <p:spPr>
            <a:xfrm flipV="1">
              <a:off x="2187492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6" name="椭圆 2505"/>
            <p:cNvSpPr/>
            <p:nvPr/>
          </p:nvSpPr>
          <p:spPr>
            <a:xfrm flipV="1">
              <a:off x="2357350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7" name="椭圆 2506"/>
            <p:cNvSpPr/>
            <p:nvPr/>
          </p:nvSpPr>
          <p:spPr>
            <a:xfrm flipV="1">
              <a:off x="2523877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8" name="椭圆 2507"/>
            <p:cNvSpPr/>
            <p:nvPr/>
          </p:nvSpPr>
          <p:spPr>
            <a:xfrm flipV="1">
              <a:off x="2690404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9" name="椭圆 2508"/>
            <p:cNvSpPr/>
            <p:nvPr/>
          </p:nvSpPr>
          <p:spPr>
            <a:xfrm flipV="1">
              <a:off x="2860261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0" name="椭圆 2509"/>
            <p:cNvSpPr/>
            <p:nvPr/>
          </p:nvSpPr>
          <p:spPr>
            <a:xfrm flipV="1">
              <a:off x="302678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1" name="椭圆 2510"/>
            <p:cNvSpPr/>
            <p:nvPr/>
          </p:nvSpPr>
          <p:spPr>
            <a:xfrm flipV="1">
              <a:off x="320458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2" name="椭圆 2511"/>
            <p:cNvSpPr/>
            <p:nvPr/>
          </p:nvSpPr>
          <p:spPr>
            <a:xfrm flipV="1">
              <a:off x="3374445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3" name="椭圆 2512"/>
            <p:cNvSpPr/>
            <p:nvPr/>
          </p:nvSpPr>
          <p:spPr>
            <a:xfrm flipV="1">
              <a:off x="3540972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4" name="椭圆 2513"/>
            <p:cNvSpPr/>
            <p:nvPr/>
          </p:nvSpPr>
          <p:spPr>
            <a:xfrm flipV="1">
              <a:off x="3707499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5" name="椭圆 2514"/>
            <p:cNvSpPr/>
            <p:nvPr/>
          </p:nvSpPr>
          <p:spPr>
            <a:xfrm flipV="1">
              <a:off x="3877357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6" name="椭圆 2515"/>
            <p:cNvSpPr/>
            <p:nvPr/>
          </p:nvSpPr>
          <p:spPr>
            <a:xfrm flipV="1">
              <a:off x="4043884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7" name="椭圆 2516"/>
            <p:cNvSpPr/>
            <p:nvPr/>
          </p:nvSpPr>
          <p:spPr>
            <a:xfrm flipV="1">
              <a:off x="4221684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8" name="椭圆 2517"/>
            <p:cNvSpPr/>
            <p:nvPr/>
          </p:nvSpPr>
          <p:spPr>
            <a:xfrm flipV="1">
              <a:off x="4391542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9" name="椭圆 2518"/>
            <p:cNvSpPr/>
            <p:nvPr/>
          </p:nvSpPr>
          <p:spPr>
            <a:xfrm flipV="1">
              <a:off x="4558068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0" name="椭圆 2519"/>
            <p:cNvSpPr/>
            <p:nvPr/>
          </p:nvSpPr>
          <p:spPr>
            <a:xfrm flipV="1">
              <a:off x="99551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1" name="椭圆 2520"/>
            <p:cNvSpPr/>
            <p:nvPr/>
          </p:nvSpPr>
          <p:spPr>
            <a:xfrm flipV="1">
              <a:off x="99551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2" name="椭圆 2521"/>
            <p:cNvSpPr/>
            <p:nvPr/>
          </p:nvSpPr>
          <p:spPr>
            <a:xfrm flipV="1">
              <a:off x="1173312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3" name="椭圆 2522"/>
            <p:cNvSpPr/>
            <p:nvPr/>
          </p:nvSpPr>
          <p:spPr>
            <a:xfrm flipV="1">
              <a:off x="1173312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4" name="椭圆 2523"/>
            <p:cNvSpPr/>
            <p:nvPr/>
          </p:nvSpPr>
          <p:spPr>
            <a:xfrm flipV="1">
              <a:off x="1343170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5" name="椭圆 2524"/>
            <p:cNvSpPr/>
            <p:nvPr/>
          </p:nvSpPr>
          <p:spPr>
            <a:xfrm flipV="1">
              <a:off x="1343170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6" name="椭圆 2525"/>
            <p:cNvSpPr/>
            <p:nvPr/>
          </p:nvSpPr>
          <p:spPr>
            <a:xfrm flipV="1">
              <a:off x="1509696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7" name="椭圆 2526"/>
            <p:cNvSpPr/>
            <p:nvPr/>
          </p:nvSpPr>
          <p:spPr>
            <a:xfrm flipV="1">
              <a:off x="1509696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8" name="椭圆 2527"/>
            <p:cNvSpPr/>
            <p:nvPr/>
          </p:nvSpPr>
          <p:spPr>
            <a:xfrm flipV="1">
              <a:off x="99551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9" name="椭圆 2528"/>
            <p:cNvSpPr/>
            <p:nvPr/>
          </p:nvSpPr>
          <p:spPr>
            <a:xfrm flipV="1">
              <a:off x="995512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0" name="椭圆 2529"/>
            <p:cNvSpPr/>
            <p:nvPr/>
          </p:nvSpPr>
          <p:spPr>
            <a:xfrm flipV="1">
              <a:off x="1173312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1" name="椭圆 2530"/>
            <p:cNvSpPr/>
            <p:nvPr/>
          </p:nvSpPr>
          <p:spPr>
            <a:xfrm flipV="1">
              <a:off x="1173312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2" name="椭圆 2531"/>
            <p:cNvSpPr/>
            <p:nvPr/>
          </p:nvSpPr>
          <p:spPr>
            <a:xfrm flipV="1">
              <a:off x="1343170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3" name="椭圆 2532"/>
            <p:cNvSpPr/>
            <p:nvPr/>
          </p:nvSpPr>
          <p:spPr>
            <a:xfrm flipV="1">
              <a:off x="1343170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4" name="椭圆 2533"/>
            <p:cNvSpPr/>
            <p:nvPr/>
          </p:nvSpPr>
          <p:spPr>
            <a:xfrm flipV="1">
              <a:off x="1509696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5" name="椭圆 2534"/>
            <p:cNvSpPr/>
            <p:nvPr/>
          </p:nvSpPr>
          <p:spPr>
            <a:xfrm flipV="1">
              <a:off x="1509696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6" name="椭圆 2535"/>
            <p:cNvSpPr/>
            <p:nvPr/>
          </p:nvSpPr>
          <p:spPr>
            <a:xfrm flipV="1">
              <a:off x="995512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7" name="椭圆 2536"/>
            <p:cNvSpPr/>
            <p:nvPr/>
          </p:nvSpPr>
          <p:spPr>
            <a:xfrm flipV="1">
              <a:off x="995512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8" name="椭圆 2537"/>
            <p:cNvSpPr/>
            <p:nvPr/>
          </p:nvSpPr>
          <p:spPr>
            <a:xfrm flipV="1">
              <a:off x="117331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9" name="椭圆 2538"/>
            <p:cNvSpPr/>
            <p:nvPr/>
          </p:nvSpPr>
          <p:spPr>
            <a:xfrm flipV="1">
              <a:off x="117331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0" name="椭圆 2539"/>
            <p:cNvSpPr/>
            <p:nvPr/>
          </p:nvSpPr>
          <p:spPr>
            <a:xfrm flipV="1">
              <a:off x="1343170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1" name="椭圆 2540"/>
            <p:cNvSpPr/>
            <p:nvPr/>
          </p:nvSpPr>
          <p:spPr>
            <a:xfrm flipV="1">
              <a:off x="134317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2" name="椭圆 2541"/>
            <p:cNvSpPr/>
            <p:nvPr/>
          </p:nvSpPr>
          <p:spPr>
            <a:xfrm flipV="1">
              <a:off x="1509696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3" name="椭圆 2542"/>
            <p:cNvSpPr/>
            <p:nvPr/>
          </p:nvSpPr>
          <p:spPr>
            <a:xfrm flipV="1">
              <a:off x="1509696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4" name="椭圆 2543"/>
            <p:cNvSpPr/>
            <p:nvPr/>
          </p:nvSpPr>
          <p:spPr>
            <a:xfrm flipV="1">
              <a:off x="995512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5" name="椭圆 2544"/>
            <p:cNvSpPr/>
            <p:nvPr/>
          </p:nvSpPr>
          <p:spPr>
            <a:xfrm flipV="1">
              <a:off x="995512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6" name="椭圆 2545"/>
            <p:cNvSpPr/>
            <p:nvPr/>
          </p:nvSpPr>
          <p:spPr>
            <a:xfrm flipV="1">
              <a:off x="1173312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7" name="椭圆 2546"/>
            <p:cNvSpPr/>
            <p:nvPr/>
          </p:nvSpPr>
          <p:spPr>
            <a:xfrm flipV="1">
              <a:off x="1173312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8" name="椭圆 2547"/>
            <p:cNvSpPr/>
            <p:nvPr/>
          </p:nvSpPr>
          <p:spPr>
            <a:xfrm flipV="1">
              <a:off x="1343170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9" name="椭圆 2548"/>
            <p:cNvSpPr/>
            <p:nvPr/>
          </p:nvSpPr>
          <p:spPr>
            <a:xfrm flipV="1">
              <a:off x="134317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0" name="椭圆 2549"/>
            <p:cNvSpPr/>
            <p:nvPr/>
          </p:nvSpPr>
          <p:spPr>
            <a:xfrm flipV="1">
              <a:off x="150969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1" name="椭圆 2550"/>
            <p:cNvSpPr/>
            <p:nvPr/>
          </p:nvSpPr>
          <p:spPr>
            <a:xfrm flipV="1">
              <a:off x="150969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2" name="椭圆 2551"/>
            <p:cNvSpPr/>
            <p:nvPr/>
          </p:nvSpPr>
          <p:spPr>
            <a:xfrm flipV="1">
              <a:off x="99551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3" name="椭圆 2552"/>
            <p:cNvSpPr/>
            <p:nvPr/>
          </p:nvSpPr>
          <p:spPr>
            <a:xfrm flipV="1">
              <a:off x="995512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4" name="椭圆 2553"/>
            <p:cNvSpPr/>
            <p:nvPr/>
          </p:nvSpPr>
          <p:spPr>
            <a:xfrm flipV="1">
              <a:off x="117331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5" name="椭圆 2554"/>
            <p:cNvSpPr/>
            <p:nvPr/>
          </p:nvSpPr>
          <p:spPr>
            <a:xfrm flipV="1">
              <a:off x="1173312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6" name="椭圆 2555"/>
            <p:cNvSpPr/>
            <p:nvPr/>
          </p:nvSpPr>
          <p:spPr>
            <a:xfrm flipV="1">
              <a:off x="134317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7" name="椭圆 2556"/>
            <p:cNvSpPr/>
            <p:nvPr/>
          </p:nvSpPr>
          <p:spPr>
            <a:xfrm flipV="1">
              <a:off x="1343170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8" name="椭圆 2557"/>
            <p:cNvSpPr/>
            <p:nvPr/>
          </p:nvSpPr>
          <p:spPr>
            <a:xfrm flipV="1">
              <a:off x="150969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9" name="椭圆 2558"/>
            <p:cNvSpPr/>
            <p:nvPr/>
          </p:nvSpPr>
          <p:spPr>
            <a:xfrm flipV="1">
              <a:off x="1509696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0" name="椭圆 2559"/>
            <p:cNvSpPr/>
            <p:nvPr/>
          </p:nvSpPr>
          <p:spPr>
            <a:xfrm flipV="1">
              <a:off x="99551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1" name="椭圆 2560"/>
            <p:cNvSpPr/>
            <p:nvPr/>
          </p:nvSpPr>
          <p:spPr>
            <a:xfrm flipV="1">
              <a:off x="995512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2" name="椭圆 2561"/>
            <p:cNvSpPr/>
            <p:nvPr/>
          </p:nvSpPr>
          <p:spPr>
            <a:xfrm flipV="1">
              <a:off x="117331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3" name="椭圆 2562"/>
            <p:cNvSpPr/>
            <p:nvPr/>
          </p:nvSpPr>
          <p:spPr>
            <a:xfrm flipV="1">
              <a:off x="1173312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4" name="椭圆 2563"/>
            <p:cNvSpPr/>
            <p:nvPr/>
          </p:nvSpPr>
          <p:spPr>
            <a:xfrm flipV="1">
              <a:off x="134317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5" name="椭圆 2564"/>
            <p:cNvSpPr/>
            <p:nvPr/>
          </p:nvSpPr>
          <p:spPr>
            <a:xfrm flipV="1">
              <a:off x="1343170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6" name="椭圆 2565"/>
            <p:cNvSpPr/>
            <p:nvPr/>
          </p:nvSpPr>
          <p:spPr>
            <a:xfrm flipV="1">
              <a:off x="150969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7" name="椭圆 2566"/>
            <p:cNvSpPr/>
            <p:nvPr/>
          </p:nvSpPr>
          <p:spPr>
            <a:xfrm flipV="1">
              <a:off x="1509696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8" name="椭圆 2567"/>
            <p:cNvSpPr/>
            <p:nvPr/>
          </p:nvSpPr>
          <p:spPr>
            <a:xfrm flipV="1">
              <a:off x="99551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9" name="椭圆 2568"/>
            <p:cNvSpPr/>
            <p:nvPr/>
          </p:nvSpPr>
          <p:spPr>
            <a:xfrm flipV="1">
              <a:off x="99551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0" name="椭圆 2569"/>
            <p:cNvSpPr/>
            <p:nvPr/>
          </p:nvSpPr>
          <p:spPr>
            <a:xfrm flipV="1">
              <a:off x="1173312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1" name="椭圆 2570"/>
            <p:cNvSpPr/>
            <p:nvPr/>
          </p:nvSpPr>
          <p:spPr>
            <a:xfrm flipV="1">
              <a:off x="117331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2" name="椭圆 2571"/>
            <p:cNvSpPr/>
            <p:nvPr/>
          </p:nvSpPr>
          <p:spPr>
            <a:xfrm flipV="1">
              <a:off x="1343170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3" name="椭圆 2572"/>
            <p:cNvSpPr/>
            <p:nvPr/>
          </p:nvSpPr>
          <p:spPr>
            <a:xfrm flipV="1">
              <a:off x="1343170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4" name="椭圆 2573"/>
            <p:cNvSpPr/>
            <p:nvPr/>
          </p:nvSpPr>
          <p:spPr>
            <a:xfrm flipV="1">
              <a:off x="1509696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5" name="椭圆 2574"/>
            <p:cNvSpPr/>
            <p:nvPr/>
          </p:nvSpPr>
          <p:spPr>
            <a:xfrm flipV="1">
              <a:off x="1509696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6" name="椭圆 2575"/>
            <p:cNvSpPr/>
            <p:nvPr/>
          </p:nvSpPr>
          <p:spPr>
            <a:xfrm flipV="1">
              <a:off x="99551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7" name="椭圆 2576"/>
            <p:cNvSpPr/>
            <p:nvPr/>
          </p:nvSpPr>
          <p:spPr>
            <a:xfrm flipV="1">
              <a:off x="1173312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8" name="椭圆 2577"/>
            <p:cNvSpPr/>
            <p:nvPr/>
          </p:nvSpPr>
          <p:spPr>
            <a:xfrm flipV="1">
              <a:off x="1343170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9" name="椭圆 2578"/>
            <p:cNvSpPr/>
            <p:nvPr/>
          </p:nvSpPr>
          <p:spPr>
            <a:xfrm flipV="1">
              <a:off x="1509696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3" name="椭圆 3132"/>
            <p:cNvSpPr/>
            <p:nvPr/>
          </p:nvSpPr>
          <p:spPr>
            <a:xfrm flipV="1">
              <a:off x="-2858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4" name="椭圆 3133"/>
            <p:cNvSpPr/>
            <p:nvPr/>
          </p:nvSpPr>
          <p:spPr>
            <a:xfrm flipV="1">
              <a:off x="-28583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5" name="椭圆 3134"/>
            <p:cNvSpPr/>
            <p:nvPr/>
          </p:nvSpPr>
          <p:spPr>
            <a:xfrm flipV="1">
              <a:off x="141275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6" name="椭圆 3135"/>
            <p:cNvSpPr/>
            <p:nvPr/>
          </p:nvSpPr>
          <p:spPr>
            <a:xfrm flipV="1">
              <a:off x="141275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7" name="椭圆 3136"/>
            <p:cNvSpPr/>
            <p:nvPr/>
          </p:nvSpPr>
          <p:spPr>
            <a:xfrm flipV="1">
              <a:off x="30780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8" name="椭圆 3137"/>
            <p:cNvSpPr/>
            <p:nvPr/>
          </p:nvSpPr>
          <p:spPr>
            <a:xfrm flipV="1">
              <a:off x="30780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9" name="椭圆 3138"/>
            <p:cNvSpPr/>
            <p:nvPr/>
          </p:nvSpPr>
          <p:spPr>
            <a:xfrm flipV="1">
              <a:off x="485602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0" name="椭圆 3139"/>
            <p:cNvSpPr/>
            <p:nvPr/>
          </p:nvSpPr>
          <p:spPr>
            <a:xfrm flipV="1">
              <a:off x="485602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1" name="椭圆 3140"/>
            <p:cNvSpPr/>
            <p:nvPr/>
          </p:nvSpPr>
          <p:spPr>
            <a:xfrm flipV="1">
              <a:off x="655460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2" name="椭圆 3141"/>
            <p:cNvSpPr/>
            <p:nvPr/>
          </p:nvSpPr>
          <p:spPr>
            <a:xfrm flipV="1">
              <a:off x="655460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3" name="椭圆 3142"/>
            <p:cNvSpPr/>
            <p:nvPr/>
          </p:nvSpPr>
          <p:spPr>
            <a:xfrm flipV="1">
              <a:off x="821986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4" name="椭圆 3143"/>
            <p:cNvSpPr/>
            <p:nvPr/>
          </p:nvSpPr>
          <p:spPr>
            <a:xfrm flipV="1">
              <a:off x="821986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9" name="椭圆 3168"/>
            <p:cNvSpPr/>
            <p:nvPr/>
          </p:nvSpPr>
          <p:spPr>
            <a:xfrm flipV="1">
              <a:off x="-2858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0" name="椭圆 3169"/>
            <p:cNvSpPr/>
            <p:nvPr/>
          </p:nvSpPr>
          <p:spPr>
            <a:xfrm flipV="1">
              <a:off x="-2858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1" name="椭圆 3170"/>
            <p:cNvSpPr/>
            <p:nvPr/>
          </p:nvSpPr>
          <p:spPr>
            <a:xfrm flipV="1">
              <a:off x="141275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2" name="椭圆 3171"/>
            <p:cNvSpPr/>
            <p:nvPr/>
          </p:nvSpPr>
          <p:spPr>
            <a:xfrm flipV="1">
              <a:off x="141275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3" name="椭圆 3172"/>
            <p:cNvSpPr/>
            <p:nvPr/>
          </p:nvSpPr>
          <p:spPr>
            <a:xfrm flipV="1">
              <a:off x="30780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4" name="椭圆 3173"/>
            <p:cNvSpPr/>
            <p:nvPr/>
          </p:nvSpPr>
          <p:spPr>
            <a:xfrm flipV="1">
              <a:off x="307802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5" name="椭圆 3174"/>
            <p:cNvSpPr/>
            <p:nvPr/>
          </p:nvSpPr>
          <p:spPr>
            <a:xfrm flipV="1">
              <a:off x="485602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6" name="椭圆 3175"/>
            <p:cNvSpPr/>
            <p:nvPr/>
          </p:nvSpPr>
          <p:spPr>
            <a:xfrm flipV="1">
              <a:off x="485602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7" name="椭圆 3176"/>
            <p:cNvSpPr/>
            <p:nvPr/>
          </p:nvSpPr>
          <p:spPr>
            <a:xfrm flipV="1">
              <a:off x="655460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8" name="椭圆 3177"/>
            <p:cNvSpPr/>
            <p:nvPr/>
          </p:nvSpPr>
          <p:spPr>
            <a:xfrm flipV="1">
              <a:off x="655460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9" name="椭圆 3178"/>
            <p:cNvSpPr/>
            <p:nvPr/>
          </p:nvSpPr>
          <p:spPr>
            <a:xfrm flipV="1">
              <a:off x="821986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0" name="椭圆 3179"/>
            <p:cNvSpPr/>
            <p:nvPr/>
          </p:nvSpPr>
          <p:spPr>
            <a:xfrm flipV="1">
              <a:off x="821986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5" name="椭圆 3204"/>
            <p:cNvSpPr/>
            <p:nvPr/>
          </p:nvSpPr>
          <p:spPr>
            <a:xfrm flipV="1">
              <a:off x="-28583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6" name="椭圆 3205"/>
            <p:cNvSpPr/>
            <p:nvPr/>
          </p:nvSpPr>
          <p:spPr>
            <a:xfrm flipV="1">
              <a:off x="-28583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7" name="椭圆 3206"/>
            <p:cNvSpPr/>
            <p:nvPr/>
          </p:nvSpPr>
          <p:spPr>
            <a:xfrm flipV="1">
              <a:off x="141275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8" name="椭圆 3207"/>
            <p:cNvSpPr/>
            <p:nvPr/>
          </p:nvSpPr>
          <p:spPr>
            <a:xfrm flipV="1">
              <a:off x="141275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9" name="椭圆 3208"/>
            <p:cNvSpPr/>
            <p:nvPr/>
          </p:nvSpPr>
          <p:spPr>
            <a:xfrm flipV="1">
              <a:off x="307802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0" name="椭圆 3209"/>
            <p:cNvSpPr/>
            <p:nvPr/>
          </p:nvSpPr>
          <p:spPr>
            <a:xfrm flipV="1">
              <a:off x="307802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1" name="椭圆 3210"/>
            <p:cNvSpPr/>
            <p:nvPr/>
          </p:nvSpPr>
          <p:spPr>
            <a:xfrm flipV="1">
              <a:off x="48560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2" name="椭圆 3211"/>
            <p:cNvSpPr/>
            <p:nvPr/>
          </p:nvSpPr>
          <p:spPr>
            <a:xfrm flipV="1">
              <a:off x="48560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3" name="椭圆 3212"/>
            <p:cNvSpPr/>
            <p:nvPr/>
          </p:nvSpPr>
          <p:spPr>
            <a:xfrm flipV="1">
              <a:off x="655460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4" name="椭圆 3213"/>
            <p:cNvSpPr/>
            <p:nvPr/>
          </p:nvSpPr>
          <p:spPr>
            <a:xfrm flipV="1">
              <a:off x="65546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5" name="椭圆 3214"/>
            <p:cNvSpPr/>
            <p:nvPr/>
          </p:nvSpPr>
          <p:spPr>
            <a:xfrm flipV="1">
              <a:off x="821986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6" name="椭圆 3215"/>
            <p:cNvSpPr/>
            <p:nvPr/>
          </p:nvSpPr>
          <p:spPr>
            <a:xfrm flipV="1">
              <a:off x="821986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1" name="椭圆 3240"/>
            <p:cNvSpPr/>
            <p:nvPr/>
          </p:nvSpPr>
          <p:spPr>
            <a:xfrm flipV="1">
              <a:off x="-28583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2" name="椭圆 3241"/>
            <p:cNvSpPr/>
            <p:nvPr/>
          </p:nvSpPr>
          <p:spPr>
            <a:xfrm flipV="1">
              <a:off x="-2858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3" name="椭圆 3242"/>
            <p:cNvSpPr/>
            <p:nvPr/>
          </p:nvSpPr>
          <p:spPr>
            <a:xfrm flipV="1">
              <a:off x="141275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4" name="椭圆 3243"/>
            <p:cNvSpPr/>
            <p:nvPr/>
          </p:nvSpPr>
          <p:spPr>
            <a:xfrm flipV="1">
              <a:off x="141275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5" name="椭圆 3244"/>
            <p:cNvSpPr/>
            <p:nvPr/>
          </p:nvSpPr>
          <p:spPr>
            <a:xfrm flipV="1">
              <a:off x="307802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6" name="椭圆 3245"/>
            <p:cNvSpPr/>
            <p:nvPr/>
          </p:nvSpPr>
          <p:spPr>
            <a:xfrm flipV="1">
              <a:off x="307802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7" name="椭圆 3246"/>
            <p:cNvSpPr/>
            <p:nvPr/>
          </p:nvSpPr>
          <p:spPr>
            <a:xfrm flipV="1">
              <a:off x="485602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8" name="椭圆 3247"/>
            <p:cNvSpPr/>
            <p:nvPr/>
          </p:nvSpPr>
          <p:spPr>
            <a:xfrm flipV="1">
              <a:off x="485602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9" name="椭圆 3248"/>
            <p:cNvSpPr/>
            <p:nvPr/>
          </p:nvSpPr>
          <p:spPr>
            <a:xfrm flipV="1">
              <a:off x="655460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0" name="椭圆 3249"/>
            <p:cNvSpPr/>
            <p:nvPr/>
          </p:nvSpPr>
          <p:spPr>
            <a:xfrm flipV="1">
              <a:off x="65546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1" name="椭圆 3250"/>
            <p:cNvSpPr/>
            <p:nvPr/>
          </p:nvSpPr>
          <p:spPr>
            <a:xfrm flipV="1">
              <a:off x="82198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2" name="椭圆 3251"/>
            <p:cNvSpPr/>
            <p:nvPr/>
          </p:nvSpPr>
          <p:spPr>
            <a:xfrm flipV="1">
              <a:off x="82198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7" name="椭圆 3276"/>
            <p:cNvSpPr/>
            <p:nvPr/>
          </p:nvSpPr>
          <p:spPr>
            <a:xfrm flipV="1">
              <a:off x="-28583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8" name="椭圆 3277"/>
            <p:cNvSpPr/>
            <p:nvPr/>
          </p:nvSpPr>
          <p:spPr>
            <a:xfrm flipV="1">
              <a:off x="-28583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9" name="椭圆 3278"/>
            <p:cNvSpPr/>
            <p:nvPr/>
          </p:nvSpPr>
          <p:spPr>
            <a:xfrm flipV="1">
              <a:off x="141275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0" name="椭圆 3279"/>
            <p:cNvSpPr/>
            <p:nvPr/>
          </p:nvSpPr>
          <p:spPr>
            <a:xfrm flipV="1">
              <a:off x="141275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1" name="椭圆 3280"/>
            <p:cNvSpPr/>
            <p:nvPr/>
          </p:nvSpPr>
          <p:spPr>
            <a:xfrm flipV="1">
              <a:off x="30780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2" name="椭圆 3281"/>
            <p:cNvSpPr/>
            <p:nvPr/>
          </p:nvSpPr>
          <p:spPr>
            <a:xfrm flipV="1">
              <a:off x="307802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3" name="椭圆 3282"/>
            <p:cNvSpPr/>
            <p:nvPr/>
          </p:nvSpPr>
          <p:spPr>
            <a:xfrm flipV="1">
              <a:off x="48560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4" name="椭圆 3283"/>
            <p:cNvSpPr/>
            <p:nvPr/>
          </p:nvSpPr>
          <p:spPr>
            <a:xfrm flipV="1">
              <a:off x="485602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5" name="椭圆 3284"/>
            <p:cNvSpPr/>
            <p:nvPr/>
          </p:nvSpPr>
          <p:spPr>
            <a:xfrm flipV="1">
              <a:off x="65546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6" name="椭圆 3285"/>
            <p:cNvSpPr/>
            <p:nvPr/>
          </p:nvSpPr>
          <p:spPr>
            <a:xfrm flipV="1">
              <a:off x="655460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7" name="椭圆 3286"/>
            <p:cNvSpPr/>
            <p:nvPr/>
          </p:nvSpPr>
          <p:spPr>
            <a:xfrm flipV="1">
              <a:off x="82198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8" name="椭圆 3287"/>
            <p:cNvSpPr/>
            <p:nvPr/>
          </p:nvSpPr>
          <p:spPr>
            <a:xfrm flipV="1">
              <a:off x="821986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3" name="椭圆 3312"/>
            <p:cNvSpPr/>
            <p:nvPr/>
          </p:nvSpPr>
          <p:spPr>
            <a:xfrm flipV="1">
              <a:off x="-28583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4" name="椭圆 3313"/>
            <p:cNvSpPr/>
            <p:nvPr/>
          </p:nvSpPr>
          <p:spPr>
            <a:xfrm flipV="1">
              <a:off x="-28583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5" name="椭圆 3314"/>
            <p:cNvSpPr/>
            <p:nvPr/>
          </p:nvSpPr>
          <p:spPr>
            <a:xfrm flipV="1">
              <a:off x="141275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6" name="椭圆 3315"/>
            <p:cNvSpPr/>
            <p:nvPr/>
          </p:nvSpPr>
          <p:spPr>
            <a:xfrm flipV="1">
              <a:off x="141275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7" name="椭圆 3316"/>
            <p:cNvSpPr/>
            <p:nvPr/>
          </p:nvSpPr>
          <p:spPr>
            <a:xfrm flipV="1">
              <a:off x="30780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8" name="椭圆 3317"/>
            <p:cNvSpPr/>
            <p:nvPr/>
          </p:nvSpPr>
          <p:spPr>
            <a:xfrm flipV="1">
              <a:off x="307802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9" name="椭圆 3318"/>
            <p:cNvSpPr/>
            <p:nvPr/>
          </p:nvSpPr>
          <p:spPr>
            <a:xfrm flipV="1">
              <a:off x="48560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0" name="椭圆 3319"/>
            <p:cNvSpPr/>
            <p:nvPr/>
          </p:nvSpPr>
          <p:spPr>
            <a:xfrm flipV="1">
              <a:off x="485602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1" name="椭圆 3320"/>
            <p:cNvSpPr/>
            <p:nvPr/>
          </p:nvSpPr>
          <p:spPr>
            <a:xfrm flipV="1">
              <a:off x="65546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2" name="椭圆 3321"/>
            <p:cNvSpPr/>
            <p:nvPr/>
          </p:nvSpPr>
          <p:spPr>
            <a:xfrm flipV="1">
              <a:off x="655460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3" name="椭圆 3322"/>
            <p:cNvSpPr/>
            <p:nvPr/>
          </p:nvSpPr>
          <p:spPr>
            <a:xfrm flipV="1">
              <a:off x="82198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4" name="椭圆 3323"/>
            <p:cNvSpPr/>
            <p:nvPr/>
          </p:nvSpPr>
          <p:spPr>
            <a:xfrm flipV="1">
              <a:off x="821986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9" name="椭圆 3348"/>
            <p:cNvSpPr/>
            <p:nvPr/>
          </p:nvSpPr>
          <p:spPr>
            <a:xfrm flipV="1">
              <a:off x="-2858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0" name="椭圆 3349"/>
            <p:cNvSpPr/>
            <p:nvPr/>
          </p:nvSpPr>
          <p:spPr>
            <a:xfrm flipV="1">
              <a:off x="-28583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1" name="椭圆 3350"/>
            <p:cNvSpPr/>
            <p:nvPr/>
          </p:nvSpPr>
          <p:spPr>
            <a:xfrm flipV="1">
              <a:off x="141275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2" name="椭圆 3351"/>
            <p:cNvSpPr/>
            <p:nvPr/>
          </p:nvSpPr>
          <p:spPr>
            <a:xfrm flipV="1">
              <a:off x="141275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3" name="椭圆 3352"/>
            <p:cNvSpPr/>
            <p:nvPr/>
          </p:nvSpPr>
          <p:spPr>
            <a:xfrm flipV="1">
              <a:off x="30780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4" name="椭圆 3353"/>
            <p:cNvSpPr/>
            <p:nvPr/>
          </p:nvSpPr>
          <p:spPr>
            <a:xfrm flipV="1">
              <a:off x="30780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5" name="椭圆 3354"/>
            <p:cNvSpPr/>
            <p:nvPr/>
          </p:nvSpPr>
          <p:spPr>
            <a:xfrm flipV="1">
              <a:off x="485602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6" name="椭圆 3355"/>
            <p:cNvSpPr/>
            <p:nvPr/>
          </p:nvSpPr>
          <p:spPr>
            <a:xfrm flipV="1">
              <a:off x="48560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7" name="椭圆 3356"/>
            <p:cNvSpPr/>
            <p:nvPr/>
          </p:nvSpPr>
          <p:spPr>
            <a:xfrm flipV="1">
              <a:off x="655460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8" name="椭圆 3357"/>
            <p:cNvSpPr/>
            <p:nvPr/>
          </p:nvSpPr>
          <p:spPr>
            <a:xfrm flipV="1">
              <a:off x="655460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9" name="椭圆 3358"/>
            <p:cNvSpPr/>
            <p:nvPr/>
          </p:nvSpPr>
          <p:spPr>
            <a:xfrm flipV="1">
              <a:off x="821986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0" name="椭圆 3359"/>
            <p:cNvSpPr/>
            <p:nvPr/>
          </p:nvSpPr>
          <p:spPr>
            <a:xfrm flipV="1">
              <a:off x="821986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3" name="椭圆 3372"/>
            <p:cNvSpPr/>
            <p:nvPr/>
          </p:nvSpPr>
          <p:spPr>
            <a:xfrm flipV="1">
              <a:off x="-2858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4" name="椭圆 3373"/>
            <p:cNvSpPr/>
            <p:nvPr/>
          </p:nvSpPr>
          <p:spPr>
            <a:xfrm flipV="1">
              <a:off x="141275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5" name="椭圆 3374"/>
            <p:cNvSpPr/>
            <p:nvPr/>
          </p:nvSpPr>
          <p:spPr>
            <a:xfrm flipV="1">
              <a:off x="30780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6" name="椭圆 3375"/>
            <p:cNvSpPr/>
            <p:nvPr/>
          </p:nvSpPr>
          <p:spPr>
            <a:xfrm flipV="1">
              <a:off x="485602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7" name="椭圆 3376"/>
            <p:cNvSpPr/>
            <p:nvPr/>
          </p:nvSpPr>
          <p:spPr>
            <a:xfrm flipV="1">
              <a:off x="655460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8" name="椭圆 3377"/>
            <p:cNvSpPr/>
            <p:nvPr/>
          </p:nvSpPr>
          <p:spPr>
            <a:xfrm flipV="1">
              <a:off x="821986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202" name="图片 220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" name="组 434"/>
          <p:cNvGrpSpPr/>
          <p:nvPr/>
        </p:nvGrpSpPr>
        <p:grpSpPr>
          <a:xfrm rot="5400000">
            <a:off x="1380318" y="1280253"/>
            <a:ext cx="1536857" cy="4297494"/>
            <a:chOff x="4711238" y="477896"/>
            <a:chExt cx="1536857" cy="4297494"/>
          </a:xfrm>
        </p:grpSpPr>
        <p:sp>
          <p:nvSpPr>
            <p:cNvPr id="21" name="椭圆 20"/>
            <p:cNvSpPr/>
            <p:nvPr/>
          </p:nvSpPr>
          <p:spPr>
            <a:xfrm rot="10800000">
              <a:off x="6091822" y="4078958"/>
              <a:ext cx="156273" cy="15627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6091822" y="389890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5918563" y="4078958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5918563" y="389890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5748701" y="4078958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5748701" y="389890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5578839" y="4078958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5578839" y="389890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5405580" y="4078958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0800000">
              <a:off x="5405580" y="389890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10800000">
              <a:off x="5235718" y="4078958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0800000">
              <a:off x="5235718" y="389890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10800000">
              <a:off x="5054358" y="4078958"/>
              <a:ext cx="156273" cy="15627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0800000">
              <a:off x="5054358" y="3898904"/>
              <a:ext cx="156273" cy="156273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0800000">
              <a:off x="4881099" y="4078958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10800000">
              <a:off x="4881099" y="3898904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4711238" y="4078958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4711238" y="389890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10800000">
              <a:off x="6091822" y="3718852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0800000">
              <a:off x="6091822" y="353879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10800000">
              <a:off x="5918563" y="3718852"/>
              <a:ext cx="156273" cy="15627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0800000">
              <a:off x="5918563" y="3538799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10800000">
              <a:off x="5748701" y="371885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0800000">
              <a:off x="5748701" y="3538799"/>
              <a:ext cx="156273" cy="15627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0800000">
              <a:off x="5578839" y="3718852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0800000">
              <a:off x="5578839" y="3538799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10800000">
              <a:off x="5405580" y="3718852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0800000">
              <a:off x="5405580" y="3538799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0800000">
              <a:off x="5235718" y="371885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10800000">
              <a:off x="5235718" y="353879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0800000">
              <a:off x="5054358" y="3718852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10800000">
              <a:off x="5054358" y="353879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10800000">
              <a:off x="4881099" y="3718852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0800000">
              <a:off x="4881099" y="353879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0800000">
              <a:off x="4711238" y="371885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0800000">
              <a:off x="4711238" y="353879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10800000">
              <a:off x="6091822" y="335874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0800000">
              <a:off x="6091822" y="3178693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0800000">
              <a:off x="5918563" y="335874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0800000">
              <a:off x="5918563" y="3178693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0800000">
              <a:off x="5748701" y="3358745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0800000">
              <a:off x="5748701" y="3178693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0800000">
              <a:off x="5578839" y="3358745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0800000">
              <a:off x="5578839" y="3178693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0800000">
              <a:off x="5405580" y="3358745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0800000">
              <a:off x="5405580" y="3178693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0800000">
              <a:off x="5235718" y="3358745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0800000">
              <a:off x="5235718" y="3178693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0800000">
              <a:off x="5054358" y="335874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0800000">
              <a:off x="5054358" y="3178693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0800000">
              <a:off x="4881099" y="3358745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0800000">
              <a:off x="4881099" y="3178693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10800000">
              <a:off x="4711238" y="3358745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10800000">
              <a:off x="4711238" y="3178693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10800000">
              <a:off x="6091822" y="299863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 rot="10800000">
              <a:off x="6091822" y="2818587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 rot="10800000">
              <a:off x="5918563" y="2998639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 rot="10800000">
              <a:off x="5918563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 rot="10800000">
              <a:off x="5748701" y="299863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 rot="10800000">
              <a:off x="5748701" y="281858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 rot="10800000">
              <a:off x="5578839" y="2998639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 rot="10800000">
              <a:off x="5578839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 rot="10800000">
              <a:off x="5405580" y="2998639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10800000">
              <a:off x="5405580" y="2818587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10800000">
              <a:off x="5235718" y="299863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 rot="10800000">
              <a:off x="5235718" y="2818587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10800000">
              <a:off x="5054358" y="299863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0800000">
              <a:off x="5054358" y="2818587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0800000">
              <a:off x="4881099" y="2998639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0800000">
              <a:off x="4881099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0800000">
              <a:off x="4711238" y="299863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0800000">
              <a:off x="4711238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 rot="10800000">
              <a:off x="6091822" y="2638534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 rot="10800000">
              <a:off x="6091822" y="245848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 rot="10800000">
              <a:off x="5918563" y="2638534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rot="10800000">
              <a:off x="5918563" y="2458480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 rot="10800000">
              <a:off x="5748701" y="263853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 rot="10800000">
              <a:off x="5748701" y="2458480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 rot="10800000">
              <a:off x="5578839" y="2638534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 rot="10800000">
              <a:off x="5578839" y="2458480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 rot="10800000">
              <a:off x="5405580" y="2638534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 rot="10800000">
              <a:off x="5405580" y="2458480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10800000">
              <a:off x="5235718" y="263853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10800000">
              <a:off x="5235718" y="2458480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5054358" y="2638534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10800000">
              <a:off x="5054358" y="2458480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rot="10800000">
              <a:off x="4881099" y="263853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 rot="10800000">
              <a:off x="4881099" y="2458480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 rot="10800000">
              <a:off x="4711238" y="2638534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4711238" y="2458480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 rot="10800000">
              <a:off x="6091822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 rot="10800000">
              <a:off x="6091822" y="2098374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 rot="10800000">
              <a:off x="5918563" y="227842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 rot="10800000">
              <a:off x="5918563" y="209837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 rot="10800000">
              <a:off x="5748701" y="227842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 rot="10800000">
              <a:off x="5748701" y="209837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 rot="10800000">
              <a:off x="5578839" y="2278428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 rot="10800000">
              <a:off x="5578839" y="209837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 rot="10800000">
              <a:off x="5405580" y="227842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 rot="10800000">
              <a:off x="5405580" y="2098374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 rot="10800000">
              <a:off x="5235718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 rot="10800000">
              <a:off x="5235718" y="2098374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 rot="10800000">
              <a:off x="5054358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 rot="10800000">
              <a:off x="5054358" y="2098374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 rot="10800000">
              <a:off x="4881099" y="227842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rot="10800000">
              <a:off x="4881099" y="2098374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rot="10800000">
              <a:off x="4711238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rot="10800000">
              <a:off x="4711238" y="209837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 rot="10800000">
              <a:off x="6091822" y="1918321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 rot="10800000">
              <a:off x="6091822" y="1738268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 rot="10800000">
              <a:off x="5918563" y="191832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 rot="10800000">
              <a:off x="5918563" y="173826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 rot="10800000">
              <a:off x="5748701" y="191832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 rot="10800000">
              <a:off x="5748701" y="173826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 rot="10800000">
              <a:off x="5578839" y="191832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 rot="10800000">
              <a:off x="5578839" y="1738268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 rot="10800000">
              <a:off x="5405580" y="1918321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 rot="10800000">
              <a:off x="5405580" y="173826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 rot="10800000">
              <a:off x="5235718" y="191832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 rot="10800000">
              <a:off x="5235718" y="173826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 rot="10800000">
              <a:off x="5054358" y="191832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 rot="10800000">
              <a:off x="5054358" y="1738268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 rot="10800000">
              <a:off x="4881099" y="191832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rot="10800000">
              <a:off x="4881099" y="173826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rot="10800000">
              <a:off x="4711238" y="1918321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 rot="10800000">
              <a:off x="4711238" y="173826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 rot="10800000">
              <a:off x="6091822" y="155821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 rot="10800000">
              <a:off x="6091822" y="1378162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 rot="10800000">
              <a:off x="5918563" y="155821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 rot="10800000">
              <a:off x="5918563" y="137816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 rot="10800000">
              <a:off x="5748701" y="155821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 rot="10800000">
              <a:off x="5748701" y="137816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 rot="10800000">
              <a:off x="5578839" y="155821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 rot="10800000">
              <a:off x="5578839" y="137816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 rot="10800000">
              <a:off x="5405580" y="155821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 rot="10800000">
              <a:off x="5405580" y="137816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 rot="10800000">
              <a:off x="5235718" y="155821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 rot="10800000">
              <a:off x="5235718" y="137816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 rot="10800000">
              <a:off x="5054358" y="155821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 rot="10800000">
              <a:off x="5054358" y="137816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 rot="10800000">
              <a:off x="4881099" y="155821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 rot="10800000">
              <a:off x="4881099" y="137816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 rot="10800000">
              <a:off x="4711238" y="155821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 rot="10800000">
              <a:off x="4711238" y="137816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 rot="10800000">
              <a:off x="6091822" y="1198108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 rot="10800000">
              <a:off x="5918563" y="119810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 rot="10800000">
              <a:off x="5748701" y="1198108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 rot="10800000">
              <a:off x="5578839" y="119810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 rot="10800000">
              <a:off x="5405580" y="119810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 rot="10800000">
              <a:off x="5235718" y="1198108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 rot="10800000">
              <a:off x="5054358" y="1198108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 rot="10800000">
              <a:off x="4881099" y="119810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 rot="10800000">
              <a:off x="4711238" y="119810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 rot="10800000">
              <a:off x="6091822" y="1018055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 rot="10800000">
              <a:off x="6091822" y="83800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 rot="10800000">
              <a:off x="5918563" y="10180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 rot="10800000">
              <a:off x="5918563" y="838002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 rot="10800000">
              <a:off x="5748701" y="1018055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 rot="10800000">
              <a:off x="5748701" y="83800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 rot="10800000">
              <a:off x="5578839" y="10180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 rot="10800000">
              <a:off x="5578839" y="838002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 rot="10800000">
              <a:off x="5405580" y="1018055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 rot="10800000">
              <a:off x="5405580" y="83800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 rot="10800000">
              <a:off x="5235718" y="10180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 rot="10800000">
              <a:off x="5235718" y="83800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 rot="10800000">
              <a:off x="5054358" y="10180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 rot="10800000">
              <a:off x="5054358" y="838002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 rot="10800000">
              <a:off x="4881099" y="10180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 rot="10800000">
              <a:off x="4881099" y="83800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 rot="10800000">
              <a:off x="4711238" y="1018055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 rot="10800000">
              <a:off x="4711238" y="83800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 rot="10800000">
              <a:off x="6091822" y="65794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 rot="10800000">
              <a:off x="6091822" y="47789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 rot="10800000">
              <a:off x="5918563" y="65794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 rot="10800000">
              <a:off x="5918563" y="47789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 rot="10800000">
              <a:off x="5748701" y="65794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 rot="10800000">
              <a:off x="5748701" y="477896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 rot="10800000">
              <a:off x="5578839" y="65794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 rot="10800000">
              <a:off x="5578839" y="477896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 rot="10800000">
              <a:off x="5405580" y="65794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 rot="10800000">
              <a:off x="5405580" y="477896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 rot="10800000">
              <a:off x="5235718" y="65794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 rot="10800000">
              <a:off x="5235718" y="47789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 rot="10800000">
              <a:off x="5054358" y="65794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 rot="10800000">
              <a:off x="5054358" y="477896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 rot="10800000">
              <a:off x="4881099" y="65794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 rot="10800000">
              <a:off x="4881099" y="477896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rot="10800000">
              <a:off x="4711238" y="65794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 rot="10800000">
              <a:off x="4711238" y="477896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 rot="10800000">
              <a:off x="6091822" y="4619117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 rot="10800000">
              <a:off x="6091822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 rot="10800000">
              <a:off x="5918563" y="4619117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 rot="10800000">
              <a:off x="5918563" y="443906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 rot="10800000">
              <a:off x="5748701" y="4619117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 rot="10800000">
              <a:off x="5748701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 rot="10800000">
              <a:off x="5578839" y="4619117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 rot="10800000">
              <a:off x="5578839" y="443906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 rot="10800000">
              <a:off x="5405580" y="4619117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 rot="10800000">
              <a:off x="5405580" y="4439064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 rot="10800000">
              <a:off x="5235718" y="4619117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 rot="10800000">
              <a:off x="5235718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 rot="10800000">
              <a:off x="5054358" y="4619117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 rot="10800000">
              <a:off x="5054358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 rot="10800000">
              <a:off x="4881099" y="4619117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 rot="10800000">
              <a:off x="4881099" y="4439064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 rot="10800000">
              <a:off x="4711238" y="4619117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 rot="10800000">
              <a:off x="4711238" y="443906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 rot="10800000">
              <a:off x="6091822" y="425901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 rot="10800000">
              <a:off x="5918563" y="4259011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 rot="10800000">
              <a:off x="5748701" y="425901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 rot="10800000">
              <a:off x="5578839" y="4259011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 rot="10800000">
              <a:off x="5405580" y="4259011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 rot="10800000">
              <a:off x="5235718" y="4259011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 rot="10800000">
              <a:off x="5054358" y="4259011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 rot="10800000">
              <a:off x="4881099" y="425901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 rot="10800000">
              <a:off x="4711238" y="4259011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6" name="组 435"/>
          <p:cNvGrpSpPr/>
          <p:nvPr/>
        </p:nvGrpSpPr>
        <p:grpSpPr>
          <a:xfrm rot="16200000">
            <a:off x="9274825" y="1280253"/>
            <a:ext cx="1536857" cy="4297494"/>
            <a:chOff x="4711238" y="477896"/>
            <a:chExt cx="1536857" cy="4297494"/>
          </a:xfrm>
        </p:grpSpPr>
        <p:sp>
          <p:nvSpPr>
            <p:cNvPr id="437" name="椭圆 436"/>
            <p:cNvSpPr/>
            <p:nvPr/>
          </p:nvSpPr>
          <p:spPr>
            <a:xfrm rot="10800000">
              <a:off x="6091822" y="4078958"/>
              <a:ext cx="156273" cy="15627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 rot="10800000">
              <a:off x="6091822" y="389890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 rot="10800000">
              <a:off x="5918563" y="4078958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 rot="10800000">
              <a:off x="5918563" y="389890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 rot="10800000">
              <a:off x="5748701" y="4078958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 rot="10800000">
              <a:off x="5748701" y="389890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 rot="10800000">
              <a:off x="5578839" y="4078958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 rot="10800000">
              <a:off x="5578839" y="389890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 rot="10800000">
              <a:off x="5405580" y="4078958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 rot="10800000">
              <a:off x="5405580" y="389890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 rot="10800000">
              <a:off x="5235718" y="4078958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 rot="10800000">
              <a:off x="5235718" y="389890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 rot="10800000">
              <a:off x="5054358" y="4078958"/>
              <a:ext cx="156273" cy="15627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 rot="10800000">
              <a:off x="5054358" y="3898904"/>
              <a:ext cx="156273" cy="156273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 rot="10800000">
              <a:off x="4881099" y="4078958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 rot="10800000">
              <a:off x="4881099" y="3898904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 rot="10800000">
              <a:off x="4711238" y="4078958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 rot="10800000">
              <a:off x="4711238" y="389890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 rot="10800000">
              <a:off x="6091822" y="3718852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 rot="10800000">
              <a:off x="6091822" y="353879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 rot="10800000">
              <a:off x="5918563" y="3718852"/>
              <a:ext cx="156273" cy="15627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 rot="10800000">
              <a:off x="5918563" y="3538799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 rot="10800000">
              <a:off x="5748701" y="371885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 rot="10800000">
              <a:off x="5748701" y="3538799"/>
              <a:ext cx="156273" cy="15627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 rot="10800000">
              <a:off x="5578839" y="3718852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 rot="10800000">
              <a:off x="5578839" y="3538799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 rot="10800000">
              <a:off x="5405580" y="3718852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 rot="10800000">
              <a:off x="5405580" y="3538799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 rot="10800000">
              <a:off x="5235718" y="371885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 rot="10800000">
              <a:off x="5235718" y="353879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 rot="10800000">
              <a:off x="5054358" y="3718852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 rot="10800000">
              <a:off x="5054358" y="353879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 rot="10800000">
              <a:off x="4881099" y="3718852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 rot="10800000">
              <a:off x="4881099" y="353879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 rot="10800000">
              <a:off x="4711238" y="3718852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 rot="10800000">
              <a:off x="4711238" y="353879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 rot="10800000">
              <a:off x="6091822" y="335874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 rot="10800000">
              <a:off x="6091822" y="3178693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 rot="10800000">
              <a:off x="5918563" y="335874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 rot="10800000">
              <a:off x="5918563" y="3178693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 rot="10800000">
              <a:off x="5748701" y="3358745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 rot="10800000">
              <a:off x="5748701" y="3178693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 rot="10800000">
              <a:off x="5578839" y="3358745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 rot="10800000">
              <a:off x="5578839" y="3178693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 rot="10800000">
              <a:off x="5405580" y="3358745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 rot="10800000">
              <a:off x="5405580" y="3178693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 rot="10800000">
              <a:off x="5235718" y="3358745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 rot="10800000">
              <a:off x="5235718" y="3178693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 rot="10800000">
              <a:off x="5054358" y="335874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 rot="10800000">
              <a:off x="5054358" y="3178693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 rot="10800000">
              <a:off x="4881099" y="3358745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 rot="10800000">
              <a:off x="4881099" y="3178693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 rot="10800000">
              <a:off x="4711238" y="3358745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 rot="10800000">
              <a:off x="4711238" y="3178693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 rot="10800000">
              <a:off x="6091822" y="299863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 rot="10800000">
              <a:off x="6091822" y="2818587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 rot="10800000">
              <a:off x="5918563" y="2998639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 rot="10800000">
              <a:off x="5918563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 rot="10800000">
              <a:off x="5748701" y="2998639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 rot="10800000">
              <a:off x="5748701" y="2818587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 rot="10800000">
              <a:off x="5578839" y="2998639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 rot="10800000">
              <a:off x="5578839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 rot="10800000">
              <a:off x="5405580" y="2998639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 rot="10800000">
              <a:off x="5405580" y="2818587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 rot="10800000">
              <a:off x="5235718" y="299863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 rot="10800000">
              <a:off x="5235718" y="2818587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 rot="10800000">
              <a:off x="5054358" y="299863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 rot="10800000">
              <a:off x="5054358" y="2818587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 rot="10800000">
              <a:off x="4881099" y="2998639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 rot="10800000">
              <a:off x="4881099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 rot="10800000">
              <a:off x="4711238" y="2998639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 rot="10800000">
              <a:off x="4711238" y="2818587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 rot="10800000">
              <a:off x="6091822" y="2638534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 rot="10800000">
              <a:off x="6091822" y="2458480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 rot="10800000">
              <a:off x="5918563" y="2638534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 rot="10800000">
              <a:off x="5918563" y="2458480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 rot="10800000">
              <a:off x="5748701" y="263853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 rot="10800000">
              <a:off x="5748701" y="2458480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 rot="10800000">
              <a:off x="5578839" y="2638534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 rot="10800000">
              <a:off x="5578839" y="2458480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 rot="10800000">
              <a:off x="5405580" y="2638534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 rot="10800000">
              <a:off x="5405580" y="2458480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 rot="10800000">
              <a:off x="5235718" y="263853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 rot="10800000">
              <a:off x="5235718" y="2458480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 rot="10800000">
              <a:off x="5054358" y="2638534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 rot="10800000">
              <a:off x="5054358" y="2458480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 rot="10800000">
              <a:off x="4881099" y="263853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 rot="10800000">
              <a:off x="4881099" y="2458480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 rot="10800000">
              <a:off x="4711238" y="2638534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 rot="10800000">
              <a:off x="4711238" y="2458480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 rot="10800000">
              <a:off x="6091822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 rot="10800000">
              <a:off x="6091822" y="2098374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 rot="10800000">
              <a:off x="5918563" y="227842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 rot="10800000">
              <a:off x="5918563" y="209837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 rot="10800000">
              <a:off x="5748701" y="227842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 rot="10800000">
              <a:off x="5748701" y="209837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 rot="10800000">
              <a:off x="5578839" y="2278428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 rot="10800000">
              <a:off x="5578839" y="2098374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 rot="10800000">
              <a:off x="5405580" y="227842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 rot="10800000">
              <a:off x="5405580" y="2098374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 rot="10800000">
              <a:off x="5235718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 rot="10800000">
              <a:off x="5235718" y="2098374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 rot="10800000">
              <a:off x="5054358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 rot="10800000">
              <a:off x="5054358" y="2098374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 rot="10800000">
              <a:off x="4881099" y="227842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 rot="10800000">
              <a:off x="4881099" y="2098374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 rot="10800000">
              <a:off x="4711238" y="227842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 rot="10800000">
              <a:off x="4711238" y="2098374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 rot="10800000">
              <a:off x="6091822" y="1918321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 rot="10800000">
              <a:off x="6091822" y="1738268"/>
              <a:ext cx="156273" cy="156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 rot="10800000">
              <a:off x="5918563" y="191832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 rot="10800000">
              <a:off x="5918563" y="173826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 rot="10800000">
              <a:off x="5748701" y="1918321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 rot="10800000">
              <a:off x="5748701" y="173826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 rot="10800000">
              <a:off x="5578839" y="191832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 rot="10800000">
              <a:off x="5578839" y="1738268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 rot="10800000">
              <a:off x="5405580" y="1918321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 rot="10800000">
              <a:off x="5405580" y="173826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 rot="10800000">
              <a:off x="5235718" y="191832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 rot="10800000">
              <a:off x="5235718" y="173826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 rot="10800000">
              <a:off x="5054358" y="1918321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 rot="10800000">
              <a:off x="5054358" y="1738268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 rot="10800000">
              <a:off x="4881099" y="1918321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 rot="10800000">
              <a:off x="4881099" y="173826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 rot="10800000">
              <a:off x="4711238" y="1918321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 rot="10800000">
              <a:off x="4711238" y="173826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 rot="10800000">
              <a:off x="6091822" y="155821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 rot="10800000">
              <a:off x="6091822" y="1378162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rot="10800000">
              <a:off x="5918563" y="155821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 rot="10800000">
              <a:off x="5918563" y="137816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 rot="10800000">
              <a:off x="5748701" y="1558215"/>
              <a:ext cx="156273" cy="15627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 rot="10800000">
              <a:off x="5748701" y="137816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 rot="10800000">
              <a:off x="5578839" y="155821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 rot="10800000">
              <a:off x="5578839" y="137816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 rot="10800000">
              <a:off x="5405580" y="1558215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 rot="10800000">
              <a:off x="5405580" y="1378162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 rot="10800000">
              <a:off x="5235718" y="155821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 rot="10800000">
              <a:off x="5235718" y="137816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 rot="10800000">
              <a:off x="5054358" y="155821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 rot="10800000">
              <a:off x="5054358" y="137816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 rot="10800000">
              <a:off x="4881099" y="1558215"/>
              <a:ext cx="156273" cy="156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 rot="10800000">
              <a:off x="4881099" y="137816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 rot="10800000">
              <a:off x="4711238" y="155821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 rot="10800000">
              <a:off x="4711238" y="137816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 rot="10800000">
              <a:off x="6091822" y="1198108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 rot="10800000">
              <a:off x="5918563" y="119810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 rot="10800000">
              <a:off x="5748701" y="1198108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 rot="10800000">
              <a:off x="5578839" y="1198108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 rot="10800000">
              <a:off x="5405580" y="1198108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 rot="10800000">
              <a:off x="5235718" y="1198108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 rot="10800000">
              <a:off x="5054358" y="1198108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 rot="10800000">
              <a:off x="4881099" y="1198108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 rot="10800000">
              <a:off x="4711238" y="1198108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 rot="10800000">
              <a:off x="6091822" y="1018055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 rot="10800000">
              <a:off x="6091822" y="83800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 rot="10800000">
              <a:off x="5918563" y="10180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 rot="10800000">
              <a:off x="5918563" y="838002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 rot="10800000">
              <a:off x="5748701" y="1018055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 rot="10800000">
              <a:off x="5748701" y="83800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 rot="10800000">
              <a:off x="5578839" y="10180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 rot="10800000">
              <a:off x="5578839" y="838002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 rot="10800000">
              <a:off x="5405580" y="1018055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 rot="10800000">
              <a:off x="5405580" y="838002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 rot="10800000">
              <a:off x="5235718" y="10180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 rot="10800000">
              <a:off x="5235718" y="838002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 rot="10800000">
              <a:off x="5054358" y="1018055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 rot="10800000">
              <a:off x="5054358" y="838002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 rot="10800000">
              <a:off x="4881099" y="1018055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 rot="10800000">
              <a:off x="4881099" y="838002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 rot="10800000">
              <a:off x="4711238" y="1018055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 rot="10800000">
              <a:off x="4711238" y="838002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 rot="10800000">
              <a:off x="6091822" y="65794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 rot="10800000">
              <a:off x="6091822" y="47789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 rot="10800000">
              <a:off x="5918563" y="657949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 rot="10800000">
              <a:off x="5918563" y="47789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 rot="10800000">
              <a:off x="5748701" y="657949"/>
              <a:ext cx="156273" cy="1562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 rot="10800000">
              <a:off x="5748701" y="477896"/>
              <a:ext cx="156273" cy="15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 rot="10800000">
              <a:off x="5578839" y="657949"/>
              <a:ext cx="156273" cy="156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 rot="10800000">
              <a:off x="5578839" y="477896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 rot="10800000">
              <a:off x="5405580" y="65794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 rot="10800000">
              <a:off x="5405580" y="477896"/>
              <a:ext cx="156273" cy="156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 rot="10800000">
              <a:off x="5235718" y="65794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 rot="10800000">
              <a:off x="5235718" y="477896"/>
              <a:ext cx="156273" cy="1562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 rot="10800000">
              <a:off x="5054358" y="65794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 rot="10800000">
              <a:off x="5054358" y="477896"/>
              <a:ext cx="156273" cy="15627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 rot="10800000">
              <a:off x="4881099" y="657949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 rot="10800000">
              <a:off x="4881099" y="477896"/>
              <a:ext cx="156273" cy="156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 rot="10800000">
              <a:off x="4711238" y="657949"/>
              <a:ext cx="156273" cy="156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 rot="10800000">
              <a:off x="4711238" y="477896"/>
              <a:ext cx="156273" cy="15627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 rot="10800000">
              <a:off x="6091822" y="4619117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 rot="10800000">
              <a:off x="6091822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 rot="10800000">
              <a:off x="5918563" y="4619117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 rot="10800000">
              <a:off x="5918563" y="443906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 rot="10800000">
              <a:off x="5748701" y="4619117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 rot="10800000">
              <a:off x="5748701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 rot="10800000">
              <a:off x="5578839" y="4619117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 rot="10800000">
              <a:off x="5578839" y="4439064"/>
              <a:ext cx="156273" cy="156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 rot="10800000">
              <a:off x="5405580" y="4619117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 rot="10800000">
              <a:off x="5405580" y="4439064"/>
              <a:ext cx="156273" cy="1562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 rot="10800000">
              <a:off x="5235718" y="4619117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 rot="10800000">
              <a:off x="5235718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 rot="10800000">
              <a:off x="5054358" y="4619117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 rot="10800000">
              <a:off x="5054358" y="4439064"/>
              <a:ext cx="156273" cy="15627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 rot="10800000">
              <a:off x="4881099" y="4619117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 rot="10800000">
              <a:off x="4881099" y="4439064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 rot="10800000">
              <a:off x="4711238" y="4619117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 rot="10800000">
              <a:off x="4711238" y="4439064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 rot="10800000">
              <a:off x="6091822" y="425901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 rot="10800000">
              <a:off x="5918563" y="4259011"/>
              <a:ext cx="156273" cy="15627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rot="10800000">
              <a:off x="5748701" y="425901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rot="10800000">
              <a:off x="5578839" y="4259011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rot="10800000">
              <a:off x="5405580" y="4259011"/>
              <a:ext cx="156273" cy="1562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rot="10800000">
              <a:off x="5235718" y="4259011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rot="10800000">
              <a:off x="5054358" y="4259011"/>
              <a:ext cx="156273" cy="1562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rot="10800000">
              <a:off x="4881099" y="4259011"/>
              <a:ext cx="156273" cy="15627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rot="10800000">
              <a:off x="4711238" y="4259011"/>
              <a:ext cx="156273" cy="1562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53" name="文本框 652"/>
          <p:cNvSpPr txBox="1"/>
          <p:nvPr/>
        </p:nvSpPr>
        <p:spPr>
          <a:xfrm>
            <a:off x="4682792" y="2644170"/>
            <a:ext cx="28264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ONE</a:t>
            </a:r>
            <a:endParaRPr kumimoji="1" lang="zh-CN" altLang="en-US" sz="9600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54" name="图片 65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2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0" y="4233891"/>
            <a:ext cx="12192000" cy="2624109"/>
            <a:chOff x="0" y="4233891"/>
            <a:chExt cx="12192000" cy="2624109"/>
          </a:xfrm>
        </p:grpSpPr>
        <p:sp>
          <p:nvSpPr>
            <p:cNvPr id="39" name="椭圆 38"/>
            <p:cNvSpPr/>
            <p:nvPr/>
          </p:nvSpPr>
          <p:spPr>
            <a:xfrm rot="10800000">
              <a:off x="8987938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0800000">
              <a:off x="8987938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0800000">
              <a:off x="8818102" y="670481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0800000">
              <a:off x="8818102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10800000">
              <a:off x="8651598" y="670481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10800000">
              <a:off x="8651598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10800000">
              <a:off x="8473822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10800000">
              <a:off x="8473822" y="652832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10800000">
              <a:off x="8303988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10800000">
              <a:off x="8303988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10800000">
              <a:off x="8137483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0800000">
              <a:off x="8137483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0800000">
              <a:off x="7970979" y="670481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0800000">
              <a:off x="7970979" y="6528321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0800000">
              <a:off x="7801144" y="670481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10800000">
              <a:off x="7801144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10800000">
              <a:off x="7634639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0800000">
              <a:off x="7634639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10800000">
              <a:off x="7456864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0800000">
              <a:off x="7456864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10800000">
              <a:off x="7287030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0800000">
              <a:off x="7287030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10800000">
              <a:off x="7120525" y="670481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0800000">
              <a:off x="7120525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0800000">
              <a:off x="6954020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0800000">
              <a:off x="6954020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10800000">
              <a:off x="6784185" y="670481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0800000">
              <a:off x="6784185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0800000">
              <a:off x="6617680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10800000">
              <a:off x="6617680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0800000">
              <a:off x="6439905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10800000">
              <a:off x="6439905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10800000">
              <a:off x="6270070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0800000">
              <a:off x="6270070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0800000">
              <a:off x="6103566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0800000">
              <a:off x="6103566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0800000">
              <a:off x="8987938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0800000">
              <a:off x="8987938" y="6175332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10800000">
              <a:off x="8818102" y="6351826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0800000">
              <a:off x="8818102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10800000">
              <a:off x="8651598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10800000">
              <a:off x="8651598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10800000">
              <a:off x="8473822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10800000">
              <a:off x="8473822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10800000">
              <a:off x="8303988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10800000">
              <a:off x="8303988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0800000">
              <a:off x="8137483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0800000">
              <a:off x="8137483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10800000">
              <a:off x="7970979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10800000">
              <a:off x="7970979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10800000">
              <a:off x="7801144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 rot="10800000">
              <a:off x="7801144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10800000">
              <a:off x="7634639" y="635182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10800000">
              <a:off x="7634639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10800000">
              <a:off x="7456864" y="635182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0800000">
              <a:off x="7456864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0800000">
              <a:off x="7287030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0800000">
              <a:off x="7287030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0800000">
              <a:off x="7120525" y="635182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0800000">
              <a:off x="7120525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0800000">
              <a:off x="6954020" y="635182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0800000">
              <a:off x="6954020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0800000">
              <a:off x="6784185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0800000">
              <a:off x="6784185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0800000">
              <a:off x="6617680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0800000">
              <a:off x="6617680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0800000">
              <a:off x="6439905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0800000">
              <a:off x="6439905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0800000">
              <a:off x="6270070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0800000">
              <a:off x="6270070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10800000">
              <a:off x="6103566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10800000">
              <a:off x="6103566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 rot="10800000">
              <a:off x="8987938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 rot="10800000">
              <a:off x="8987938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 rot="10800000">
              <a:off x="8818102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 rot="10800000">
              <a:off x="8818102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 rot="10800000">
              <a:off x="8651598" y="5998837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 rot="10800000">
              <a:off x="8651598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 rot="10800000">
              <a:off x="8473822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 rot="10800000">
              <a:off x="8473822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 rot="10800000">
              <a:off x="8303988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 rot="10800000">
              <a:off x="8303988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 rot="10800000">
              <a:off x="8137483" y="599883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 rot="10800000">
              <a:off x="8137483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 rot="10800000">
              <a:off x="7970979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 rot="10800000">
              <a:off x="7970979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 rot="10800000">
              <a:off x="7801144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 rot="10800000">
              <a:off x="7801144" y="582234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10800000">
              <a:off x="7634639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 rot="10800000">
              <a:off x="7634639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 rot="10800000">
              <a:off x="7456864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 rot="10800000">
              <a:off x="7456864" y="582234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 rot="10800000">
              <a:off x="7287030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 rot="10800000">
              <a:off x="7287030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 rot="10800000">
              <a:off x="7120525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 rot="10800000">
              <a:off x="7120525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 rot="10800000">
              <a:off x="6954020" y="599883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 rot="10800000">
              <a:off x="6954020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 rot="10800000">
              <a:off x="6784185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10800000">
              <a:off x="6784185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10800000">
              <a:off x="6617680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 rot="10800000">
              <a:off x="6617680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10800000">
              <a:off x="6439905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0800000">
              <a:off x="6439905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0800000">
              <a:off x="6270070" y="5998837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0800000">
              <a:off x="6270070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0800000">
              <a:off x="6103566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0800000">
              <a:off x="6103566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 rot="10800000">
              <a:off x="8987938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 rot="10800000">
              <a:off x="8987938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 rot="10800000">
              <a:off x="8818102" y="5645848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 rot="10800000">
              <a:off x="8818102" y="546935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 rot="10800000">
              <a:off x="8651598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 rot="10800000">
              <a:off x="8651598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 rot="10800000">
              <a:off x="8473822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 rot="10800000">
              <a:off x="8473822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10800000">
              <a:off x="8303988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 rot="10800000">
              <a:off x="8303988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 rot="10800000">
              <a:off x="8137483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 rot="10800000">
              <a:off x="8137483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 rot="10800000">
              <a:off x="7970979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 rot="10800000">
              <a:off x="7970979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 rot="10800000">
              <a:off x="7801144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 rot="10800000">
              <a:off x="7801144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 rot="10800000">
              <a:off x="7634639" y="5645848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 rot="10800000">
              <a:off x="7634639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 rot="10800000">
              <a:off x="7456864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 rot="10800000">
              <a:off x="7456864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 rot="10800000">
              <a:off x="7287030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rot="10800000">
              <a:off x="7287030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 rot="10800000">
              <a:off x="7120525" y="5645848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 rot="10800000">
              <a:off x="7120525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 rot="10800000">
              <a:off x="6954020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 rot="10800000">
              <a:off x="6954020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 rot="10800000">
              <a:off x="6784185" y="5645848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 rot="10800000">
              <a:off x="6784185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10800000">
              <a:off x="6617680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10800000">
              <a:off x="6617680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6439905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10800000">
              <a:off x="6439905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rot="10800000">
              <a:off x="6270070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 rot="10800000">
              <a:off x="6270070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 rot="10800000">
              <a:off x="6103566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6103566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 rot="10800000">
              <a:off x="8987938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 rot="10800000">
              <a:off x="8987938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8818102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rot="10800000">
              <a:off x="8818102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 rot="10800000">
              <a:off x="8651598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 rot="10800000">
              <a:off x="8651598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 rot="10800000">
              <a:off x="8473822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 rot="10800000">
              <a:off x="8473822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 rot="10800000">
              <a:off x="8303988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 rot="10800000">
              <a:off x="8303988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 rot="10800000">
              <a:off x="8137483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 rot="10800000">
              <a:off x="8137483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 rot="10800000">
              <a:off x="7970979" y="529285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 rot="10800000">
              <a:off x="7970979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 rot="10800000">
              <a:off x="7801144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 rot="10800000">
              <a:off x="7801144" y="511636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 rot="10800000">
              <a:off x="7634639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 rot="10800000">
              <a:off x="7634639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 rot="10800000">
              <a:off x="7456864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 rot="10800000">
              <a:off x="7456864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 rot="10800000">
              <a:off x="7287030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 rot="10800000">
              <a:off x="7287030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 rot="10800000">
              <a:off x="7120525" y="529285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 rot="10800000">
              <a:off x="7120525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 rot="10800000">
              <a:off x="6954020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 rot="10800000">
              <a:off x="6954020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 rot="10800000">
              <a:off x="6784185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 rot="10800000">
              <a:off x="6784185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 rot="10800000">
              <a:off x="6617680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 rot="10800000">
              <a:off x="6617680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 rot="10800000">
              <a:off x="6439905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 rot="10800000">
              <a:off x="6439905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 rot="10800000">
              <a:off x="6270070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rot="10800000">
              <a:off x="6270070" y="5116364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rot="10800000">
              <a:off x="6103566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rot="10800000">
              <a:off x="6103566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rot="10800000">
              <a:off x="8987938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rot="10800000">
              <a:off x="8987938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 rot="10800000">
              <a:off x="8818102" y="493986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 rot="10800000">
              <a:off x="8818102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 rot="10800000">
              <a:off x="8651598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 rot="10800000">
              <a:off x="8651598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 rot="10800000">
              <a:off x="8473822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 rot="10800000">
              <a:off x="8473822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rot="10800000">
              <a:off x="8303988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 rot="10800000">
              <a:off x="8303988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 rot="10800000">
              <a:off x="8137483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 rot="10800000">
              <a:off x="8137483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 rot="10800000">
              <a:off x="7970979" y="493986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 rot="10800000">
              <a:off x="7970979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 rot="10800000">
              <a:off x="7801144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 rot="10800000">
              <a:off x="7801144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 rot="10800000">
              <a:off x="7634639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 rot="10800000">
              <a:off x="7634639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 rot="10800000">
              <a:off x="7456864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 rot="10800000">
              <a:off x="7456864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 rot="10800000">
              <a:off x="7287030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 rot="10800000">
              <a:off x="7287030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 rot="10800000">
              <a:off x="7120525" y="4939869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 rot="10800000">
              <a:off x="7120525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 rot="10800000">
              <a:off x="6954020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 rot="10800000">
              <a:off x="6954020" y="4763375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 rot="10800000">
              <a:off x="6784185" y="4939869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 rot="10800000">
              <a:off x="6784185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 rot="10800000">
              <a:off x="6617680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 rot="10800000">
              <a:off x="6617680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 rot="10800000">
              <a:off x="6439905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 rot="10800000">
              <a:off x="6439905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 rot="10800000">
              <a:off x="6270070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rot="10800000">
              <a:off x="6270070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rot="10800000">
              <a:off x="6103566" y="493986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 rot="10800000">
              <a:off x="6103566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 rot="10800000">
              <a:off x="8987938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 rot="10800000">
              <a:off x="8987938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 rot="10800000">
              <a:off x="8818102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rot="10800000">
              <a:off x="8818102" y="4410386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 rot="10800000">
              <a:off x="8651598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 rot="10800000">
              <a:off x="8651598" y="441038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 rot="10800000">
              <a:off x="8473822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 rot="10800000">
              <a:off x="8473822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 rot="10800000">
              <a:off x="8303988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 rot="10800000">
              <a:off x="8303988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 rot="10800000">
              <a:off x="8137483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 rot="10800000">
              <a:off x="8137483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 rot="10800000">
              <a:off x="7970979" y="458688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 rot="10800000">
              <a:off x="7970979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 rot="10800000">
              <a:off x="7801144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 rot="10800000">
              <a:off x="7801144" y="4410386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 rot="10800000">
              <a:off x="7634639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 rot="10800000">
              <a:off x="7634639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 rot="10800000">
              <a:off x="7456864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 rot="10800000">
              <a:off x="7456864" y="441038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 rot="10800000">
              <a:off x="7287030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 rot="10800000">
              <a:off x="7287030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 rot="10800000">
              <a:off x="7120525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 rot="10800000">
              <a:off x="7120525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 rot="10800000">
              <a:off x="6954020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 rot="10800000">
              <a:off x="6954020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 rot="10800000">
              <a:off x="6784185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 rot="10800000">
              <a:off x="6784185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 rot="10800000">
              <a:off x="6617680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 rot="10800000">
              <a:off x="6617680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 rot="10800000">
              <a:off x="6439905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 rot="10800000">
              <a:off x="6439905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 rot="10800000">
              <a:off x="6270070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 rot="10800000">
              <a:off x="6270070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 rot="10800000">
              <a:off x="6103566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 rot="10800000">
              <a:off x="6103566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 rot="10800000">
              <a:off x="8987938" y="423389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 rot="10800000">
              <a:off x="8818102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 rot="10800000">
              <a:off x="8651598" y="4233891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 rot="10800000">
              <a:off x="8473822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 rot="10800000">
              <a:off x="8303988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 rot="10800000">
              <a:off x="8137483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 rot="10800000">
              <a:off x="7970979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 rot="10800000">
              <a:off x="7801144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 rot="10800000">
              <a:off x="7634639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 rot="10800000">
              <a:off x="7456864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 rot="10800000">
              <a:off x="7287030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 rot="10800000">
              <a:off x="7120525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 rot="10800000">
              <a:off x="6954020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 rot="10800000">
              <a:off x="6784185" y="423389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 rot="10800000">
              <a:off x="6617680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 rot="10800000">
              <a:off x="6439905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 rot="10800000">
              <a:off x="6270070" y="423389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 rot="10800000">
              <a:off x="6103566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 rot="10800000">
              <a:off x="12038816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 rot="10800000">
              <a:off x="12038816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 rot="10800000">
              <a:off x="11868980" y="670481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 rot="10800000">
              <a:off x="11868980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 rot="10800000">
              <a:off x="11702476" y="670481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 rot="10800000">
              <a:off x="11702476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 rot="10800000">
              <a:off x="11524700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 rot="10800000">
              <a:off x="11524700" y="652832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 rot="10800000">
              <a:off x="11354866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 rot="10800000">
              <a:off x="11354866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 rot="10800000">
              <a:off x="11188361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 rot="10800000">
              <a:off x="11188361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 rot="10800000">
              <a:off x="11021857" y="670481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 rot="10800000">
              <a:off x="11021857" y="6528321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 rot="10800000">
              <a:off x="10852022" y="670481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 rot="10800000">
              <a:off x="10852022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 rot="10800000">
              <a:off x="10685517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 rot="10800000">
              <a:off x="10685517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 rot="10800000">
              <a:off x="10507742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 rot="10800000">
              <a:off x="10507742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 rot="10800000">
              <a:off x="10337908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 rot="10800000">
              <a:off x="10337908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 rot="10800000">
              <a:off x="10171403" y="670481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 rot="10800000">
              <a:off x="10171403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 rot="10800000">
              <a:off x="10004898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 rot="10800000">
              <a:off x="10004898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 rot="10800000">
              <a:off x="9835063" y="670481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 rot="10800000">
              <a:off x="9835063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 rot="10800000">
              <a:off x="9668558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 rot="10800000">
              <a:off x="9668558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 rot="10800000">
              <a:off x="9490783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 rot="10800000">
              <a:off x="9490783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 rot="10800000">
              <a:off x="9320948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 rot="10800000">
              <a:off x="9320948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 rot="10800000">
              <a:off x="9154444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 rot="10800000">
              <a:off x="9154444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 rot="10800000">
              <a:off x="12038816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 rot="10800000">
              <a:off x="12038816" y="6175332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 rot="10800000">
              <a:off x="11868980" y="6351826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 rot="10800000">
              <a:off x="11868980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 rot="10800000">
              <a:off x="11702476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 rot="10800000">
              <a:off x="11702476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 rot="10800000">
              <a:off x="11524700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 rot="10800000">
              <a:off x="11524700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 rot="10800000">
              <a:off x="11354866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 rot="10800000">
              <a:off x="11354866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 rot="10800000">
              <a:off x="11188361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 rot="10800000">
              <a:off x="11188361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 rot="10800000">
              <a:off x="11021857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 rot="10800000">
              <a:off x="11021857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 rot="10800000">
              <a:off x="10852022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 rot="10800000">
              <a:off x="10852022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 rot="10800000">
              <a:off x="10685517" y="635182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 rot="10800000">
              <a:off x="10685517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 rot="10800000">
              <a:off x="10507742" y="635182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 rot="10800000">
              <a:off x="10507742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 rot="10800000">
              <a:off x="10337908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 rot="10800000">
              <a:off x="10337908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 rot="10800000">
              <a:off x="10171403" y="635182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 rot="10800000">
              <a:off x="10171403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 rot="10800000">
              <a:off x="10004898" y="635182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 rot="10800000">
              <a:off x="10004898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 rot="10800000">
              <a:off x="9835063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 rot="10800000">
              <a:off x="9835063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 rot="10800000">
              <a:off x="9668558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 rot="10800000">
              <a:off x="9668558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 rot="10800000">
              <a:off x="9490783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 rot="10800000">
              <a:off x="9490783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 rot="10800000">
              <a:off x="9320948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 rot="10800000">
              <a:off x="9320948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 rot="10800000">
              <a:off x="9154444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 rot="10800000">
              <a:off x="9154444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 rot="10800000">
              <a:off x="12038816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 rot="10800000">
              <a:off x="12038816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 rot="10800000">
              <a:off x="11868980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 rot="10800000">
              <a:off x="11868980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 rot="10800000">
              <a:off x="11702476" y="5998837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 rot="10800000">
              <a:off x="11702476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 rot="10800000">
              <a:off x="11524700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 rot="10800000">
              <a:off x="11524700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 rot="10800000">
              <a:off x="11354866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 rot="10800000">
              <a:off x="11354866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 rot="10800000">
              <a:off x="11188361" y="599883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 rot="10800000">
              <a:off x="11188361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 rot="10800000">
              <a:off x="11021857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 rot="10800000">
              <a:off x="11021857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 rot="10800000">
              <a:off x="10852022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 rot="10800000">
              <a:off x="10852022" y="582234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 rot="10800000">
              <a:off x="10685517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 rot="10800000">
              <a:off x="10685517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 rot="10800000">
              <a:off x="10507742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 rot="10800000">
              <a:off x="10507742" y="582234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 rot="10800000">
              <a:off x="10337908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 rot="10800000">
              <a:off x="10337908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 rot="10800000">
              <a:off x="10171403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 rot="10800000">
              <a:off x="10171403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 rot="10800000">
              <a:off x="10004898" y="599883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 rot="10800000">
              <a:off x="10004898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 rot="10800000">
              <a:off x="9835063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 rot="10800000">
              <a:off x="9835063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 rot="10800000">
              <a:off x="9668558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 rot="10800000">
              <a:off x="9668558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 rot="10800000">
              <a:off x="9490783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 rot="10800000">
              <a:off x="9490783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 rot="10800000">
              <a:off x="9320948" y="5998837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 rot="10800000">
              <a:off x="9320948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 rot="10800000">
              <a:off x="9154444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 rot="10800000">
              <a:off x="9154444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 rot="10800000">
              <a:off x="12038816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 rot="10800000">
              <a:off x="12038816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 rot="10800000">
              <a:off x="11868980" y="5645848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 rot="10800000">
              <a:off x="11868980" y="546935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 rot="10800000">
              <a:off x="11702476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 rot="10800000">
              <a:off x="11702476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 rot="10800000">
              <a:off x="11524700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 rot="10800000">
              <a:off x="11524700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 rot="10800000">
              <a:off x="11354866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 rot="10800000">
              <a:off x="11354866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 rot="10800000">
              <a:off x="11188361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 rot="10800000">
              <a:off x="11188361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 rot="10800000">
              <a:off x="11021857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 rot="10800000">
              <a:off x="11021857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 rot="10800000">
              <a:off x="10852022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 rot="10800000">
              <a:off x="10852022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 rot="10800000">
              <a:off x="10685517" y="5645848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 rot="10800000">
              <a:off x="10685517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 rot="10800000">
              <a:off x="10507742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 rot="10800000">
              <a:off x="10507742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rot="10800000">
              <a:off x="10337908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 rot="10800000">
              <a:off x="10337908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 rot="10800000">
              <a:off x="10171403" y="5645848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 rot="10800000">
              <a:off x="10171403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 rot="10800000">
              <a:off x="10004898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 rot="10800000">
              <a:off x="10004898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 rot="10800000">
              <a:off x="9835063" y="5645848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 rot="10800000">
              <a:off x="9835063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 rot="10800000">
              <a:off x="9668558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 rot="10800000">
              <a:off x="9668558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 rot="10800000">
              <a:off x="9490783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 rot="10800000">
              <a:off x="9490783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 rot="10800000">
              <a:off x="9320948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 rot="10800000">
              <a:off x="9320948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 rot="10800000">
              <a:off x="9154444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 rot="10800000">
              <a:off x="9154444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 rot="10800000">
              <a:off x="12038816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 rot="10800000">
              <a:off x="12038816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 rot="10800000">
              <a:off x="11868980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 rot="10800000">
              <a:off x="11868980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 rot="10800000">
              <a:off x="11702476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 rot="10800000">
              <a:off x="11702476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 rot="10800000">
              <a:off x="11524700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 rot="10800000">
              <a:off x="11524700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 rot="10800000">
              <a:off x="11354866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 rot="10800000">
              <a:off x="11354866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 rot="10800000">
              <a:off x="11188361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 rot="10800000">
              <a:off x="11188361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 rot="10800000">
              <a:off x="11021857" y="529285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 rot="10800000">
              <a:off x="11021857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 rot="10800000">
              <a:off x="10852022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 rot="10800000">
              <a:off x="10852022" y="511636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 rot="10800000">
              <a:off x="10685517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 rot="10800000">
              <a:off x="10685517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 rot="10800000">
              <a:off x="10507742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 rot="10800000">
              <a:off x="10507742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 rot="10800000">
              <a:off x="10337908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 rot="10800000">
              <a:off x="10337908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 rot="10800000">
              <a:off x="10171403" y="529285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 rot="10800000">
              <a:off x="10171403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 rot="10800000">
              <a:off x="10004898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 rot="10800000">
              <a:off x="10004898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 rot="10800000">
              <a:off x="9835063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 rot="10800000">
              <a:off x="9835063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 rot="10800000">
              <a:off x="9668558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 rot="10800000">
              <a:off x="9668558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 rot="10800000">
              <a:off x="9490783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 rot="10800000">
              <a:off x="9490783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 rot="10800000">
              <a:off x="9320948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 rot="10800000">
              <a:off x="9320948" y="5116364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 rot="10800000">
              <a:off x="9154444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 rot="10800000">
              <a:off x="9154444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 rot="10800000">
              <a:off x="12038816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 rot="10800000">
              <a:off x="12038816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 rot="10800000">
              <a:off x="11868980" y="493986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 rot="10800000">
              <a:off x="11868980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 rot="10800000">
              <a:off x="11702476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 rot="10800000">
              <a:off x="11702476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 rot="10800000">
              <a:off x="11524700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 rot="10800000">
              <a:off x="11524700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 rot="10800000">
              <a:off x="11354866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 rot="10800000">
              <a:off x="11354866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 rot="10800000">
              <a:off x="11188361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 rot="10800000">
              <a:off x="11188361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 rot="10800000">
              <a:off x="11021857" y="493986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 rot="10800000">
              <a:off x="11021857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 rot="10800000">
              <a:off x="10852022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 rot="10800000">
              <a:off x="10852022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 rot="10800000">
              <a:off x="10685517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 rot="10800000">
              <a:off x="10685517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 rot="10800000">
              <a:off x="10507742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 rot="10800000">
              <a:off x="10507742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 rot="10800000">
              <a:off x="10337908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 rot="10800000">
              <a:off x="10337908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 rot="10800000">
              <a:off x="10171403" y="4939869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 rot="10800000">
              <a:off x="10171403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 rot="10800000">
              <a:off x="10004898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 rot="10800000">
              <a:off x="10004898" y="4763375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 rot="10800000">
              <a:off x="9835063" y="4939869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 rot="10800000">
              <a:off x="9835063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 rot="10800000">
              <a:off x="9668558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rot="10800000">
              <a:off x="9668558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rot="10800000">
              <a:off x="9490783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rot="10800000">
              <a:off x="9490783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rot="10800000">
              <a:off x="9320948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rot="10800000">
              <a:off x="9320948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rot="10800000">
              <a:off x="9154444" y="493986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rot="10800000">
              <a:off x="9154444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rot="10800000">
              <a:off x="12038816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 rot="10800000">
              <a:off x="12038816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 rot="10800000">
              <a:off x="11868980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 rot="10800000">
              <a:off x="11868980" y="4410386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 rot="10800000">
              <a:off x="11702476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 rot="10800000">
              <a:off x="11702476" y="441038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 rot="10800000">
              <a:off x="11524700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 rot="10800000">
              <a:off x="11524700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 rot="10800000">
              <a:off x="11354866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 rot="10800000">
              <a:off x="11354866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 rot="10800000">
              <a:off x="11188361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 rot="10800000">
              <a:off x="11188361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 rot="10800000">
              <a:off x="11021857" y="458688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 rot="10800000">
              <a:off x="11021857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 rot="10800000">
              <a:off x="10852022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 rot="10800000">
              <a:off x="10852022" y="4410386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 rot="10800000">
              <a:off x="10685517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 rot="10800000">
              <a:off x="10685517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 rot="10800000">
              <a:off x="10507742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 rot="10800000">
              <a:off x="10507742" y="441038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 rot="10800000">
              <a:off x="10337908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 rot="10800000">
              <a:off x="10337908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 rot="10800000">
              <a:off x="10171403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 rot="10800000">
              <a:off x="10171403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 rot="10800000">
              <a:off x="10004898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 rot="10800000">
              <a:off x="10004898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 rot="10800000">
              <a:off x="9835063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 rot="10800000">
              <a:off x="9835063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 rot="10800000">
              <a:off x="9668558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2" name="椭圆 681"/>
            <p:cNvSpPr/>
            <p:nvPr/>
          </p:nvSpPr>
          <p:spPr>
            <a:xfrm rot="10800000">
              <a:off x="9668558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3" name="椭圆 682"/>
            <p:cNvSpPr/>
            <p:nvPr/>
          </p:nvSpPr>
          <p:spPr>
            <a:xfrm rot="10800000">
              <a:off x="9490783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 rot="10800000">
              <a:off x="9490783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 rot="10800000">
              <a:off x="9320948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6" name="椭圆 685"/>
            <p:cNvSpPr/>
            <p:nvPr/>
          </p:nvSpPr>
          <p:spPr>
            <a:xfrm rot="10800000">
              <a:off x="9320948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7" name="椭圆 686"/>
            <p:cNvSpPr/>
            <p:nvPr/>
          </p:nvSpPr>
          <p:spPr>
            <a:xfrm rot="10800000">
              <a:off x="9154444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8" name="椭圆 687"/>
            <p:cNvSpPr/>
            <p:nvPr/>
          </p:nvSpPr>
          <p:spPr>
            <a:xfrm rot="10800000">
              <a:off x="9154444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9" name="椭圆 688"/>
            <p:cNvSpPr/>
            <p:nvPr/>
          </p:nvSpPr>
          <p:spPr>
            <a:xfrm rot="10800000">
              <a:off x="12038816" y="423389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0" name="椭圆 689"/>
            <p:cNvSpPr/>
            <p:nvPr/>
          </p:nvSpPr>
          <p:spPr>
            <a:xfrm rot="10800000">
              <a:off x="11868980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1" name="椭圆 690"/>
            <p:cNvSpPr/>
            <p:nvPr/>
          </p:nvSpPr>
          <p:spPr>
            <a:xfrm rot="10800000">
              <a:off x="11702476" y="4233891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2" name="椭圆 691"/>
            <p:cNvSpPr/>
            <p:nvPr/>
          </p:nvSpPr>
          <p:spPr>
            <a:xfrm rot="10800000">
              <a:off x="11524700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3" name="椭圆 692"/>
            <p:cNvSpPr/>
            <p:nvPr/>
          </p:nvSpPr>
          <p:spPr>
            <a:xfrm rot="10800000">
              <a:off x="11354866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4" name="椭圆 693"/>
            <p:cNvSpPr/>
            <p:nvPr/>
          </p:nvSpPr>
          <p:spPr>
            <a:xfrm rot="10800000">
              <a:off x="11188361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5" name="椭圆 694"/>
            <p:cNvSpPr/>
            <p:nvPr/>
          </p:nvSpPr>
          <p:spPr>
            <a:xfrm rot="10800000">
              <a:off x="11021857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6" name="椭圆 695"/>
            <p:cNvSpPr/>
            <p:nvPr/>
          </p:nvSpPr>
          <p:spPr>
            <a:xfrm rot="10800000">
              <a:off x="10852022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7" name="椭圆 696"/>
            <p:cNvSpPr/>
            <p:nvPr/>
          </p:nvSpPr>
          <p:spPr>
            <a:xfrm rot="10800000">
              <a:off x="10685517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8" name="椭圆 697"/>
            <p:cNvSpPr/>
            <p:nvPr/>
          </p:nvSpPr>
          <p:spPr>
            <a:xfrm rot="10800000">
              <a:off x="10507742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9" name="椭圆 698"/>
            <p:cNvSpPr/>
            <p:nvPr/>
          </p:nvSpPr>
          <p:spPr>
            <a:xfrm rot="10800000">
              <a:off x="10337908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0" name="椭圆 699"/>
            <p:cNvSpPr/>
            <p:nvPr/>
          </p:nvSpPr>
          <p:spPr>
            <a:xfrm rot="10800000">
              <a:off x="10171403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1" name="椭圆 700"/>
            <p:cNvSpPr/>
            <p:nvPr/>
          </p:nvSpPr>
          <p:spPr>
            <a:xfrm rot="10800000">
              <a:off x="10004898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2" name="椭圆 701"/>
            <p:cNvSpPr/>
            <p:nvPr/>
          </p:nvSpPr>
          <p:spPr>
            <a:xfrm rot="10800000">
              <a:off x="9835063" y="423389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3" name="椭圆 702"/>
            <p:cNvSpPr/>
            <p:nvPr/>
          </p:nvSpPr>
          <p:spPr>
            <a:xfrm rot="10800000">
              <a:off x="9668558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4" name="椭圆 703"/>
            <p:cNvSpPr/>
            <p:nvPr/>
          </p:nvSpPr>
          <p:spPr>
            <a:xfrm rot="10800000">
              <a:off x="9490783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5" name="椭圆 704"/>
            <p:cNvSpPr/>
            <p:nvPr/>
          </p:nvSpPr>
          <p:spPr>
            <a:xfrm rot="10800000">
              <a:off x="9320948" y="423389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6" name="椭圆 705"/>
            <p:cNvSpPr/>
            <p:nvPr/>
          </p:nvSpPr>
          <p:spPr>
            <a:xfrm rot="10800000">
              <a:off x="9154444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6" name="椭圆 725"/>
            <p:cNvSpPr/>
            <p:nvPr/>
          </p:nvSpPr>
          <p:spPr>
            <a:xfrm rot="10800000">
              <a:off x="2884372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7" name="椭圆 726"/>
            <p:cNvSpPr/>
            <p:nvPr/>
          </p:nvSpPr>
          <p:spPr>
            <a:xfrm rot="10800000">
              <a:off x="2884372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8" name="椭圆 727"/>
            <p:cNvSpPr/>
            <p:nvPr/>
          </p:nvSpPr>
          <p:spPr>
            <a:xfrm rot="10800000">
              <a:off x="2714536" y="670481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9" name="椭圆 728"/>
            <p:cNvSpPr/>
            <p:nvPr/>
          </p:nvSpPr>
          <p:spPr>
            <a:xfrm rot="10800000">
              <a:off x="2714536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0" name="椭圆 729"/>
            <p:cNvSpPr/>
            <p:nvPr/>
          </p:nvSpPr>
          <p:spPr>
            <a:xfrm rot="10800000">
              <a:off x="2548032" y="670481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1" name="椭圆 730"/>
            <p:cNvSpPr/>
            <p:nvPr/>
          </p:nvSpPr>
          <p:spPr>
            <a:xfrm rot="10800000">
              <a:off x="2548032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2" name="椭圆 731"/>
            <p:cNvSpPr/>
            <p:nvPr/>
          </p:nvSpPr>
          <p:spPr>
            <a:xfrm rot="10800000">
              <a:off x="2370256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3" name="椭圆 732"/>
            <p:cNvSpPr/>
            <p:nvPr/>
          </p:nvSpPr>
          <p:spPr>
            <a:xfrm rot="10800000">
              <a:off x="2370256" y="652832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4" name="椭圆 733"/>
            <p:cNvSpPr/>
            <p:nvPr/>
          </p:nvSpPr>
          <p:spPr>
            <a:xfrm rot="10800000">
              <a:off x="2200422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5" name="椭圆 734"/>
            <p:cNvSpPr/>
            <p:nvPr/>
          </p:nvSpPr>
          <p:spPr>
            <a:xfrm rot="10800000">
              <a:off x="2200422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6" name="椭圆 735"/>
            <p:cNvSpPr/>
            <p:nvPr/>
          </p:nvSpPr>
          <p:spPr>
            <a:xfrm rot="10800000">
              <a:off x="2033917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7" name="椭圆 736"/>
            <p:cNvSpPr/>
            <p:nvPr/>
          </p:nvSpPr>
          <p:spPr>
            <a:xfrm rot="10800000">
              <a:off x="2033917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8" name="椭圆 737"/>
            <p:cNvSpPr/>
            <p:nvPr/>
          </p:nvSpPr>
          <p:spPr>
            <a:xfrm rot="10800000">
              <a:off x="1867413" y="670481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9" name="椭圆 738"/>
            <p:cNvSpPr/>
            <p:nvPr/>
          </p:nvSpPr>
          <p:spPr>
            <a:xfrm rot="10800000">
              <a:off x="1867413" y="6528321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0" name="椭圆 739"/>
            <p:cNvSpPr/>
            <p:nvPr/>
          </p:nvSpPr>
          <p:spPr>
            <a:xfrm rot="10800000">
              <a:off x="1697578" y="670481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1" name="椭圆 740"/>
            <p:cNvSpPr/>
            <p:nvPr/>
          </p:nvSpPr>
          <p:spPr>
            <a:xfrm rot="10800000">
              <a:off x="1697578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2" name="椭圆 741"/>
            <p:cNvSpPr/>
            <p:nvPr/>
          </p:nvSpPr>
          <p:spPr>
            <a:xfrm rot="10800000">
              <a:off x="1531073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3" name="椭圆 742"/>
            <p:cNvSpPr/>
            <p:nvPr/>
          </p:nvSpPr>
          <p:spPr>
            <a:xfrm rot="10800000">
              <a:off x="1531073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4" name="椭圆 743"/>
            <p:cNvSpPr/>
            <p:nvPr/>
          </p:nvSpPr>
          <p:spPr>
            <a:xfrm rot="10800000">
              <a:off x="1353298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5" name="椭圆 744"/>
            <p:cNvSpPr/>
            <p:nvPr/>
          </p:nvSpPr>
          <p:spPr>
            <a:xfrm rot="10800000">
              <a:off x="1353298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6" name="椭圆 745"/>
            <p:cNvSpPr/>
            <p:nvPr/>
          </p:nvSpPr>
          <p:spPr>
            <a:xfrm rot="10800000">
              <a:off x="1183464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7" name="椭圆 746"/>
            <p:cNvSpPr/>
            <p:nvPr/>
          </p:nvSpPr>
          <p:spPr>
            <a:xfrm rot="10800000">
              <a:off x="1183464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8" name="椭圆 747"/>
            <p:cNvSpPr/>
            <p:nvPr/>
          </p:nvSpPr>
          <p:spPr>
            <a:xfrm rot="10800000">
              <a:off x="1016959" y="670481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9" name="椭圆 748"/>
            <p:cNvSpPr/>
            <p:nvPr/>
          </p:nvSpPr>
          <p:spPr>
            <a:xfrm rot="10800000">
              <a:off x="1016959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0" name="椭圆 749"/>
            <p:cNvSpPr/>
            <p:nvPr/>
          </p:nvSpPr>
          <p:spPr>
            <a:xfrm rot="10800000">
              <a:off x="850454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1" name="椭圆 750"/>
            <p:cNvSpPr/>
            <p:nvPr/>
          </p:nvSpPr>
          <p:spPr>
            <a:xfrm rot="10800000">
              <a:off x="850454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2" name="椭圆 751"/>
            <p:cNvSpPr/>
            <p:nvPr/>
          </p:nvSpPr>
          <p:spPr>
            <a:xfrm rot="10800000">
              <a:off x="680619" y="670481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3" name="椭圆 752"/>
            <p:cNvSpPr/>
            <p:nvPr/>
          </p:nvSpPr>
          <p:spPr>
            <a:xfrm rot="10800000">
              <a:off x="680619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4" name="椭圆 753"/>
            <p:cNvSpPr/>
            <p:nvPr/>
          </p:nvSpPr>
          <p:spPr>
            <a:xfrm rot="10800000">
              <a:off x="514114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5" name="椭圆 754"/>
            <p:cNvSpPr/>
            <p:nvPr/>
          </p:nvSpPr>
          <p:spPr>
            <a:xfrm rot="10800000">
              <a:off x="514114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6" name="椭圆 755"/>
            <p:cNvSpPr/>
            <p:nvPr/>
          </p:nvSpPr>
          <p:spPr>
            <a:xfrm rot="10800000">
              <a:off x="336339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7" name="椭圆 756"/>
            <p:cNvSpPr/>
            <p:nvPr/>
          </p:nvSpPr>
          <p:spPr>
            <a:xfrm rot="10800000">
              <a:off x="336339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8" name="椭圆 757"/>
            <p:cNvSpPr/>
            <p:nvPr/>
          </p:nvSpPr>
          <p:spPr>
            <a:xfrm rot="10800000">
              <a:off x="166504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9" name="椭圆 758"/>
            <p:cNvSpPr/>
            <p:nvPr/>
          </p:nvSpPr>
          <p:spPr>
            <a:xfrm rot="10800000">
              <a:off x="166504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0" name="椭圆 759"/>
            <p:cNvSpPr/>
            <p:nvPr/>
          </p:nvSpPr>
          <p:spPr>
            <a:xfrm rot="10800000">
              <a:off x="0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1" name="椭圆 760"/>
            <p:cNvSpPr/>
            <p:nvPr/>
          </p:nvSpPr>
          <p:spPr>
            <a:xfrm rot="10800000">
              <a:off x="0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2" name="椭圆 761"/>
            <p:cNvSpPr/>
            <p:nvPr/>
          </p:nvSpPr>
          <p:spPr>
            <a:xfrm rot="10800000">
              <a:off x="2884372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3" name="椭圆 762"/>
            <p:cNvSpPr/>
            <p:nvPr/>
          </p:nvSpPr>
          <p:spPr>
            <a:xfrm rot="10800000">
              <a:off x="2884372" y="6175332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4" name="椭圆 763"/>
            <p:cNvSpPr/>
            <p:nvPr/>
          </p:nvSpPr>
          <p:spPr>
            <a:xfrm rot="10800000">
              <a:off x="2714536" y="6351826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5" name="椭圆 764"/>
            <p:cNvSpPr/>
            <p:nvPr/>
          </p:nvSpPr>
          <p:spPr>
            <a:xfrm rot="10800000">
              <a:off x="2714536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6" name="椭圆 765"/>
            <p:cNvSpPr/>
            <p:nvPr/>
          </p:nvSpPr>
          <p:spPr>
            <a:xfrm rot="10800000">
              <a:off x="2548032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7" name="椭圆 766"/>
            <p:cNvSpPr/>
            <p:nvPr/>
          </p:nvSpPr>
          <p:spPr>
            <a:xfrm rot="10800000">
              <a:off x="2548032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8" name="椭圆 767"/>
            <p:cNvSpPr/>
            <p:nvPr/>
          </p:nvSpPr>
          <p:spPr>
            <a:xfrm rot="10800000">
              <a:off x="2370256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9" name="椭圆 768"/>
            <p:cNvSpPr/>
            <p:nvPr/>
          </p:nvSpPr>
          <p:spPr>
            <a:xfrm rot="10800000">
              <a:off x="2370256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0" name="椭圆 769"/>
            <p:cNvSpPr/>
            <p:nvPr/>
          </p:nvSpPr>
          <p:spPr>
            <a:xfrm rot="10800000">
              <a:off x="2200422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1" name="椭圆 770"/>
            <p:cNvSpPr/>
            <p:nvPr/>
          </p:nvSpPr>
          <p:spPr>
            <a:xfrm rot="10800000">
              <a:off x="2200422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2" name="椭圆 771"/>
            <p:cNvSpPr/>
            <p:nvPr/>
          </p:nvSpPr>
          <p:spPr>
            <a:xfrm rot="10800000">
              <a:off x="2033917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3" name="椭圆 772"/>
            <p:cNvSpPr/>
            <p:nvPr/>
          </p:nvSpPr>
          <p:spPr>
            <a:xfrm rot="10800000">
              <a:off x="2033917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4" name="椭圆 773"/>
            <p:cNvSpPr/>
            <p:nvPr/>
          </p:nvSpPr>
          <p:spPr>
            <a:xfrm rot="10800000">
              <a:off x="1867413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5" name="椭圆 774"/>
            <p:cNvSpPr/>
            <p:nvPr/>
          </p:nvSpPr>
          <p:spPr>
            <a:xfrm rot="10800000">
              <a:off x="1867413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6" name="椭圆 775"/>
            <p:cNvSpPr/>
            <p:nvPr/>
          </p:nvSpPr>
          <p:spPr>
            <a:xfrm rot="10800000">
              <a:off x="1697578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7" name="椭圆 776"/>
            <p:cNvSpPr/>
            <p:nvPr/>
          </p:nvSpPr>
          <p:spPr>
            <a:xfrm rot="10800000">
              <a:off x="1697578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8" name="椭圆 777"/>
            <p:cNvSpPr/>
            <p:nvPr/>
          </p:nvSpPr>
          <p:spPr>
            <a:xfrm rot="10800000">
              <a:off x="1531073" y="635182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9" name="椭圆 778"/>
            <p:cNvSpPr/>
            <p:nvPr/>
          </p:nvSpPr>
          <p:spPr>
            <a:xfrm rot="10800000">
              <a:off x="1531073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0" name="椭圆 779"/>
            <p:cNvSpPr/>
            <p:nvPr/>
          </p:nvSpPr>
          <p:spPr>
            <a:xfrm rot="10800000">
              <a:off x="1353298" y="635182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1" name="椭圆 780"/>
            <p:cNvSpPr/>
            <p:nvPr/>
          </p:nvSpPr>
          <p:spPr>
            <a:xfrm rot="10800000">
              <a:off x="1353298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2" name="椭圆 781"/>
            <p:cNvSpPr/>
            <p:nvPr/>
          </p:nvSpPr>
          <p:spPr>
            <a:xfrm rot="10800000">
              <a:off x="1183464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3" name="椭圆 782"/>
            <p:cNvSpPr/>
            <p:nvPr/>
          </p:nvSpPr>
          <p:spPr>
            <a:xfrm rot="10800000">
              <a:off x="1183464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4" name="椭圆 783"/>
            <p:cNvSpPr/>
            <p:nvPr/>
          </p:nvSpPr>
          <p:spPr>
            <a:xfrm rot="10800000">
              <a:off x="1016959" y="635182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5" name="椭圆 784"/>
            <p:cNvSpPr/>
            <p:nvPr/>
          </p:nvSpPr>
          <p:spPr>
            <a:xfrm rot="10800000">
              <a:off x="1016959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6" name="椭圆 785"/>
            <p:cNvSpPr/>
            <p:nvPr/>
          </p:nvSpPr>
          <p:spPr>
            <a:xfrm rot="10800000">
              <a:off x="850454" y="635182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7" name="椭圆 786"/>
            <p:cNvSpPr/>
            <p:nvPr/>
          </p:nvSpPr>
          <p:spPr>
            <a:xfrm rot="10800000">
              <a:off x="850454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8" name="椭圆 787"/>
            <p:cNvSpPr/>
            <p:nvPr/>
          </p:nvSpPr>
          <p:spPr>
            <a:xfrm rot="10800000">
              <a:off x="680619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9" name="椭圆 788"/>
            <p:cNvSpPr/>
            <p:nvPr/>
          </p:nvSpPr>
          <p:spPr>
            <a:xfrm rot="10800000">
              <a:off x="680619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0" name="椭圆 789"/>
            <p:cNvSpPr/>
            <p:nvPr/>
          </p:nvSpPr>
          <p:spPr>
            <a:xfrm rot="10800000">
              <a:off x="514114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1" name="椭圆 790"/>
            <p:cNvSpPr/>
            <p:nvPr/>
          </p:nvSpPr>
          <p:spPr>
            <a:xfrm rot="10800000">
              <a:off x="514114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2" name="椭圆 791"/>
            <p:cNvSpPr/>
            <p:nvPr/>
          </p:nvSpPr>
          <p:spPr>
            <a:xfrm rot="10800000">
              <a:off x="336339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3" name="椭圆 792"/>
            <p:cNvSpPr/>
            <p:nvPr/>
          </p:nvSpPr>
          <p:spPr>
            <a:xfrm rot="10800000">
              <a:off x="336339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4" name="椭圆 793"/>
            <p:cNvSpPr/>
            <p:nvPr/>
          </p:nvSpPr>
          <p:spPr>
            <a:xfrm rot="10800000">
              <a:off x="166504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5" name="椭圆 794"/>
            <p:cNvSpPr/>
            <p:nvPr/>
          </p:nvSpPr>
          <p:spPr>
            <a:xfrm rot="10800000">
              <a:off x="166504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6" name="椭圆 795"/>
            <p:cNvSpPr/>
            <p:nvPr/>
          </p:nvSpPr>
          <p:spPr>
            <a:xfrm rot="10800000">
              <a:off x="0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7" name="椭圆 796"/>
            <p:cNvSpPr/>
            <p:nvPr/>
          </p:nvSpPr>
          <p:spPr>
            <a:xfrm rot="10800000">
              <a:off x="0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8" name="椭圆 797"/>
            <p:cNvSpPr/>
            <p:nvPr/>
          </p:nvSpPr>
          <p:spPr>
            <a:xfrm rot="10800000">
              <a:off x="2884372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9" name="椭圆 798"/>
            <p:cNvSpPr/>
            <p:nvPr/>
          </p:nvSpPr>
          <p:spPr>
            <a:xfrm rot="10800000">
              <a:off x="2884372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0" name="椭圆 799"/>
            <p:cNvSpPr/>
            <p:nvPr/>
          </p:nvSpPr>
          <p:spPr>
            <a:xfrm rot="10800000">
              <a:off x="2714536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1" name="椭圆 800"/>
            <p:cNvSpPr/>
            <p:nvPr/>
          </p:nvSpPr>
          <p:spPr>
            <a:xfrm rot="10800000">
              <a:off x="2714536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2" name="椭圆 801"/>
            <p:cNvSpPr/>
            <p:nvPr/>
          </p:nvSpPr>
          <p:spPr>
            <a:xfrm rot="10800000">
              <a:off x="2548032" y="5998837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3" name="椭圆 802"/>
            <p:cNvSpPr/>
            <p:nvPr/>
          </p:nvSpPr>
          <p:spPr>
            <a:xfrm rot="10800000">
              <a:off x="2548032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4" name="椭圆 803"/>
            <p:cNvSpPr/>
            <p:nvPr/>
          </p:nvSpPr>
          <p:spPr>
            <a:xfrm rot="10800000">
              <a:off x="2370256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5" name="椭圆 804"/>
            <p:cNvSpPr/>
            <p:nvPr/>
          </p:nvSpPr>
          <p:spPr>
            <a:xfrm rot="10800000">
              <a:off x="2370256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6" name="椭圆 805"/>
            <p:cNvSpPr/>
            <p:nvPr/>
          </p:nvSpPr>
          <p:spPr>
            <a:xfrm rot="10800000">
              <a:off x="2200422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7" name="椭圆 806"/>
            <p:cNvSpPr/>
            <p:nvPr/>
          </p:nvSpPr>
          <p:spPr>
            <a:xfrm rot="10800000">
              <a:off x="2200422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8" name="椭圆 807"/>
            <p:cNvSpPr/>
            <p:nvPr/>
          </p:nvSpPr>
          <p:spPr>
            <a:xfrm rot="10800000">
              <a:off x="2033917" y="599883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9" name="椭圆 808"/>
            <p:cNvSpPr/>
            <p:nvPr/>
          </p:nvSpPr>
          <p:spPr>
            <a:xfrm rot="10800000">
              <a:off x="2033917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0" name="椭圆 809"/>
            <p:cNvSpPr/>
            <p:nvPr/>
          </p:nvSpPr>
          <p:spPr>
            <a:xfrm rot="10800000">
              <a:off x="1867413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1" name="椭圆 810"/>
            <p:cNvSpPr/>
            <p:nvPr/>
          </p:nvSpPr>
          <p:spPr>
            <a:xfrm rot="10800000">
              <a:off x="1867413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2" name="椭圆 811"/>
            <p:cNvSpPr/>
            <p:nvPr/>
          </p:nvSpPr>
          <p:spPr>
            <a:xfrm rot="10800000">
              <a:off x="1697578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3" name="椭圆 812"/>
            <p:cNvSpPr/>
            <p:nvPr/>
          </p:nvSpPr>
          <p:spPr>
            <a:xfrm rot="10800000">
              <a:off x="1697578" y="582234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4" name="椭圆 813"/>
            <p:cNvSpPr/>
            <p:nvPr/>
          </p:nvSpPr>
          <p:spPr>
            <a:xfrm rot="10800000">
              <a:off x="1531073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5" name="椭圆 814"/>
            <p:cNvSpPr/>
            <p:nvPr/>
          </p:nvSpPr>
          <p:spPr>
            <a:xfrm rot="10800000">
              <a:off x="1531073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6" name="椭圆 815"/>
            <p:cNvSpPr/>
            <p:nvPr/>
          </p:nvSpPr>
          <p:spPr>
            <a:xfrm rot="10800000">
              <a:off x="1353298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7" name="椭圆 816"/>
            <p:cNvSpPr/>
            <p:nvPr/>
          </p:nvSpPr>
          <p:spPr>
            <a:xfrm rot="10800000">
              <a:off x="1353298" y="582234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8" name="椭圆 817"/>
            <p:cNvSpPr/>
            <p:nvPr/>
          </p:nvSpPr>
          <p:spPr>
            <a:xfrm rot="10800000">
              <a:off x="1183464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9" name="椭圆 818"/>
            <p:cNvSpPr/>
            <p:nvPr/>
          </p:nvSpPr>
          <p:spPr>
            <a:xfrm rot="10800000">
              <a:off x="1183464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0" name="椭圆 819"/>
            <p:cNvSpPr/>
            <p:nvPr/>
          </p:nvSpPr>
          <p:spPr>
            <a:xfrm rot="10800000">
              <a:off x="1016959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1" name="椭圆 820"/>
            <p:cNvSpPr/>
            <p:nvPr/>
          </p:nvSpPr>
          <p:spPr>
            <a:xfrm rot="10800000">
              <a:off x="1016959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2" name="椭圆 821"/>
            <p:cNvSpPr/>
            <p:nvPr/>
          </p:nvSpPr>
          <p:spPr>
            <a:xfrm rot="10800000">
              <a:off x="850454" y="599883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3" name="椭圆 822"/>
            <p:cNvSpPr/>
            <p:nvPr/>
          </p:nvSpPr>
          <p:spPr>
            <a:xfrm rot="10800000">
              <a:off x="850454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4" name="椭圆 823"/>
            <p:cNvSpPr/>
            <p:nvPr/>
          </p:nvSpPr>
          <p:spPr>
            <a:xfrm rot="10800000">
              <a:off x="680619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5" name="椭圆 824"/>
            <p:cNvSpPr/>
            <p:nvPr/>
          </p:nvSpPr>
          <p:spPr>
            <a:xfrm rot="10800000">
              <a:off x="680619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6" name="椭圆 825"/>
            <p:cNvSpPr/>
            <p:nvPr/>
          </p:nvSpPr>
          <p:spPr>
            <a:xfrm rot="10800000">
              <a:off x="514114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7" name="椭圆 826"/>
            <p:cNvSpPr/>
            <p:nvPr/>
          </p:nvSpPr>
          <p:spPr>
            <a:xfrm rot="10800000">
              <a:off x="514114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8" name="椭圆 827"/>
            <p:cNvSpPr/>
            <p:nvPr/>
          </p:nvSpPr>
          <p:spPr>
            <a:xfrm rot="10800000">
              <a:off x="336339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9" name="椭圆 828"/>
            <p:cNvSpPr/>
            <p:nvPr/>
          </p:nvSpPr>
          <p:spPr>
            <a:xfrm rot="10800000">
              <a:off x="336339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0" name="椭圆 829"/>
            <p:cNvSpPr/>
            <p:nvPr/>
          </p:nvSpPr>
          <p:spPr>
            <a:xfrm rot="10800000">
              <a:off x="166504" y="5998837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1" name="椭圆 830"/>
            <p:cNvSpPr/>
            <p:nvPr/>
          </p:nvSpPr>
          <p:spPr>
            <a:xfrm rot="10800000">
              <a:off x="166504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2" name="椭圆 831"/>
            <p:cNvSpPr/>
            <p:nvPr/>
          </p:nvSpPr>
          <p:spPr>
            <a:xfrm rot="10800000">
              <a:off x="0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3" name="椭圆 832"/>
            <p:cNvSpPr/>
            <p:nvPr/>
          </p:nvSpPr>
          <p:spPr>
            <a:xfrm rot="10800000">
              <a:off x="0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4" name="椭圆 833"/>
            <p:cNvSpPr/>
            <p:nvPr/>
          </p:nvSpPr>
          <p:spPr>
            <a:xfrm rot="10800000">
              <a:off x="2884372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5" name="椭圆 834"/>
            <p:cNvSpPr/>
            <p:nvPr/>
          </p:nvSpPr>
          <p:spPr>
            <a:xfrm rot="10800000">
              <a:off x="2884372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6" name="椭圆 835"/>
            <p:cNvSpPr/>
            <p:nvPr/>
          </p:nvSpPr>
          <p:spPr>
            <a:xfrm rot="10800000">
              <a:off x="2714536" y="5645848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7" name="椭圆 836"/>
            <p:cNvSpPr/>
            <p:nvPr/>
          </p:nvSpPr>
          <p:spPr>
            <a:xfrm rot="10800000">
              <a:off x="2714536" y="546935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8" name="椭圆 837"/>
            <p:cNvSpPr/>
            <p:nvPr/>
          </p:nvSpPr>
          <p:spPr>
            <a:xfrm rot="10800000">
              <a:off x="2548032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9" name="椭圆 838"/>
            <p:cNvSpPr/>
            <p:nvPr/>
          </p:nvSpPr>
          <p:spPr>
            <a:xfrm rot="10800000">
              <a:off x="2548032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0" name="椭圆 839"/>
            <p:cNvSpPr/>
            <p:nvPr/>
          </p:nvSpPr>
          <p:spPr>
            <a:xfrm rot="10800000">
              <a:off x="2370256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1" name="椭圆 840"/>
            <p:cNvSpPr/>
            <p:nvPr/>
          </p:nvSpPr>
          <p:spPr>
            <a:xfrm rot="10800000">
              <a:off x="2370256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2" name="椭圆 841"/>
            <p:cNvSpPr/>
            <p:nvPr/>
          </p:nvSpPr>
          <p:spPr>
            <a:xfrm rot="10800000">
              <a:off x="2200422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3" name="椭圆 842"/>
            <p:cNvSpPr/>
            <p:nvPr/>
          </p:nvSpPr>
          <p:spPr>
            <a:xfrm rot="10800000">
              <a:off x="2200422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4" name="椭圆 843"/>
            <p:cNvSpPr/>
            <p:nvPr/>
          </p:nvSpPr>
          <p:spPr>
            <a:xfrm rot="10800000">
              <a:off x="2033917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5" name="椭圆 844"/>
            <p:cNvSpPr/>
            <p:nvPr/>
          </p:nvSpPr>
          <p:spPr>
            <a:xfrm rot="10800000">
              <a:off x="2033917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6" name="椭圆 845"/>
            <p:cNvSpPr/>
            <p:nvPr/>
          </p:nvSpPr>
          <p:spPr>
            <a:xfrm rot="10800000">
              <a:off x="1867413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7" name="椭圆 846"/>
            <p:cNvSpPr/>
            <p:nvPr/>
          </p:nvSpPr>
          <p:spPr>
            <a:xfrm rot="10800000">
              <a:off x="1867413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8" name="椭圆 847"/>
            <p:cNvSpPr/>
            <p:nvPr/>
          </p:nvSpPr>
          <p:spPr>
            <a:xfrm rot="10800000">
              <a:off x="1697578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9" name="椭圆 848"/>
            <p:cNvSpPr/>
            <p:nvPr/>
          </p:nvSpPr>
          <p:spPr>
            <a:xfrm rot="10800000">
              <a:off x="1697578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0" name="椭圆 849"/>
            <p:cNvSpPr/>
            <p:nvPr/>
          </p:nvSpPr>
          <p:spPr>
            <a:xfrm rot="10800000">
              <a:off x="1531073" y="5645848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1" name="椭圆 850"/>
            <p:cNvSpPr/>
            <p:nvPr/>
          </p:nvSpPr>
          <p:spPr>
            <a:xfrm rot="10800000">
              <a:off x="1531073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2" name="椭圆 851"/>
            <p:cNvSpPr/>
            <p:nvPr/>
          </p:nvSpPr>
          <p:spPr>
            <a:xfrm rot="10800000">
              <a:off x="1353298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3" name="椭圆 852"/>
            <p:cNvSpPr/>
            <p:nvPr/>
          </p:nvSpPr>
          <p:spPr>
            <a:xfrm rot="10800000">
              <a:off x="1353298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4" name="椭圆 853"/>
            <p:cNvSpPr/>
            <p:nvPr/>
          </p:nvSpPr>
          <p:spPr>
            <a:xfrm rot="10800000">
              <a:off x="1183464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5" name="椭圆 854"/>
            <p:cNvSpPr/>
            <p:nvPr/>
          </p:nvSpPr>
          <p:spPr>
            <a:xfrm rot="10800000">
              <a:off x="1183464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6" name="椭圆 855"/>
            <p:cNvSpPr/>
            <p:nvPr/>
          </p:nvSpPr>
          <p:spPr>
            <a:xfrm rot="10800000">
              <a:off x="1016959" y="5645848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7" name="椭圆 856"/>
            <p:cNvSpPr/>
            <p:nvPr/>
          </p:nvSpPr>
          <p:spPr>
            <a:xfrm rot="10800000">
              <a:off x="1016959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8" name="椭圆 857"/>
            <p:cNvSpPr/>
            <p:nvPr/>
          </p:nvSpPr>
          <p:spPr>
            <a:xfrm rot="10800000">
              <a:off x="850454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9" name="椭圆 858"/>
            <p:cNvSpPr/>
            <p:nvPr/>
          </p:nvSpPr>
          <p:spPr>
            <a:xfrm rot="10800000">
              <a:off x="850454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0" name="椭圆 859"/>
            <p:cNvSpPr/>
            <p:nvPr/>
          </p:nvSpPr>
          <p:spPr>
            <a:xfrm rot="10800000">
              <a:off x="680619" y="5645848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1" name="椭圆 860"/>
            <p:cNvSpPr/>
            <p:nvPr/>
          </p:nvSpPr>
          <p:spPr>
            <a:xfrm rot="10800000">
              <a:off x="680619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2" name="椭圆 861"/>
            <p:cNvSpPr/>
            <p:nvPr/>
          </p:nvSpPr>
          <p:spPr>
            <a:xfrm rot="10800000">
              <a:off x="514114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3" name="椭圆 862"/>
            <p:cNvSpPr/>
            <p:nvPr/>
          </p:nvSpPr>
          <p:spPr>
            <a:xfrm rot="10800000">
              <a:off x="514114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4" name="椭圆 863"/>
            <p:cNvSpPr/>
            <p:nvPr/>
          </p:nvSpPr>
          <p:spPr>
            <a:xfrm rot="10800000">
              <a:off x="336339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5" name="椭圆 864"/>
            <p:cNvSpPr/>
            <p:nvPr/>
          </p:nvSpPr>
          <p:spPr>
            <a:xfrm rot="10800000">
              <a:off x="336339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6" name="椭圆 865"/>
            <p:cNvSpPr/>
            <p:nvPr/>
          </p:nvSpPr>
          <p:spPr>
            <a:xfrm rot="10800000">
              <a:off x="166504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7" name="椭圆 866"/>
            <p:cNvSpPr/>
            <p:nvPr/>
          </p:nvSpPr>
          <p:spPr>
            <a:xfrm rot="10800000">
              <a:off x="166504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8" name="椭圆 867"/>
            <p:cNvSpPr/>
            <p:nvPr/>
          </p:nvSpPr>
          <p:spPr>
            <a:xfrm rot="10800000">
              <a:off x="0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9" name="椭圆 868"/>
            <p:cNvSpPr/>
            <p:nvPr/>
          </p:nvSpPr>
          <p:spPr>
            <a:xfrm rot="10800000">
              <a:off x="0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0" name="椭圆 869"/>
            <p:cNvSpPr/>
            <p:nvPr/>
          </p:nvSpPr>
          <p:spPr>
            <a:xfrm rot="10800000">
              <a:off x="2884372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1" name="椭圆 870"/>
            <p:cNvSpPr/>
            <p:nvPr/>
          </p:nvSpPr>
          <p:spPr>
            <a:xfrm rot="10800000">
              <a:off x="2884372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2" name="椭圆 871"/>
            <p:cNvSpPr/>
            <p:nvPr/>
          </p:nvSpPr>
          <p:spPr>
            <a:xfrm rot="10800000">
              <a:off x="2714536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3" name="椭圆 872"/>
            <p:cNvSpPr/>
            <p:nvPr/>
          </p:nvSpPr>
          <p:spPr>
            <a:xfrm rot="10800000">
              <a:off x="2714536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4" name="椭圆 873"/>
            <p:cNvSpPr/>
            <p:nvPr/>
          </p:nvSpPr>
          <p:spPr>
            <a:xfrm rot="10800000">
              <a:off x="2548032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5" name="椭圆 874"/>
            <p:cNvSpPr/>
            <p:nvPr/>
          </p:nvSpPr>
          <p:spPr>
            <a:xfrm rot="10800000">
              <a:off x="2548032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6" name="椭圆 875"/>
            <p:cNvSpPr/>
            <p:nvPr/>
          </p:nvSpPr>
          <p:spPr>
            <a:xfrm rot="10800000">
              <a:off x="2370256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7" name="椭圆 876"/>
            <p:cNvSpPr/>
            <p:nvPr/>
          </p:nvSpPr>
          <p:spPr>
            <a:xfrm rot="10800000">
              <a:off x="2370256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8" name="椭圆 877"/>
            <p:cNvSpPr/>
            <p:nvPr/>
          </p:nvSpPr>
          <p:spPr>
            <a:xfrm rot="10800000">
              <a:off x="2200422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9" name="椭圆 878"/>
            <p:cNvSpPr/>
            <p:nvPr/>
          </p:nvSpPr>
          <p:spPr>
            <a:xfrm rot="10800000">
              <a:off x="2200422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0" name="椭圆 879"/>
            <p:cNvSpPr/>
            <p:nvPr/>
          </p:nvSpPr>
          <p:spPr>
            <a:xfrm rot="10800000">
              <a:off x="2033917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1" name="椭圆 880"/>
            <p:cNvSpPr/>
            <p:nvPr/>
          </p:nvSpPr>
          <p:spPr>
            <a:xfrm rot="10800000">
              <a:off x="2033917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2" name="椭圆 881"/>
            <p:cNvSpPr/>
            <p:nvPr/>
          </p:nvSpPr>
          <p:spPr>
            <a:xfrm rot="10800000">
              <a:off x="1867413" y="529285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3" name="椭圆 882"/>
            <p:cNvSpPr/>
            <p:nvPr/>
          </p:nvSpPr>
          <p:spPr>
            <a:xfrm rot="10800000">
              <a:off x="1867413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4" name="椭圆 883"/>
            <p:cNvSpPr/>
            <p:nvPr/>
          </p:nvSpPr>
          <p:spPr>
            <a:xfrm rot="10800000">
              <a:off x="1697578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5" name="椭圆 884"/>
            <p:cNvSpPr/>
            <p:nvPr/>
          </p:nvSpPr>
          <p:spPr>
            <a:xfrm rot="10800000">
              <a:off x="1697578" y="511636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6" name="椭圆 885"/>
            <p:cNvSpPr/>
            <p:nvPr/>
          </p:nvSpPr>
          <p:spPr>
            <a:xfrm rot="10800000">
              <a:off x="1531073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7" name="椭圆 886"/>
            <p:cNvSpPr/>
            <p:nvPr/>
          </p:nvSpPr>
          <p:spPr>
            <a:xfrm rot="10800000">
              <a:off x="1531073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8" name="椭圆 887"/>
            <p:cNvSpPr/>
            <p:nvPr/>
          </p:nvSpPr>
          <p:spPr>
            <a:xfrm rot="10800000">
              <a:off x="1353298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9" name="椭圆 888"/>
            <p:cNvSpPr/>
            <p:nvPr/>
          </p:nvSpPr>
          <p:spPr>
            <a:xfrm rot="10800000">
              <a:off x="1353298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0" name="椭圆 889"/>
            <p:cNvSpPr/>
            <p:nvPr/>
          </p:nvSpPr>
          <p:spPr>
            <a:xfrm rot="10800000">
              <a:off x="1183464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1" name="椭圆 890"/>
            <p:cNvSpPr/>
            <p:nvPr/>
          </p:nvSpPr>
          <p:spPr>
            <a:xfrm rot="10800000">
              <a:off x="1183464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2" name="椭圆 891"/>
            <p:cNvSpPr/>
            <p:nvPr/>
          </p:nvSpPr>
          <p:spPr>
            <a:xfrm rot="10800000">
              <a:off x="1016959" y="529285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3" name="椭圆 892"/>
            <p:cNvSpPr/>
            <p:nvPr/>
          </p:nvSpPr>
          <p:spPr>
            <a:xfrm rot="10800000">
              <a:off x="1016959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4" name="椭圆 893"/>
            <p:cNvSpPr/>
            <p:nvPr/>
          </p:nvSpPr>
          <p:spPr>
            <a:xfrm rot="10800000">
              <a:off x="850454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5" name="椭圆 894"/>
            <p:cNvSpPr/>
            <p:nvPr/>
          </p:nvSpPr>
          <p:spPr>
            <a:xfrm rot="10800000">
              <a:off x="850454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6" name="椭圆 895"/>
            <p:cNvSpPr/>
            <p:nvPr/>
          </p:nvSpPr>
          <p:spPr>
            <a:xfrm rot="10800000">
              <a:off x="680619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7" name="椭圆 896"/>
            <p:cNvSpPr/>
            <p:nvPr/>
          </p:nvSpPr>
          <p:spPr>
            <a:xfrm rot="10800000">
              <a:off x="680619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8" name="椭圆 897"/>
            <p:cNvSpPr/>
            <p:nvPr/>
          </p:nvSpPr>
          <p:spPr>
            <a:xfrm rot="10800000">
              <a:off x="514114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9" name="椭圆 898"/>
            <p:cNvSpPr/>
            <p:nvPr/>
          </p:nvSpPr>
          <p:spPr>
            <a:xfrm rot="10800000">
              <a:off x="514114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0" name="椭圆 899"/>
            <p:cNvSpPr/>
            <p:nvPr/>
          </p:nvSpPr>
          <p:spPr>
            <a:xfrm rot="10800000">
              <a:off x="336339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1" name="椭圆 900"/>
            <p:cNvSpPr/>
            <p:nvPr/>
          </p:nvSpPr>
          <p:spPr>
            <a:xfrm rot="10800000">
              <a:off x="336339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2" name="椭圆 901"/>
            <p:cNvSpPr/>
            <p:nvPr/>
          </p:nvSpPr>
          <p:spPr>
            <a:xfrm rot="10800000">
              <a:off x="166504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3" name="椭圆 902"/>
            <p:cNvSpPr/>
            <p:nvPr/>
          </p:nvSpPr>
          <p:spPr>
            <a:xfrm rot="10800000">
              <a:off x="166504" y="5116364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4" name="椭圆 903"/>
            <p:cNvSpPr/>
            <p:nvPr/>
          </p:nvSpPr>
          <p:spPr>
            <a:xfrm rot="10800000">
              <a:off x="0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5" name="椭圆 904"/>
            <p:cNvSpPr/>
            <p:nvPr/>
          </p:nvSpPr>
          <p:spPr>
            <a:xfrm rot="10800000">
              <a:off x="0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6" name="椭圆 905"/>
            <p:cNvSpPr/>
            <p:nvPr/>
          </p:nvSpPr>
          <p:spPr>
            <a:xfrm rot="10800000">
              <a:off x="2884372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7" name="椭圆 906"/>
            <p:cNvSpPr/>
            <p:nvPr/>
          </p:nvSpPr>
          <p:spPr>
            <a:xfrm rot="10800000">
              <a:off x="2884372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8" name="椭圆 907"/>
            <p:cNvSpPr/>
            <p:nvPr/>
          </p:nvSpPr>
          <p:spPr>
            <a:xfrm rot="10800000">
              <a:off x="2714536" y="493986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9" name="椭圆 908"/>
            <p:cNvSpPr/>
            <p:nvPr/>
          </p:nvSpPr>
          <p:spPr>
            <a:xfrm rot="10800000">
              <a:off x="2714536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0" name="椭圆 909"/>
            <p:cNvSpPr/>
            <p:nvPr/>
          </p:nvSpPr>
          <p:spPr>
            <a:xfrm rot="10800000">
              <a:off x="2548032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1" name="椭圆 910"/>
            <p:cNvSpPr/>
            <p:nvPr/>
          </p:nvSpPr>
          <p:spPr>
            <a:xfrm rot="10800000">
              <a:off x="2548032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2" name="椭圆 911"/>
            <p:cNvSpPr/>
            <p:nvPr/>
          </p:nvSpPr>
          <p:spPr>
            <a:xfrm rot="10800000">
              <a:off x="2370256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3" name="椭圆 912"/>
            <p:cNvSpPr/>
            <p:nvPr/>
          </p:nvSpPr>
          <p:spPr>
            <a:xfrm rot="10800000">
              <a:off x="2370256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4" name="椭圆 913"/>
            <p:cNvSpPr/>
            <p:nvPr/>
          </p:nvSpPr>
          <p:spPr>
            <a:xfrm rot="10800000">
              <a:off x="2200422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5" name="椭圆 914"/>
            <p:cNvSpPr/>
            <p:nvPr/>
          </p:nvSpPr>
          <p:spPr>
            <a:xfrm rot="10800000">
              <a:off x="2200422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6" name="椭圆 915"/>
            <p:cNvSpPr/>
            <p:nvPr/>
          </p:nvSpPr>
          <p:spPr>
            <a:xfrm rot="10800000">
              <a:off x="2033917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7" name="椭圆 916"/>
            <p:cNvSpPr/>
            <p:nvPr/>
          </p:nvSpPr>
          <p:spPr>
            <a:xfrm rot="10800000">
              <a:off x="2033917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8" name="椭圆 917"/>
            <p:cNvSpPr/>
            <p:nvPr/>
          </p:nvSpPr>
          <p:spPr>
            <a:xfrm rot="10800000">
              <a:off x="1867413" y="493986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9" name="椭圆 918"/>
            <p:cNvSpPr/>
            <p:nvPr/>
          </p:nvSpPr>
          <p:spPr>
            <a:xfrm rot="10800000">
              <a:off x="1867413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0" name="椭圆 919"/>
            <p:cNvSpPr/>
            <p:nvPr/>
          </p:nvSpPr>
          <p:spPr>
            <a:xfrm rot="10800000">
              <a:off x="1697578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1" name="椭圆 920"/>
            <p:cNvSpPr/>
            <p:nvPr/>
          </p:nvSpPr>
          <p:spPr>
            <a:xfrm rot="10800000">
              <a:off x="1697578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2" name="椭圆 921"/>
            <p:cNvSpPr/>
            <p:nvPr/>
          </p:nvSpPr>
          <p:spPr>
            <a:xfrm rot="10800000">
              <a:off x="1531073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3" name="椭圆 922"/>
            <p:cNvSpPr/>
            <p:nvPr/>
          </p:nvSpPr>
          <p:spPr>
            <a:xfrm rot="10800000">
              <a:off x="1531073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4" name="椭圆 923"/>
            <p:cNvSpPr/>
            <p:nvPr/>
          </p:nvSpPr>
          <p:spPr>
            <a:xfrm rot="10800000">
              <a:off x="1353298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5" name="椭圆 924"/>
            <p:cNvSpPr/>
            <p:nvPr/>
          </p:nvSpPr>
          <p:spPr>
            <a:xfrm rot="10800000">
              <a:off x="1353298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6" name="椭圆 925"/>
            <p:cNvSpPr/>
            <p:nvPr/>
          </p:nvSpPr>
          <p:spPr>
            <a:xfrm rot="10800000">
              <a:off x="1183464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7" name="椭圆 926"/>
            <p:cNvSpPr/>
            <p:nvPr/>
          </p:nvSpPr>
          <p:spPr>
            <a:xfrm rot="10800000">
              <a:off x="1183464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8" name="椭圆 927"/>
            <p:cNvSpPr/>
            <p:nvPr/>
          </p:nvSpPr>
          <p:spPr>
            <a:xfrm rot="10800000">
              <a:off x="1016959" y="4939869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9" name="椭圆 928"/>
            <p:cNvSpPr/>
            <p:nvPr/>
          </p:nvSpPr>
          <p:spPr>
            <a:xfrm rot="10800000">
              <a:off x="1016959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0" name="椭圆 929"/>
            <p:cNvSpPr/>
            <p:nvPr/>
          </p:nvSpPr>
          <p:spPr>
            <a:xfrm rot="10800000">
              <a:off x="850454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1" name="椭圆 930"/>
            <p:cNvSpPr/>
            <p:nvPr/>
          </p:nvSpPr>
          <p:spPr>
            <a:xfrm rot="10800000">
              <a:off x="850454" y="4763375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2" name="椭圆 931"/>
            <p:cNvSpPr/>
            <p:nvPr/>
          </p:nvSpPr>
          <p:spPr>
            <a:xfrm rot="10800000">
              <a:off x="680619" y="4939869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3" name="椭圆 932"/>
            <p:cNvSpPr/>
            <p:nvPr/>
          </p:nvSpPr>
          <p:spPr>
            <a:xfrm rot="10800000">
              <a:off x="680619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4" name="椭圆 933"/>
            <p:cNvSpPr/>
            <p:nvPr/>
          </p:nvSpPr>
          <p:spPr>
            <a:xfrm rot="10800000">
              <a:off x="514114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5" name="椭圆 934"/>
            <p:cNvSpPr/>
            <p:nvPr/>
          </p:nvSpPr>
          <p:spPr>
            <a:xfrm rot="10800000">
              <a:off x="514114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6" name="椭圆 935"/>
            <p:cNvSpPr/>
            <p:nvPr/>
          </p:nvSpPr>
          <p:spPr>
            <a:xfrm rot="10800000">
              <a:off x="336339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7" name="椭圆 936"/>
            <p:cNvSpPr/>
            <p:nvPr/>
          </p:nvSpPr>
          <p:spPr>
            <a:xfrm rot="10800000">
              <a:off x="336339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8" name="椭圆 937"/>
            <p:cNvSpPr/>
            <p:nvPr/>
          </p:nvSpPr>
          <p:spPr>
            <a:xfrm rot="10800000">
              <a:off x="166504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9" name="椭圆 938"/>
            <p:cNvSpPr/>
            <p:nvPr/>
          </p:nvSpPr>
          <p:spPr>
            <a:xfrm rot="10800000">
              <a:off x="166504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0" name="椭圆 939"/>
            <p:cNvSpPr/>
            <p:nvPr/>
          </p:nvSpPr>
          <p:spPr>
            <a:xfrm rot="10800000">
              <a:off x="0" y="493986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1" name="椭圆 940"/>
            <p:cNvSpPr/>
            <p:nvPr/>
          </p:nvSpPr>
          <p:spPr>
            <a:xfrm rot="10800000">
              <a:off x="0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2" name="椭圆 941"/>
            <p:cNvSpPr/>
            <p:nvPr/>
          </p:nvSpPr>
          <p:spPr>
            <a:xfrm rot="10800000">
              <a:off x="2884372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3" name="椭圆 942"/>
            <p:cNvSpPr/>
            <p:nvPr/>
          </p:nvSpPr>
          <p:spPr>
            <a:xfrm rot="10800000">
              <a:off x="2884372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4" name="椭圆 943"/>
            <p:cNvSpPr/>
            <p:nvPr/>
          </p:nvSpPr>
          <p:spPr>
            <a:xfrm rot="10800000">
              <a:off x="2714536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5" name="椭圆 944"/>
            <p:cNvSpPr/>
            <p:nvPr/>
          </p:nvSpPr>
          <p:spPr>
            <a:xfrm rot="10800000">
              <a:off x="2714536" y="4410386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6" name="椭圆 945"/>
            <p:cNvSpPr/>
            <p:nvPr/>
          </p:nvSpPr>
          <p:spPr>
            <a:xfrm rot="10800000">
              <a:off x="2548032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7" name="椭圆 946"/>
            <p:cNvSpPr/>
            <p:nvPr/>
          </p:nvSpPr>
          <p:spPr>
            <a:xfrm rot="10800000">
              <a:off x="2548032" y="441038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8" name="椭圆 947"/>
            <p:cNvSpPr/>
            <p:nvPr/>
          </p:nvSpPr>
          <p:spPr>
            <a:xfrm rot="10800000">
              <a:off x="2370256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9" name="椭圆 948"/>
            <p:cNvSpPr/>
            <p:nvPr/>
          </p:nvSpPr>
          <p:spPr>
            <a:xfrm rot="10800000">
              <a:off x="2370256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0" name="椭圆 949"/>
            <p:cNvSpPr/>
            <p:nvPr/>
          </p:nvSpPr>
          <p:spPr>
            <a:xfrm rot="10800000">
              <a:off x="2200422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1" name="椭圆 950"/>
            <p:cNvSpPr/>
            <p:nvPr/>
          </p:nvSpPr>
          <p:spPr>
            <a:xfrm rot="10800000">
              <a:off x="2200422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2" name="椭圆 951"/>
            <p:cNvSpPr/>
            <p:nvPr/>
          </p:nvSpPr>
          <p:spPr>
            <a:xfrm rot="10800000">
              <a:off x="2033917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3" name="椭圆 952"/>
            <p:cNvSpPr/>
            <p:nvPr/>
          </p:nvSpPr>
          <p:spPr>
            <a:xfrm rot="10800000">
              <a:off x="2033917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4" name="椭圆 953"/>
            <p:cNvSpPr/>
            <p:nvPr/>
          </p:nvSpPr>
          <p:spPr>
            <a:xfrm rot="10800000">
              <a:off x="1867413" y="458688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5" name="椭圆 954"/>
            <p:cNvSpPr/>
            <p:nvPr/>
          </p:nvSpPr>
          <p:spPr>
            <a:xfrm rot="10800000">
              <a:off x="1867413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6" name="椭圆 955"/>
            <p:cNvSpPr/>
            <p:nvPr/>
          </p:nvSpPr>
          <p:spPr>
            <a:xfrm rot="10800000">
              <a:off x="1697578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7" name="椭圆 956"/>
            <p:cNvSpPr/>
            <p:nvPr/>
          </p:nvSpPr>
          <p:spPr>
            <a:xfrm rot="10800000">
              <a:off x="1697578" y="4410386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8" name="椭圆 957"/>
            <p:cNvSpPr/>
            <p:nvPr/>
          </p:nvSpPr>
          <p:spPr>
            <a:xfrm rot="10800000">
              <a:off x="1531073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9" name="椭圆 958"/>
            <p:cNvSpPr/>
            <p:nvPr/>
          </p:nvSpPr>
          <p:spPr>
            <a:xfrm rot="10800000">
              <a:off x="1531073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0" name="椭圆 959"/>
            <p:cNvSpPr/>
            <p:nvPr/>
          </p:nvSpPr>
          <p:spPr>
            <a:xfrm rot="10800000">
              <a:off x="1353298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1" name="椭圆 960"/>
            <p:cNvSpPr/>
            <p:nvPr/>
          </p:nvSpPr>
          <p:spPr>
            <a:xfrm rot="10800000">
              <a:off x="1353298" y="441038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2" name="椭圆 961"/>
            <p:cNvSpPr/>
            <p:nvPr/>
          </p:nvSpPr>
          <p:spPr>
            <a:xfrm rot="10800000">
              <a:off x="1183464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3" name="椭圆 962"/>
            <p:cNvSpPr/>
            <p:nvPr/>
          </p:nvSpPr>
          <p:spPr>
            <a:xfrm rot="10800000">
              <a:off x="1183464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4" name="椭圆 963"/>
            <p:cNvSpPr/>
            <p:nvPr/>
          </p:nvSpPr>
          <p:spPr>
            <a:xfrm rot="10800000">
              <a:off x="1016959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5" name="椭圆 964"/>
            <p:cNvSpPr/>
            <p:nvPr/>
          </p:nvSpPr>
          <p:spPr>
            <a:xfrm rot="10800000">
              <a:off x="1016959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6" name="椭圆 965"/>
            <p:cNvSpPr/>
            <p:nvPr/>
          </p:nvSpPr>
          <p:spPr>
            <a:xfrm rot="10800000">
              <a:off x="850454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7" name="椭圆 966"/>
            <p:cNvSpPr/>
            <p:nvPr/>
          </p:nvSpPr>
          <p:spPr>
            <a:xfrm rot="10800000">
              <a:off x="850454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8" name="椭圆 967"/>
            <p:cNvSpPr/>
            <p:nvPr/>
          </p:nvSpPr>
          <p:spPr>
            <a:xfrm rot="10800000">
              <a:off x="680619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9" name="椭圆 968"/>
            <p:cNvSpPr/>
            <p:nvPr/>
          </p:nvSpPr>
          <p:spPr>
            <a:xfrm rot="10800000">
              <a:off x="680619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0" name="椭圆 969"/>
            <p:cNvSpPr/>
            <p:nvPr/>
          </p:nvSpPr>
          <p:spPr>
            <a:xfrm rot="10800000">
              <a:off x="514114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1" name="椭圆 970"/>
            <p:cNvSpPr/>
            <p:nvPr/>
          </p:nvSpPr>
          <p:spPr>
            <a:xfrm rot="10800000">
              <a:off x="514114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2" name="椭圆 971"/>
            <p:cNvSpPr/>
            <p:nvPr/>
          </p:nvSpPr>
          <p:spPr>
            <a:xfrm rot="10800000">
              <a:off x="336339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3" name="椭圆 972"/>
            <p:cNvSpPr/>
            <p:nvPr/>
          </p:nvSpPr>
          <p:spPr>
            <a:xfrm rot="10800000">
              <a:off x="336339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4" name="椭圆 973"/>
            <p:cNvSpPr/>
            <p:nvPr/>
          </p:nvSpPr>
          <p:spPr>
            <a:xfrm rot="10800000">
              <a:off x="166504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5" name="椭圆 974"/>
            <p:cNvSpPr/>
            <p:nvPr/>
          </p:nvSpPr>
          <p:spPr>
            <a:xfrm rot="10800000">
              <a:off x="166504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6" name="椭圆 975"/>
            <p:cNvSpPr/>
            <p:nvPr/>
          </p:nvSpPr>
          <p:spPr>
            <a:xfrm rot="10800000">
              <a:off x="0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7" name="椭圆 976"/>
            <p:cNvSpPr/>
            <p:nvPr/>
          </p:nvSpPr>
          <p:spPr>
            <a:xfrm rot="10800000">
              <a:off x="0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8" name="椭圆 977"/>
            <p:cNvSpPr/>
            <p:nvPr/>
          </p:nvSpPr>
          <p:spPr>
            <a:xfrm rot="10800000">
              <a:off x="2884372" y="423389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9" name="椭圆 978"/>
            <p:cNvSpPr/>
            <p:nvPr/>
          </p:nvSpPr>
          <p:spPr>
            <a:xfrm rot="10800000">
              <a:off x="2714536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0" name="椭圆 979"/>
            <p:cNvSpPr/>
            <p:nvPr/>
          </p:nvSpPr>
          <p:spPr>
            <a:xfrm rot="10800000">
              <a:off x="2548032" y="4233891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1" name="椭圆 980"/>
            <p:cNvSpPr/>
            <p:nvPr/>
          </p:nvSpPr>
          <p:spPr>
            <a:xfrm rot="10800000">
              <a:off x="2370256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2" name="椭圆 981"/>
            <p:cNvSpPr/>
            <p:nvPr/>
          </p:nvSpPr>
          <p:spPr>
            <a:xfrm rot="10800000">
              <a:off x="2200422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3" name="椭圆 982"/>
            <p:cNvSpPr/>
            <p:nvPr/>
          </p:nvSpPr>
          <p:spPr>
            <a:xfrm rot="10800000">
              <a:off x="2033917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4" name="椭圆 983"/>
            <p:cNvSpPr/>
            <p:nvPr/>
          </p:nvSpPr>
          <p:spPr>
            <a:xfrm rot="10800000">
              <a:off x="1867413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5" name="椭圆 984"/>
            <p:cNvSpPr/>
            <p:nvPr/>
          </p:nvSpPr>
          <p:spPr>
            <a:xfrm rot="10800000">
              <a:off x="1697578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6" name="椭圆 985"/>
            <p:cNvSpPr/>
            <p:nvPr/>
          </p:nvSpPr>
          <p:spPr>
            <a:xfrm rot="10800000">
              <a:off x="1531073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7" name="椭圆 986"/>
            <p:cNvSpPr/>
            <p:nvPr/>
          </p:nvSpPr>
          <p:spPr>
            <a:xfrm rot="10800000">
              <a:off x="1353298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8" name="椭圆 987"/>
            <p:cNvSpPr/>
            <p:nvPr/>
          </p:nvSpPr>
          <p:spPr>
            <a:xfrm rot="10800000">
              <a:off x="1183464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9" name="椭圆 988"/>
            <p:cNvSpPr/>
            <p:nvPr/>
          </p:nvSpPr>
          <p:spPr>
            <a:xfrm rot="10800000">
              <a:off x="1016959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0" name="椭圆 989"/>
            <p:cNvSpPr/>
            <p:nvPr/>
          </p:nvSpPr>
          <p:spPr>
            <a:xfrm rot="10800000">
              <a:off x="850454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1" name="椭圆 990"/>
            <p:cNvSpPr/>
            <p:nvPr/>
          </p:nvSpPr>
          <p:spPr>
            <a:xfrm rot="10800000">
              <a:off x="680619" y="423389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2" name="椭圆 991"/>
            <p:cNvSpPr/>
            <p:nvPr/>
          </p:nvSpPr>
          <p:spPr>
            <a:xfrm rot="10800000">
              <a:off x="514114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3" name="椭圆 992"/>
            <p:cNvSpPr/>
            <p:nvPr/>
          </p:nvSpPr>
          <p:spPr>
            <a:xfrm rot="10800000">
              <a:off x="336339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4" name="椭圆 993"/>
            <p:cNvSpPr/>
            <p:nvPr/>
          </p:nvSpPr>
          <p:spPr>
            <a:xfrm rot="10800000">
              <a:off x="166504" y="423389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5" name="椭圆 994"/>
            <p:cNvSpPr/>
            <p:nvPr/>
          </p:nvSpPr>
          <p:spPr>
            <a:xfrm rot="10800000">
              <a:off x="0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5" name="椭圆 1014"/>
            <p:cNvSpPr/>
            <p:nvPr/>
          </p:nvSpPr>
          <p:spPr>
            <a:xfrm rot="10800000">
              <a:off x="5935249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6" name="椭圆 1015"/>
            <p:cNvSpPr/>
            <p:nvPr/>
          </p:nvSpPr>
          <p:spPr>
            <a:xfrm rot="10800000">
              <a:off x="5935249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7" name="椭圆 1016"/>
            <p:cNvSpPr/>
            <p:nvPr/>
          </p:nvSpPr>
          <p:spPr>
            <a:xfrm rot="10800000">
              <a:off x="5765413" y="670481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8" name="椭圆 1017"/>
            <p:cNvSpPr/>
            <p:nvPr/>
          </p:nvSpPr>
          <p:spPr>
            <a:xfrm rot="10800000">
              <a:off x="5765413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9" name="椭圆 1018"/>
            <p:cNvSpPr/>
            <p:nvPr/>
          </p:nvSpPr>
          <p:spPr>
            <a:xfrm rot="10800000">
              <a:off x="5598909" y="670481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0" name="椭圆 1019"/>
            <p:cNvSpPr/>
            <p:nvPr/>
          </p:nvSpPr>
          <p:spPr>
            <a:xfrm rot="10800000">
              <a:off x="5598909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1" name="椭圆 1020"/>
            <p:cNvSpPr/>
            <p:nvPr/>
          </p:nvSpPr>
          <p:spPr>
            <a:xfrm rot="10800000">
              <a:off x="5421133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2" name="椭圆 1021"/>
            <p:cNvSpPr/>
            <p:nvPr/>
          </p:nvSpPr>
          <p:spPr>
            <a:xfrm rot="10800000">
              <a:off x="5421133" y="652832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3" name="椭圆 1022"/>
            <p:cNvSpPr/>
            <p:nvPr/>
          </p:nvSpPr>
          <p:spPr>
            <a:xfrm rot="10800000">
              <a:off x="5251299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4" name="椭圆 1023"/>
            <p:cNvSpPr/>
            <p:nvPr/>
          </p:nvSpPr>
          <p:spPr>
            <a:xfrm rot="10800000">
              <a:off x="5251299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5" name="椭圆 1024"/>
            <p:cNvSpPr/>
            <p:nvPr/>
          </p:nvSpPr>
          <p:spPr>
            <a:xfrm rot="10800000">
              <a:off x="5084794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6" name="椭圆 1025"/>
            <p:cNvSpPr/>
            <p:nvPr/>
          </p:nvSpPr>
          <p:spPr>
            <a:xfrm rot="10800000">
              <a:off x="5084794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7" name="椭圆 1026"/>
            <p:cNvSpPr/>
            <p:nvPr/>
          </p:nvSpPr>
          <p:spPr>
            <a:xfrm rot="10800000">
              <a:off x="4918290" y="670481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8" name="椭圆 1027"/>
            <p:cNvSpPr/>
            <p:nvPr/>
          </p:nvSpPr>
          <p:spPr>
            <a:xfrm rot="10800000">
              <a:off x="4918290" y="6528321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9" name="椭圆 1028"/>
            <p:cNvSpPr/>
            <p:nvPr/>
          </p:nvSpPr>
          <p:spPr>
            <a:xfrm rot="10800000">
              <a:off x="4748455" y="670481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0" name="椭圆 1029"/>
            <p:cNvSpPr/>
            <p:nvPr/>
          </p:nvSpPr>
          <p:spPr>
            <a:xfrm rot="10800000">
              <a:off x="4748455" y="6528321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1" name="椭圆 1030"/>
            <p:cNvSpPr/>
            <p:nvPr/>
          </p:nvSpPr>
          <p:spPr>
            <a:xfrm rot="10800000">
              <a:off x="4581950" y="670481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2" name="椭圆 1031"/>
            <p:cNvSpPr/>
            <p:nvPr/>
          </p:nvSpPr>
          <p:spPr>
            <a:xfrm rot="10800000">
              <a:off x="4581950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3" name="椭圆 1032"/>
            <p:cNvSpPr/>
            <p:nvPr/>
          </p:nvSpPr>
          <p:spPr>
            <a:xfrm rot="10800000">
              <a:off x="4404175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 rot="10800000">
              <a:off x="4404175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 rot="10800000">
              <a:off x="4234341" y="6704816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 rot="10800000">
              <a:off x="4234341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 rot="10800000">
              <a:off x="4067836" y="670481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 rot="10800000">
              <a:off x="4067836" y="6528321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 rot="10800000">
              <a:off x="3901331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 rot="10800000">
              <a:off x="3901331" y="6528321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 rot="10800000">
              <a:off x="3731496" y="670481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 rot="10800000">
              <a:off x="3731496" y="6528321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 rot="10800000">
              <a:off x="3564991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 rot="10800000">
              <a:off x="3564991" y="652832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 rot="10800000">
              <a:off x="3387216" y="670481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 rot="10800000">
              <a:off x="3387216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 rot="10800000">
              <a:off x="3217381" y="6704816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 rot="10800000">
              <a:off x="3217381" y="652832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 rot="10800000">
              <a:off x="3050877" y="670481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 rot="10800000">
              <a:off x="3050877" y="6528321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 rot="10800000">
              <a:off x="5935249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 rot="10800000">
              <a:off x="5935249" y="6175332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 rot="10800000">
              <a:off x="5765413" y="6351826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 rot="10800000">
              <a:off x="5765413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 rot="10800000">
              <a:off x="5598909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 rot="10800000">
              <a:off x="5598909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 rot="10800000">
              <a:off x="5421133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 rot="10800000">
              <a:off x="5421133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 rot="10800000">
              <a:off x="5251299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 rot="10800000">
              <a:off x="5251299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 rot="10800000">
              <a:off x="5084794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 rot="10800000">
              <a:off x="5084794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 rot="10800000">
              <a:off x="4918290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4" name="椭圆 1063"/>
            <p:cNvSpPr/>
            <p:nvPr/>
          </p:nvSpPr>
          <p:spPr>
            <a:xfrm rot="10800000">
              <a:off x="4918290" y="6175332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5" name="椭圆 1064"/>
            <p:cNvSpPr/>
            <p:nvPr/>
          </p:nvSpPr>
          <p:spPr>
            <a:xfrm rot="10800000">
              <a:off x="4748455" y="6351826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6" name="椭圆 1065"/>
            <p:cNvSpPr/>
            <p:nvPr/>
          </p:nvSpPr>
          <p:spPr>
            <a:xfrm rot="10800000">
              <a:off x="4748455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7" name="椭圆 1066"/>
            <p:cNvSpPr/>
            <p:nvPr/>
          </p:nvSpPr>
          <p:spPr>
            <a:xfrm rot="10800000">
              <a:off x="4581950" y="6351826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8" name="椭圆 1067"/>
            <p:cNvSpPr/>
            <p:nvPr/>
          </p:nvSpPr>
          <p:spPr>
            <a:xfrm rot="10800000">
              <a:off x="4581950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9" name="椭圆 1068"/>
            <p:cNvSpPr/>
            <p:nvPr/>
          </p:nvSpPr>
          <p:spPr>
            <a:xfrm rot="10800000">
              <a:off x="4404175" y="635182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0" name="椭圆 1069"/>
            <p:cNvSpPr/>
            <p:nvPr/>
          </p:nvSpPr>
          <p:spPr>
            <a:xfrm rot="10800000">
              <a:off x="4404175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1" name="椭圆 1070"/>
            <p:cNvSpPr/>
            <p:nvPr/>
          </p:nvSpPr>
          <p:spPr>
            <a:xfrm rot="10800000">
              <a:off x="4234341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2" name="椭圆 1071"/>
            <p:cNvSpPr/>
            <p:nvPr/>
          </p:nvSpPr>
          <p:spPr>
            <a:xfrm rot="10800000">
              <a:off x="4234341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3" name="椭圆 1072"/>
            <p:cNvSpPr/>
            <p:nvPr/>
          </p:nvSpPr>
          <p:spPr>
            <a:xfrm rot="10800000">
              <a:off x="4067836" y="635182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4" name="椭圆 1073"/>
            <p:cNvSpPr/>
            <p:nvPr/>
          </p:nvSpPr>
          <p:spPr>
            <a:xfrm rot="10800000">
              <a:off x="4067836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5" name="椭圆 1074"/>
            <p:cNvSpPr/>
            <p:nvPr/>
          </p:nvSpPr>
          <p:spPr>
            <a:xfrm rot="10800000">
              <a:off x="3901331" y="635182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6" name="椭圆 1075"/>
            <p:cNvSpPr/>
            <p:nvPr/>
          </p:nvSpPr>
          <p:spPr>
            <a:xfrm rot="10800000">
              <a:off x="3901331" y="6175332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7" name="椭圆 1076"/>
            <p:cNvSpPr/>
            <p:nvPr/>
          </p:nvSpPr>
          <p:spPr>
            <a:xfrm rot="10800000">
              <a:off x="3731496" y="635182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8" name="椭圆 1077"/>
            <p:cNvSpPr/>
            <p:nvPr/>
          </p:nvSpPr>
          <p:spPr>
            <a:xfrm rot="10800000">
              <a:off x="3731496" y="617533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9" name="椭圆 1078"/>
            <p:cNvSpPr/>
            <p:nvPr/>
          </p:nvSpPr>
          <p:spPr>
            <a:xfrm rot="10800000">
              <a:off x="3564991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0" name="椭圆 1079"/>
            <p:cNvSpPr/>
            <p:nvPr/>
          </p:nvSpPr>
          <p:spPr>
            <a:xfrm rot="10800000">
              <a:off x="3564991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1" name="椭圆 1080"/>
            <p:cNvSpPr/>
            <p:nvPr/>
          </p:nvSpPr>
          <p:spPr>
            <a:xfrm rot="10800000">
              <a:off x="3387216" y="635182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2" name="椭圆 1081"/>
            <p:cNvSpPr/>
            <p:nvPr/>
          </p:nvSpPr>
          <p:spPr>
            <a:xfrm rot="10800000">
              <a:off x="3387216" y="617533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3" name="椭圆 1082"/>
            <p:cNvSpPr/>
            <p:nvPr/>
          </p:nvSpPr>
          <p:spPr>
            <a:xfrm rot="10800000">
              <a:off x="3217381" y="6351826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4" name="椭圆 1083"/>
            <p:cNvSpPr/>
            <p:nvPr/>
          </p:nvSpPr>
          <p:spPr>
            <a:xfrm rot="10800000">
              <a:off x="3217381" y="6175332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5" name="椭圆 1084"/>
            <p:cNvSpPr/>
            <p:nvPr/>
          </p:nvSpPr>
          <p:spPr>
            <a:xfrm rot="10800000">
              <a:off x="3050877" y="6351826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6" name="椭圆 1085"/>
            <p:cNvSpPr/>
            <p:nvPr/>
          </p:nvSpPr>
          <p:spPr>
            <a:xfrm rot="10800000">
              <a:off x="3050877" y="617533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7" name="椭圆 1086"/>
            <p:cNvSpPr/>
            <p:nvPr/>
          </p:nvSpPr>
          <p:spPr>
            <a:xfrm rot="10800000">
              <a:off x="5935249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8" name="椭圆 1087"/>
            <p:cNvSpPr/>
            <p:nvPr/>
          </p:nvSpPr>
          <p:spPr>
            <a:xfrm rot="10800000">
              <a:off x="5935249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9" name="椭圆 1088"/>
            <p:cNvSpPr/>
            <p:nvPr/>
          </p:nvSpPr>
          <p:spPr>
            <a:xfrm rot="10800000">
              <a:off x="5765413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0" name="椭圆 1089"/>
            <p:cNvSpPr/>
            <p:nvPr/>
          </p:nvSpPr>
          <p:spPr>
            <a:xfrm rot="10800000">
              <a:off x="5765413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1" name="椭圆 1090"/>
            <p:cNvSpPr/>
            <p:nvPr/>
          </p:nvSpPr>
          <p:spPr>
            <a:xfrm rot="10800000">
              <a:off x="5598909" y="5998837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2" name="椭圆 1091"/>
            <p:cNvSpPr/>
            <p:nvPr/>
          </p:nvSpPr>
          <p:spPr>
            <a:xfrm rot="10800000">
              <a:off x="5598909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3" name="椭圆 1092"/>
            <p:cNvSpPr/>
            <p:nvPr/>
          </p:nvSpPr>
          <p:spPr>
            <a:xfrm rot="10800000">
              <a:off x="5421133" y="599883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4" name="椭圆 1093"/>
            <p:cNvSpPr/>
            <p:nvPr/>
          </p:nvSpPr>
          <p:spPr>
            <a:xfrm rot="10800000">
              <a:off x="5421133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5" name="椭圆 1094"/>
            <p:cNvSpPr/>
            <p:nvPr/>
          </p:nvSpPr>
          <p:spPr>
            <a:xfrm rot="10800000">
              <a:off x="5251299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6" name="椭圆 1095"/>
            <p:cNvSpPr/>
            <p:nvPr/>
          </p:nvSpPr>
          <p:spPr>
            <a:xfrm rot="10800000">
              <a:off x="5251299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7" name="椭圆 1096"/>
            <p:cNvSpPr/>
            <p:nvPr/>
          </p:nvSpPr>
          <p:spPr>
            <a:xfrm rot="10800000">
              <a:off x="5084794" y="599883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8" name="椭圆 1097"/>
            <p:cNvSpPr/>
            <p:nvPr/>
          </p:nvSpPr>
          <p:spPr>
            <a:xfrm rot="10800000">
              <a:off x="5084794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9" name="椭圆 1098"/>
            <p:cNvSpPr/>
            <p:nvPr/>
          </p:nvSpPr>
          <p:spPr>
            <a:xfrm rot="10800000">
              <a:off x="4918290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0" name="椭圆 1099"/>
            <p:cNvSpPr/>
            <p:nvPr/>
          </p:nvSpPr>
          <p:spPr>
            <a:xfrm rot="10800000">
              <a:off x="4918290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1" name="椭圆 1100"/>
            <p:cNvSpPr/>
            <p:nvPr/>
          </p:nvSpPr>
          <p:spPr>
            <a:xfrm rot="10800000">
              <a:off x="4748455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2" name="椭圆 1101"/>
            <p:cNvSpPr/>
            <p:nvPr/>
          </p:nvSpPr>
          <p:spPr>
            <a:xfrm rot="10800000">
              <a:off x="4748455" y="582234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3" name="椭圆 1102"/>
            <p:cNvSpPr/>
            <p:nvPr/>
          </p:nvSpPr>
          <p:spPr>
            <a:xfrm rot="10800000">
              <a:off x="4581950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4" name="椭圆 1103"/>
            <p:cNvSpPr/>
            <p:nvPr/>
          </p:nvSpPr>
          <p:spPr>
            <a:xfrm rot="10800000">
              <a:off x="4581950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5" name="椭圆 1104"/>
            <p:cNvSpPr/>
            <p:nvPr/>
          </p:nvSpPr>
          <p:spPr>
            <a:xfrm rot="10800000">
              <a:off x="4404175" y="599883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6" name="椭圆 1105"/>
            <p:cNvSpPr/>
            <p:nvPr/>
          </p:nvSpPr>
          <p:spPr>
            <a:xfrm rot="10800000">
              <a:off x="4404175" y="582234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7" name="椭圆 1106"/>
            <p:cNvSpPr/>
            <p:nvPr/>
          </p:nvSpPr>
          <p:spPr>
            <a:xfrm rot="10800000">
              <a:off x="4234341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8" name="椭圆 1107"/>
            <p:cNvSpPr/>
            <p:nvPr/>
          </p:nvSpPr>
          <p:spPr>
            <a:xfrm rot="10800000">
              <a:off x="4234341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9" name="椭圆 1108"/>
            <p:cNvSpPr/>
            <p:nvPr/>
          </p:nvSpPr>
          <p:spPr>
            <a:xfrm rot="10800000">
              <a:off x="4067836" y="599883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0" name="椭圆 1109"/>
            <p:cNvSpPr/>
            <p:nvPr/>
          </p:nvSpPr>
          <p:spPr>
            <a:xfrm rot="10800000">
              <a:off x="4067836" y="582234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1" name="椭圆 1110"/>
            <p:cNvSpPr/>
            <p:nvPr/>
          </p:nvSpPr>
          <p:spPr>
            <a:xfrm rot="10800000">
              <a:off x="3901331" y="599883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2" name="椭圆 1111"/>
            <p:cNvSpPr/>
            <p:nvPr/>
          </p:nvSpPr>
          <p:spPr>
            <a:xfrm rot="10800000">
              <a:off x="3901331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3" name="椭圆 1112"/>
            <p:cNvSpPr/>
            <p:nvPr/>
          </p:nvSpPr>
          <p:spPr>
            <a:xfrm rot="10800000">
              <a:off x="3731496" y="5998837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4" name="椭圆 1113"/>
            <p:cNvSpPr/>
            <p:nvPr/>
          </p:nvSpPr>
          <p:spPr>
            <a:xfrm rot="10800000">
              <a:off x="3731496" y="582234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5" name="椭圆 1114"/>
            <p:cNvSpPr/>
            <p:nvPr/>
          </p:nvSpPr>
          <p:spPr>
            <a:xfrm rot="10800000">
              <a:off x="3564991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6" name="椭圆 1115"/>
            <p:cNvSpPr/>
            <p:nvPr/>
          </p:nvSpPr>
          <p:spPr>
            <a:xfrm rot="10800000">
              <a:off x="3564991" y="582234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7" name="椭圆 1116"/>
            <p:cNvSpPr/>
            <p:nvPr/>
          </p:nvSpPr>
          <p:spPr>
            <a:xfrm rot="10800000">
              <a:off x="3387216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8" name="椭圆 1117"/>
            <p:cNvSpPr/>
            <p:nvPr/>
          </p:nvSpPr>
          <p:spPr>
            <a:xfrm rot="10800000">
              <a:off x="3387216" y="582234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9" name="椭圆 1118"/>
            <p:cNvSpPr/>
            <p:nvPr/>
          </p:nvSpPr>
          <p:spPr>
            <a:xfrm rot="10800000">
              <a:off x="3217381" y="5998837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0" name="椭圆 1119"/>
            <p:cNvSpPr/>
            <p:nvPr/>
          </p:nvSpPr>
          <p:spPr>
            <a:xfrm rot="10800000">
              <a:off x="3217381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1" name="椭圆 1120"/>
            <p:cNvSpPr/>
            <p:nvPr/>
          </p:nvSpPr>
          <p:spPr>
            <a:xfrm rot="10800000">
              <a:off x="3050877" y="599883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2" name="椭圆 1121"/>
            <p:cNvSpPr/>
            <p:nvPr/>
          </p:nvSpPr>
          <p:spPr>
            <a:xfrm rot="10800000">
              <a:off x="3050877" y="582234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3" name="椭圆 1122"/>
            <p:cNvSpPr/>
            <p:nvPr/>
          </p:nvSpPr>
          <p:spPr>
            <a:xfrm rot="10800000">
              <a:off x="5935249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4" name="椭圆 1123"/>
            <p:cNvSpPr/>
            <p:nvPr/>
          </p:nvSpPr>
          <p:spPr>
            <a:xfrm rot="10800000">
              <a:off x="5935249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5" name="椭圆 1124"/>
            <p:cNvSpPr/>
            <p:nvPr/>
          </p:nvSpPr>
          <p:spPr>
            <a:xfrm rot="10800000">
              <a:off x="5765413" y="5645848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6" name="椭圆 1125"/>
            <p:cNvSpPr/>
            <p:nvPr/>
          </p:nvSpPr>
          <p:spPr>
            <a:xfrm rot="10800000">
              <a:off x="5765413" y="546935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7" name="椭圆 1126"/>
            <p:cNvSpPr/>
            <p:nvPr/>
          </p:nvSpPr>
          <p:spPr>
            <a:xfrm rot="10800000">
              <a:off x="5598909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8" name="椭圆 1127"/>
            <p:cNvSpPr/>
            <p:nvPr/>
          </p:nvSpPr>
          <p:spPr>
            <a:xfrm rot="10800000">
              <a:off x="5598909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9" name="椭圆 1128"/>
            <p:cNvSpPr/>
            <p:nvPr/>
          </p:nvSpPr>
          <p:spPr>
            <a:xfrm rot="10800000">
              <a:off x="5421133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0" name="椭圆 1129"/>
            <p:cNvSpPr/>
            <p:nvPr/>
          </p:nvSpPr>
          <p:spPr>
            <a:xfrm rot="10800000">
              <a:off x="5421133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1" name="椭圆 1130"/>
            <p:cNvSpPr/>
            <p:nvPr/>
          </p:nvSpPr>
          <p:spPr>
            <a:xfrm rot="10800000">
              <a:off x="5251299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2" name="椭圆 1131"/>
            <p:cNvSpPr/>
            <p:nvPr/>
          </p:nvSpPr>
          <p:spPr>
            <a:xfrm rot="10800000">
              <a:off x="5251299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3" name="椭圆 1132"/>
            <p:cNvSpPr/>
            <p:nvPr/>
          </p:nvSpPr>
          <p:spPr>
            <a:xfrm rot="10800000">
              <a:off x="5084794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4" name="椭圆 1133"/>
            <p:cNvSpPr/>
            <p:nvPr/>
          </p:nvSpPr>
          <p:spPr>
            <a:xfrm rot="10800000">
              <a:off x="5084794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5" name="椭圆 1134"/>
            <p:cNvSpPr/>
            <p:nvPr/>
          </p:nvSpPr>
          <p:spPr>
            <a:xfrm rot="10800000">
              <a:off x="4918290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6" name="椭圆 1135"/>
            <p:cNvSpPr/>
            <p:nvPr/>
          </p:nvSpPr>
          <p:spPr>
            <a:xfrm rot="10800000">
              <a:off x="4918290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7" name="椭圆 1136"/>
            <p:cNvSpPr/>
            <p:nvPr/>
          </p:nvSpPr>
          <p:spPr>
            <a:xfrm rot="10800000">
              <a:off x="4748455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8" name="椭圆 1137"/>
            <p:cNvSpPr/>
            <p:nvPr/>
          </p:nvSpPr>
          <p:spPr>
            <a:xfrm rot="10800000">
              <a:off x="4748455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9" name="椭圆 1138"/>
            <p:cNvSpPr/>
            <p:nvPr/>
          </p:nvSpPr>
          <p:spPr>
            <a:xfrm rot="10800000">
              <a:off x="4581950" y="5645848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0" name="椭圆 1139"/>
            <p:cNvSpPr/>
            <p:nvPr/>
          </p:nvSpPr>
          <p:spPr>
            <a:xfrm rot="10800000">
              <a:off x="4581950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1" name="椭圆 1140"/>
            <p:cNvSpPr/>
            <p:nvPr/>
          </p:nvSpPr>
          <p:spPr>
            <a:xfrm rot="10800000">
              <a:off x="4404175" y="5645848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2" name="椭圆 1141"/>
            <p:cNvSpPr/>
            <p:nvPr/>
          </p:nvSpPr>
          <p:spPr>
            <a:xfrm rot="10800000">
              <a:off x="4404175" y="546935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3" name="椭圆 1142"/>
            <p:cNvSpPr/>
            <p:nvPr/>
          </p:nvSpPr>
          <p:spPr>
            <a:xfrm rot="10800000">
              <a:off x="4234341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4" name="椭圆 1143"/>
            <p:cNvSpPr/>
            <p:nvPr/>
          </p:nvSpPr>
          <p:spPr>
            <a:xfrm rot="10800000">
              <a:off x="4234341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5" name="椭圆 1144"/>
            <p:cNvSpPr/>
            <p:nvPr/>
          </p:nvSpPr>
          <p:spPr>
            <a:xfrm rot="10800000">
              <a:off x="4067836" y="5645848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6" name="椭圆 1145"/>
            <p:cNvSpPr/>
            <p:nvPr/>
          </p:nvSpPr>
          <p:spPr>
            <a:xfrm rot="10800000">
              <a:off x="4067836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7" name="椭圆 1146"/>
            <p:cNvSpPr/>
            <p:nvPr/>
          </p:nvSpPr>
          <p:spPr>
            <a:xfrm rot="10800000">
              <a:off x="3901331" y="5645848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8" name="椭圆 1147"/>
            <p:cNvSpPr/>
            <p:nvPr/>
          </p:nvSpPr>
          <p:spPr>
            <a:xfrm rot="10800000">
              <a:off x="3901331" y="546935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9" name="椭圆 1148"/>
            <p:cNvSpPr/>
            <p:nvPr/>
          </p:nvSpPr>
          <p:spPr>
            <a:xfrm rot="10800000">
              <a:off x="3731496" y="5645848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0" name="椭圆 1149"/>
            <p:cNvSpPr/>
            <p:nvPr/>
          </p:nvSpPr>
          <p:spPr>
            <a:xfrm rot="10800000">
              <a:off x="3731496" y="546935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1" name="椭圆 1150"/>
            <p:cNvSpPr/>
            <p:nvPr/>
          </p:nvSpPr>
          <p:spPr>
            <a:xfrm rot="10800000">
              <a:off x="3564991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2" name="椭圆 1151"/>
            <p:cNvSpPr/>
            <p:nvPr/>
          </p:nvSpPr>
          <p:spPr>
            <a:xfrm rot="10800000">
              <a:off x="3564991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3" name="椭圆 1152"/>
            <p:cNvSpPr/>
            <p:nvPr/>
          </p:nvSpPr>
          <p:spPr>
            <a:xfrm rot="10800000">
              <a:off x="3387216" y="5645848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4" name="椭圆 1153"/>
            <p:cNvSpPr/>
            <p:nvPr/>
          </p:nvSpPr>
          <p:spPr>
            <a:xfrm rot="10800000">
              <a:off x="3387216" y="546935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5" name="椭圆 1154"/>
            <p:cNvSpPr/>
            <p:nvPr/>
          </p:nvSpPr>
          <p:spPr>
            <a:xfrm rot="10800000">
              <a:off x="3217381" y="5645848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6" name="椭圆 1155"/>
            <p:cNvSpPr/>
            <p:nvPr/>
          </p:nvSpPr>
          <p:spPr>
            <a:xfrm rot="10800000">
              <a:off x="3217381" y="546935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7" name="椭圆 1156"/>
            <p:cNvSpPr/>
            <p:nvPr/>
          </p:nvSpPr>
          <p:spPr>
            <a:xfrm rot="10800000">
              <a:off x="3050877" y="5645848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8" name="椭圆 1157"/>
            <p:cNvSpPr/>
            <p:nvPr/>
          </p:nvSpPr>
          <p:spPr>
            <a:xfrm rot="10800000">
              <a:off x="3050877" y="546935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9" name="椭圆 1158"/>
            <p:cNvSpPr/>
            <p:nvPr/>
          </p:nvSpPr>
          <p:spPr>
            <a:xfrm rot="10800000">
              <a:off x="5935249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0" name="椭圆 1159"/>
            <p:cNvSpPr/>
            <p:nvPr/>
          </p:nvSpPr>
          <p:spPr>
            <a:xfrm rot="10800000">
              <a:off x="5935249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1" name="椭圆 1160"/>
            <p:cNvSpPr/>
            <p:nvPr/>
          </p:nvSpPr>
          <p:spPr>
            <a:xfrm rot="10800000">
              <a:off x="5765413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2" name="椭圆 1161"/>
            <p:cNvSpPr/>
            <p:nvPr/>
          </p:nvSpPr>
          <p:spPr>
            <a:xfrm rot="10800000">
              <a:off x="5765413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3" name="椭圆 1162"/>
            <p:cNvSpPr/>
            <p:nvPr/>
          </p:nvSpPr>
          <p:spPr>
            <a:xfrm rot="10800000">
              <a:off x="5598909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4" name="椭圆 1163"/>
            <p:cNvSpPr/>
            <p:nvPr/>
          </p:nvSpPr>
          <p:spPr>
            <a:xfrm rot="10800000">
              <a:off x="5598909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5" name="椭圆 1164"/>
            <p:cNvSpPr/>
            <p:nvPr/>
          </p:nvSpPr>
          <p:spPr>
            <a:xfrm rot="10800000">
              <a:off x="5421133" y="529285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6" name="椭圆 1165"/>
            <p:cNvSpPr/>
            <p:nvPr/>
          </p:nvSpPr>
          <p:spPr>
            <a:xfrm rot="10800000">
              <a:off x="5421133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7" name="椭圆 1166"/>
            <p:cNvSpPr/>
            <p:nvPr/>
          </p:nvSpPr>
          <p:spPr>
            <a:xfrm rot="10800000">
              <a:off x="5251299" y="529285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8" name="椭圆 1167"/>
            <p:cNvSpPr/>
            <p:nvPr/>
          </p:nvSpPr>
          <p:spPr>
            <a:xfrm rot="10800000">
              <a:off x="5251299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9" name="椭圆 1168"/>
            <p:cNvSpPr/>
            <p:nvPr/>
          </p:nvSpPr>
          <p:spPr>
            <a:xfrm rot="10800000">
              <a:off x="5084794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0" name="椭圆 1169"/>
            <p:cNvSpPr/>
            <p:nvPr/>
          </p:nvSpPr>
          <p:spPr>
            <a:xfrm rot="10800000">
              <a:off x="5084794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1" name="椭圆 1170"/>
            <p:cNvSpPr/>
            <p:nvPr/>
          </p:nvSpPr>
          <p:spPr>
            <a:xfrm rot="10800000">
              <a:off x="4918290" y="529285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2" name="椭圆 1171"/>
            <p:cNvSpPr/>
            <p:nvPr/>
          </p:nvSpPr>
          <p:spPr>
            <a:xfrm rot="10800000">
              <a:off x="4918290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3" name="椭圆 1172"/>
            <p:cNvSpPr/>
            <p:nvPr/>
          </p:nvSpPr>
          <p:spPr>
            <a:xfrm rot="10800000">
              <a:off x="4748455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4" name="椭圆 1173"/>
            <p:cNvSpPr/>
            <p:nvPr/>
          </p:nvSpPr>
          <p:spPr>
            <a:xfrm rot="10800000">
              <a:off x="4748455" y="511636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5" name="椭圆 1174"/>
            <p:cNvSpPr/>
            <p:nvPr/>
          </p:nvSpPr>
          <p:spPr>
            <a:xfrm rot="10800000">
              <a:off x="4581950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6" name="椭圆 1175"/>
            <p:cNvSpPr/>
            <p:nvPr/>
          </p:nvSpPr>
          <p:spPr>
            <a:xfrm rot="10800000">
              <a:off x="4581950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7" name="椭圆 1176"/>
            <p:cNvSpPr/>
            <p:nvPr/>
          </p:nvSpPr>
          <p:spPr>
            <a:xfrm rot="10800000">
              <a:off x="4404175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8" name="椭圆 1177"/>
            <p:cNvSpPr/>
            <p:nvPr/>
          </p:nvSpPr>
          <p:spPr>
            <a:xfrm rot="10800000">
              <a:off x="4404175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9" name="椭圆 1178"/>
            <p:cNvSpPr/>
            <p:nvPr/>
          </p:nvSpPr>
          <p:spPr>
            <a:xfrm rot="10800000">
              <a:off x="4234341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0" name="椭圆 1179"/>
            <p:cNvSpPr/>
            <p:nvPr/>
          </p:nvSpPr>
          <p:spPr>
            <a:xfrm rot="10800000">
              <a:off x="4234341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1" name="椭圆 1180"/>
            <p:cNvSpPr/>
            <p:nvPr/>
          </p:nvSpPr>
          <p:spPr>
            <a:xfrm rot="10800000">
              <a:off x="4067836" y="529285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2" name="椭圆 1181"/>
            <p:cNvSpPr/>
            <p:nvPr/>
          </p:nvSpPr>
          <p:spPr>
            <a:xfrm rot="10800000">
              <a:off x="4067836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3" name="椭圆 1182"/>
            <p:cNvSpPr/>
            <p:nvPr/>
          </p:nvSpPr>
          <p:spPr>
            <a:xfrm rot="10800000">
              <a:off x="3901331" y="529285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4" name="椭圆 1183"/>
            <p:cNvSpPr/>
            <p:nvPr/>
          </p:nvSpPr>
          <p:spPr>
            <a:xfrm rot="10800000">
              <a:off x="3901331" y="511636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5" name="椭圆 1184"/>
            <p:cNvSpPr/>
            <p:nvPr/>
          </p:nvSpPr>
          <p:spPr>
            <a:xfrm rot="10800000">
              <a:off x="3731496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6" name="椭圆 1185"/>
            <p:cNvSpPr/>
            <p:nvPr/>
          </p:nvSpPr>
          <p:spPr>
            <a:xfrm rot="10800000">
              <a:off x="3731496" y="5116364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7" name="椭圆 1186"/>
            <p:cNvSpPr/>
            <p:nvPr/>
          </p:nvSpPr>
          <p:spPr>
            <a:xfrm rot="10800000">
              <a:off x="3564991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8" name="椭圆 1187"/>
            <p:cNvSpPr/>
            <p:nvPr/>
          </p:nvSpPr>
          <p:spPr>
            <a:xfrm rot="10800000">
              <a:off x="3564991" y="5116364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9" name="椭圆 1188"/>
            <p:cNvSpPr/>
            <p:nvPr/>
          </p:nvSpPr>
          <p:spPr>
            <a:xfrm rot="10800000">
              <a:off x="3387216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0" name="椭圆 1189"/>
            <p:cNvSpPr/>
            <p:nvPr/>
          </p:nvSpPr>
          <p:spPr>
            <a:xfrm rot="10800000">
              <a:off x="3387216" y="5116364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1" name="椭圆 1190"/>
            <p:cNvSpPr/>
            <p:nvPr/>
          </p:nvSpPr>
          <p:spPr>
            <a:xfrm rot="10800000">
              <a:off x="3217381" y="529285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2" name="椭圆 1191"/>
            <p:cNvSpPr/>
            <p:nvPr/>
          </p:nvSpPr>
          <p:spPr>
            <a:xfrm rot="10800000">
              <a:off x="3217381" y="5116364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3" name="椭圆 1192"/>
            <p:cNvSpPr/>
            <p:nvPr/>
          </p:nvSpPr>
          <p:spPr>
            <a:xfrm rot="10800000">
              <a:off x="3050877" y="529285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4" name="椭圆 1193"/>
            <p:cNvSpPr/>
            <p:nvPr/>
          </p:nvSpPr>
          <p:spPr>
            <a:xfrm rot="10800000">
              <a:off x="3050877" y="511636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5" name="椭圆 1194"/>
            <p:cNvSpPr/>
            <p:nvPr/>
          </p:nvSpPr>
          <p:spPr>
            <a:xfrm rot="10800000">
              <a:off x="5935249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6" name="椭圆 1195"/>
            <p:cNvSpPr/>
            <p:nvPr/>
          </p:nvSpPr>
          <p:spPr>
            <a:xfrm rot="10800000">
              <a:off x="5935249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7" name="椭圆 1196"/>
            <p:cNvSpPr/>
            <p:nvPr/>
          </p:nvSpPr>
          <p:spPr>
            <a:xfrm rot="10800000">
              <a:off x="5765413" y="493986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8" name="椭圆 1197"/>
            <p:cNvSpPr/>
            <p:nvPr/>
          </p:nvSpPr>
          <p:spPr>
            <a:xfrm rot="10800000">
              <a:off x="5765413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9" name="椭圆 1198"/>
            <p:cNvSpPr/>
            <p:nvPr/>
          </p:nvSpPr>
          <p:spPr>
            <a:xfrm rot="10800000">
              <a:off x="5598909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0" name="椭圆 1199"/>
            <p:cNvSpPr/>
            <p:nvPr/>
          </p:nvSpPr>
          <p:spPr>
            <a:xfrm rot="10800000">
              <a:off x="5598909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1" name="椭圆 1200"/>
            <p:cNvSpPr/>
            <p:nvPr/>
          </p:nvSpPr>
          <p:spPr>
            <a:xfrm rot="10800000">
              <a:off x="5421133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2" name="椭圆 1201"/>
            <p:cNvSpPr/>
            <p:nvPr/>
          </p:nvSpPr>
          <p:spPr>
            <a:xfrm rot="10800000">
              <a:off x="5421133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3" name="椭圆 1202"/>
            <p:cNvSpPr/>
            <p:nvPr/>
          </p:nvSpPr>
          <p:spPr>
            <a:xfrm rot="10800000">
              <a:off x="5251299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4" name="椭圆 1203"/>
            <p:cNvSpPr/>
            <p:nvPr/>
          </p:nvSpPr>
          <p:spPr>
            <a:xfrm rot="10800000">
              <a:off x="5251299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5" name="椭圆 1204"/>
            <p:cNvSpPr/>
            <p:nvPr/>
          </p:nvSpPr>
          <p:spPr>
            <a:xfrm rot="10800000">
              <a:off x="5084794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6" name="椭圆 1205"/>
            <p:cNvSpPr/>
            <p:nvPr/>
          </p:nvSpPr>
          <p:spPr>
            <a:xfrm rot="10800000">
              <a:off x="5084794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7" name="椭圆 1206"/>
            <p:cNvSpPr/>
            <p:nvPr/>
          </p:nvSpPr>
          <p:spPr>
            <a:xfrm rot="10800000">
              <a:off x="4918290" y="493986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8" name="椭圆 1207"/>
            <p:cNvSpPr/>
            <p:nvPr/>
          </p:nvSpPr>
          <p:spPr>
            <a:xfrm rot="10800000">
              <a:off x="4918290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9" name="椭圆 1208"/>
            <p:cNvSpPr/>
            <p:nvPr/>
          </p:nvSpPr>
          <p:spPr>
            <a:xfrm rot="10800000">
              <a:off x="4748455" y="493986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0" name="椭圆 1209"/>
            <p:cNvSpPr/>
            <p:nvPr/>
          </p:nvSpPr>
          <p:spPr>
            <a:xfrm rot="10800000">
              <a:off x="4748455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1" name="椭圆 1210"/>
            <p:cNvSpPr/>
            <p:nvPr/>
          </p:nvSpPr>
          <p:spPr>
            <a:xfrm rot="10800000">
              <a:off x="4581950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2" name="椭圆 1211"/>
            <p:cNvSpPr/>
            <p:nvPr/>
          </p:nvSpPr>
          <p:spPr>
            <a:xfrm rot="10800000">
              <a:off x="4581950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3" name="椭圆 1212"/>
            <p:cNvSpPr/>
            <p:nvPr/>
          </p:nvSpPr>
          <p:spPr>
            <a:xfrm rot="10800000">
              <a:off x="4404175" y="4939869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4" name="椭圆 1213"/>
            <p:cNvSpPr/>
            <p:nvPr/>
          </p:nvSpPr>
          <p:spPr>
            <a:xfrm rot="10800000">
              <a:off x="4404175" y="4763375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5" name="椭圆 1214"/>
            <p:cNvSpPr/>
            <p:nvPr/>
          </p:nvSpPr>
          <p:spPr>
            <a:xfrm rot="10800000">
              <a:off x="4234341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6" name="椭圆 1215"/>
            <p:cNvSpPr/>
            <p:nvPr/>
          </p:nvSpPr>
          <p:spPr>
            <a:xfrm rot="10800000">
              <a:off x="4234341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7" name="椭圆 1216"/>
            <p:cNvSpPr/>
            <p:nvPr/>
          </p:nvSpPr>
          <p:spPr>
            <a:xfrm rot="10800000">
              <a:off x="4067836" y="4939869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8" name="椭圆 1217"/>
            <p:cNvSpPr/>
            <p:nvPr/>
          </p:nvSpPr>
          <p:spPr>
            <a:xfrm rot="10800000">
              <a:off x="4067836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9" name="椭圆 1218"/>
            <p:cNvSpPr/>
            <p:nvPr/>
          </p:nvSpPr>
          <p:spPr>
            <a:xfrm rot="10800000">
              <a:off x="3901331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0" name="椭圆 1219"/>
            <p:cNvSpPr/>
            <p:nvPr/>
          </p:nvSpPr>
          <p:spPr>
            <a:xfrm rot="10800000">
              <a:off x="3901331" y="4763375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1" name="椭圆 1220"/>
            <p:cNvSpPr/>
            <p:nvPr/>
          </p:nvSpPr>
          <p:spPr>
            <a:xfrm rot="10800000">
              <a:off x="3731496" y="4939869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2" name="椭圆 1221"/>
            <p:cNvSpPr/>
            <p:nvPr/>
          </p:nvSpPr>
          <p:spPr>
            <a:xfrm rot="10800000">
              <a:off x="3731496" y="476337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3" name="椭圆 1222"/>
            <p:cNvSpPr/>
            <p:nvPr/>
          </p:nvSpPr>
          <p:spPr>
            <a:xfrm rot="10800000">
              <a:off x="3564991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4" name="椭圆 1223"/>
            <p:cNvSpPr/>
            <p:nvPr/>
          </p:nvSpPr>
          <p:spPr>
            <a:xfrm rot="10800000">
              <a:off x="3564991" y="476337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5" name="椭圆 1224"/>
            <p:cNvSpPr/>
            <p:nvPr/>
          </p:nvSpPr>
          <p:spPr>
            <a:xfrm rot="10800000">
              <a:off x="3387216" y="4939869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6" name="椭圆 1225"/>
            <p:cNvSpPr/>
            <p:nvPr/>
          </p:nvSpPr>
          <p:spPr>
            <a:xfrm rot="10800000">
              <a:off x="3387216" y="476337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7" name="椭圆 1226"/>
            <p:cNvSpPr/>
            <p:nvPr/>
          </p:nvSpPr>
          <p:spPr>
            <a:xfrm rot="10800000">
              <a:off x="3217381" y="493986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8" name="椭圆 1227"/>
            <p:cNvSpPr/>
            <p:nvPr/>
          </p:nvSpPr>
          <p:spPr>
            <a:xfrm rot="10800000">
              <a:off x="3217381" y="476337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9" name="椭圆 1228"/>
            <p:cNvSpPr/>
            <p:nvPr/>
          </p:nvSpPr>
          <p:spPr>
            <a:xfrm rot="10800000">
              <a:off x="3050877" y="4939869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0" name="椭圆 1229"/>
            <p:cNvSpPr/>
            <p:nvPr/>
          </p:nvSpPr>
          <p:spPr>
            <a:xfrm rot="10800000">
              <a:off x="3050877" y="476337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1" name="椭圆 1230"/>
            <p:cNvSpPr/>
            <p:nvPr/>
          </p:nvSpPr>
          <p:spPr>
            <a:xfrm rot="10800000">
              <a:off x="5935249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2" name="椭圆 1231"/>
            <p:cNvSpPr/>
            <p:nvPr/>
          </p:nvSpPr>
          <p:spPr>
            <a:xfrm rot="10800000">
              <a:off x="5935249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3" name="椭圆 1232"/>
            <p:cNvSpPr/>
            <p:nvPr/>
          </p:nvSpPr>
          <p:spPr>
            <a:xfrm rot="10800000">
              <a:off x="5765413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4" name="椭圆 1233"/>
            <p:cNvSpPr/>
            <p:nvPr/>
          </p:nvSpPr>
          <p:spPr>
            <a:xfrm rot="10800000">
              <a:off x="5765413" y="4410386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5" name="椭圆 1234"/>
            <p:cNvSpPr/>
            <p:nvPr/>
          </p:nvSpPr>
          <p:spPr>
            <a:xfrm rot="10800000">
              <a:off x="5598909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6" name="椭圆 1235"/>
            <p:cNvSpPr/>
            <p:nvPr/>
          </p:nvSpPr>
          <p:spPr>
            <a:xfrm rot="10800000">
              <a:off x="5598909" y="441038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7" name="椭圆 1236"/>
            <p:cNvSpPr/>
            <p:nvPr/>
          </p:nvSpPr>
          <p:spPr>
            <a:xfrm rot="10800000">
              <a:off x="5421133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8" name="椭圆 1237"/>
            <p:cNvSpPr/>
            <p:nvPr/>
          </p:nvSpPr>
          <p:spPr>
            <a:xfrm rot="10800000">
              <a:off x="5421133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9" name="椭圆 1238"/>
            <p:cNvSpPr/>
            <p:nvPr/>
          </p:nvSpPr>
          <p:spPr>
            <a:xfrm rot="10800000">
              <a:off x="5251299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0" name="椭圆 1239"/>
            <p:cNvSpPr/>
            <p:nvPr/>
          </p:nvSpPr>
          <p:spPr>
            <a:xfrm rot="10800000">
              <a:off x="5251299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1" name="椭圆 1240"/>
            <p:cNvSpPr/>
            <p:nvPr/>
          </p:nvSpPr>
          <p:spPr>
            <a:xfrm rot="10800000">
              <a:off x="5084794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2" name="椭圆 1241"/>
            <p:cNvSpPr/>
            <p:nvPr/>
          </p:nvSpPr>
          <p:spPr>
            <a:xfrm rot="10800000">
              <a:off x="5084794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3" name="椭圆 1242"/>
            <p:cNvSpPr/>
            <p:nvPr/>
          </p:nvSpPr>
          <p:spPr>
            <a:xfrm rot="10800000">
              <a:off x="4918290" y="458688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4" name="椭圆 1243"/>
            <p:cNvSpPr/>
            <p:nvPr/>
          </p:nvSpPr>
          <p:spPr>
            <a:xfrm rot="10800000">
              <a:off x="4918290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5" name="椭圆 1244"/>
            <p:cNvSpPr/>
            <p:nvPr/>
          </p:nvSpPr>
          <p:spPr>
            <a:xfrm rot="10800000">
              <a:off x="4748455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6" name="椭圆 1245"/>
            <p:cNvSpPr/>
            <p:nvPr/>
          </p:nvSpPr>
          <p:spPr>
            <a:xfrm rot="10800000">
              <a:off x="4748455" y="4410386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7" name="椭圆 1246"/>
            <p:cNvSpPr/>
            <p:nvPr/>
          </p:nvSpPr>
          <p:spPr>
            <a:xfrm rot="10800000">
              <a:off x="4581950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8" name="椭圆 1247"/>
            <p:cNvSpPr/>
            <p:nvPr/>
          </p:nvSpPr>
          <p:spPr>
            <a:xfrm rot="10800000">
              <a:off x="4581950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9" name="椭圆 1248"/>
            <p:cNvSpPr/>
            <p:nvPr/>
          </p:nvSpPr>
          <p:spPr>
            <a:xfrm rot="10800000">
              <a:off x="4404175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0" name="椭圆 1249"/>
            <p:cNvSpPr/>
            <p:nvPr/>
          </p:nvSpPr>
          <p:spPr>
            <a:xfrm rot="10800000">
              <a:off x="4404175" y="441038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1" name="椭圆 1250"/>
            <p:cNvSpPr/>
            <p:nvPr/>
          </p:nvSpPr>
          <p:spPr>
            <a:xfrm rot="10800000">
              <a:off x="4234341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2" name="椭圆 1251"/>
            <p:cNvSpPr/>
            <p:nvPr/>
          </p:nvSpPr>
          <p:spPr>
            <a:xfrm rot="10800000">
              <a:off x="4234341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3" name="椭圆 1252"/>
            <p:cNvSpPr/>
            <p:nvPr/>
          </p:nvSpPr>
          <p:spPr>
            <a:xfrm rot="10800000">
              <a:off x="4067836" y="458688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4" name="椭圆 1253"/>
            <p:cNvSpPr/>
            <p:nvPr/>
          </p:nvSpPr>
          <p:spPr>
            <a:xfrm rot="10800000">
              <a:off x="4067836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5" name="椭圆 1254"/>
            <p:cNvSpPr/>
            <p:nvPr/>
          </p:nvSpPr>
          <p:spPr>
            <a:xfrm rot="10800000">
              <a:off x="3901331" y="458688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6" name="椭圆 1255"/>
            <p:cNvSpPr/>
            <p:nvPr/>
          </p:nvSpPr>
          <p:spPr>
            <a:xfrm rot="10800000">
              <a:off x="3901331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7" name="椭圆 1256"/>
            <p:cNvSpPr/>
            <p:nvPr/>
          </p:nvSpPr>
          <p:spPr>
            <a:xfrm rot="10800000">
              <a:off x="3731496" y="458688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8" name="椭圆 1257"/>
            <p:cNvSpPr/>
            <p:nvPr/>
          </p:nvSpPr>
          <p:spPr>
            <a:xfrm rot="10800000">
              <a:off x="3731496" y="441038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9" name="椭圆 1258"/>
            <p:cNvSpPr/>
            <p:nvPr/>
          </p:nvSpPr>
          <p:spPr>
            <a:xfrm rot="10800000">
              <a:off x="3564991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0" name="椭圆 1259"/>
            <p:cNvSpPr/>
            <p:nvPr/>
          </p:nvSpPr>
          <p:spPr>
            <a:xfrm rot="10800000">
              <a:off x="3564991" y="441038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1" name="椭圆 1260"/>
            <p:cNvSpPr/>
            <p:nvPr/>
          </p:nvSpPr>
          <p:spPr>
            <a:xfrm rot="10800000">
              <a:off x="3387216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2" name="椭圆 1261"/>
            <p:cNvSpPr/>
            <p:nvPr/>
          </p:nvSpPr>
          <p:spPr>
            <a:xfrm rot="10800000">
              <a:off x="3387216" y="4410386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3" name="椭圆 1262"/>
            <p:cNvSpPr/>
            <p:nvPr/>
          </p:nvSpPr>
          <p:spPr>
            <a:xfrm rot="10800000">
              <a:off x="3217381" y="458688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4" name="椭圆 1263"/>
            <p:cNvSpPr/>
            <p:nvPr/>
          </p:nvSpPr>
          <p:spPr>
            <a:xfrm rot="10800000">
              <a:off x="3217381" y="441038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5" name="椭圆 1264"/>
            <p:cNvSpPr/>
            <p:nvPr/>
          </p:nvSpPr>
          <p:spPr>
            <a:xfrm rot="10800000">
              <a:off x="3050877" y="458688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6" name="椭圆 1265"/>
            <p:cNvSpPr/>
            <p:nvPr/>
          </p:nvSpPr>
          <p:spPr>
            <a:xfrm rot="10800000">
              <a:off x="3050877" y="441038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7" name="椭圆 1266"/>
            <p:cNvSpPr/>
            <p:nvPr/>
          </p:nvSpPr>
          <p:spPr>
            <a:xfrm rot="10800000">
              <a:off x="5935249" y="4233891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8" name="椭圆 1267"/>
            <p:cNvSpPr/>
            <p:nvPr/>
          </p:nvSpPr>
          <p:spPr>
            <a:xfrm rot="10800000">
              <a:off x="5765413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9" name="椭圆 1268"/>
            <p:cNvSpPr/>
            <p:nvPr/>
          </p:nvSpPr>
          <p:spPr>
            <a:xfrm rot="10800000">
              <a:off x="5598909" y="4233891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0" name="椭圆 1269"/>
            <p:cNvSpPr/>
            <p:nvPr/>
          </p:nvSpPr>
          <p:spPr>
            <a:xfrm rot="10800000">
              <a:off x="5421133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1" name="椭圆 1270"/>
            <p:cNvSpPr/>
            <p:nvPr/>
          </p:nvSpPr>
          <p:spPr>
            <a:xfrm rot="10800000">
              <a:off x="5251299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2" name="椭圆 1271"/>
            <p:cNvSpPr/>
            <p:nvPr/>
          </p:nvSpPr>
          <p:spPr>
            <a:xfrm rot="10800000">
              <a:off x="5084794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3" name="椭圆 1272"/>
            <p:cNvSpPr/>
            <p:nvPr/>
          </p:nvSpPr>
          <p:spPr>
            <a:xfrm rot="10800000">
              <a:off x="4918290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4" name="椭圆 1273"/>
            <p:cNvSpPr/>
            <p:nvPr/>
          </p:nvSpPr>
          <p:spPr>
            <a:xfrm rot="10800000">
              <a:off x="4748455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5" name="椭圆 1274"/>
            <p:cNvSpPr/>
            <p:nvPr/>
          </p:nvSpPr>
          <p:spPr>
            <a:xfrm rot="10800000">
              <a:off x="4581950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6" name="椭圆 1275"/>
            <p:cNvSpPr/>
            <p:nvPr/>
          </p:nvSpPr>
          <p:spPr>
            <a:xfrm rot="10800000">
              <a:off x="4404175" y="4233891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7" name="椭圆 1276"/>
            <p:cNvSpPr/>
            <p:nvPr/>
          </p:nvSpPr>
          <p:spPr>
            <a:xfrm rot="10800000">
              <a:off x="4234341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8" name="椭圆 1277"/>
            <p:cNvSpPr/>
            <p:nvPr/>
          </p:nvSpPr>
          <p:spPr>
            <a:xfrm rot="10800000">
              <a:off x="4067836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9" name="椭圆 1278"/>
            <p:cNvSpPr/>
            <p:nvPr/>
          </p:nvSpPr>
          <p:spPr>
            <a:xfrm rot="10800000">
              <a:off x="3901331" y="423389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0" name="椭圆 1279"/>
            <p:cNvSpPr/>
            <p:nvPr/>
          </p:nvSpPr>
          <p:spPr>
            <a:xfrm rot="10800000">
              <a:off x="3731496" y="423389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1" name="椭圆 1280"/>
            <p:cNvSpPr/>
            <p:nvPr/>
          </p:nvSpPr>
          <p:spPr>
            <a:xfrm rot="10800000">
              <a:off x="3564991" y="4233891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2" name="椭圆 1281"/>
            <p:cNvSpPr/>
            <p:nvPr/>
          </p:nvSpPr>
          <p:spPr>
            <a:xfrm rot="10800000">
              <a:off x="3387216" y="4233891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3" name="椭圆 1282"/>
            <p:cNvSpPr/>
            <p:nvPr/>
          </p:nvSpPr>
          <p:spPr>
            <a:xfrm rot="10800000">
              <a:off x="3217381" y="423389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4" name="椭圆 1283"/>
            <p:cNvSpPr/>
            <p:nvPr/>
          </p:nvSpPr>
          <p:spPr>
            <a:xfrm rot="10800000">
              <a:off x="3050877" y="423389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0" y="0"/>
            <a:ext cx="12192000" cy="2624109"/>
            <a:chOff x="0" y="0"/>
            <a:chExt cx="12192000" cy="2624109"/>
          </a:xfrm>
        </p:grpSpPr>
        <p:sp>
          <p:nvSpPr>
            <p:cNvPr id="2173" name="椭圆 2172"/>
            <p:cNvSpPr/>
            <p:nvPr/>
          </p:nvSpPr>
          <p:spPr>
            <a:xfrm>
              <a:off x="3050877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4" name="椭圆 2173"/>
            <p:cNvSpPr/>
            <p:nvPr/>
          </p:nvSpPr>
          <p:spPr>
            <a:xfrm>
              <a:off x="3050877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5" name="椭圆 2174"/>
            <p:cNvSpPr/>
            <p:nvPr/>
          </p:nvSpPr>
          <p:spPr>
            <a:xfrm>
              <a:off x="3220713" y="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6" name="椭圆 2175"/>
            <p:cNvSpPr/>
            <p:nvPr/>
          </p:nvSpPr>
          <p:spPr>
            <a:xfrm>
              <a:off x="3220713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7" name="椭圆 2176"/>
            <p:cNvSpPr/>
            <p:nvPr/>
          </p:nvSpPr>
          <p:spPr>
            <a:xfrm>
              <a:off x="3387217" y="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8" name="椭圆 2177"/>
            <p:cNvSpPr/>
            <p:nvPr/>
          </p:nvSpPr>
          <p:spPr>
            <a:xfrm>
              <a:off x="3387217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9" name="椭圆 2178"/>
            <p:cNvSpPr/>
            <p:nvPr/>
          </p:nvSpPr>
          <p:spPr>
            <a:xfrm>
              <a:off x="3564992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0" name="椭圆 2179"/>
            <p:cNvSpPr/>
            <p:nvPr/>
          </p:nvSpPr>
          <p:spPr>
            <a:xfrm>
              <a:off x="3564992" y="17649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1" name="椭圆 2180"/>
            <p:cNvSpPr/>
            <p:nvPr/>
          </p:nvSpPr>
          <p:spPr>
            <a:xfrm>
              <a:off x="3734827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2" name="椭圆 2181"/>
            <p:cNvSpPr/>
            <p:nvPr/>
          </p:nvSpPr>
          <p:spPr>
            <a:xfrm>
              <a:off x="3734827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3" name="椭圆 2182"/>
            <p:cNvSpPr/>
            <p:nvPr/>
          </p:nvSpPr>
          <p:spPr>
            <a:xfrm>
              <a:off x="3901332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4" name="椭圆 2183"/>
            <p:cNvSpPr/>
            <p:nvPr/>
          </p:nvSpPr>
          <p:spPr>
            <a:xfrm>
              <a:off x="3901332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5" name="椭圆 2184"/>
            <p:cNvSpPr/>
            <p:nvPr/>
          </p:nvSpPr>
          <p:spPr>
            <a:xfrm>
              <a:off x="4067836" y="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6" name="椭圆 2185"/>
            <p:cNvSpPr/>
            <p:nvPr/>
          </p:nvSpPr>
          <p:spPr>
            <a:xfrm>
              <a:off x="4067836" y="176495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7" name="椭圆 2186"/>
            <p:cNvSpPr/>
            <p:nvPr/>
          </p:nvSpPr>
          <p:spPr>
            <a:xfrm>
              <a:off x="4237671" y="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8" name="椭圆 2187"/>
            <p:cNvSpPr/>
            <p:nvPr/>
          </p:nvSpPr>
          <p:spPr>
            <a:xfrm>
              <a:off x="4237671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9" name="椭圆 2188"/>
            <p:cNvSpPr/>
            <p:nvPr/>
          </p:nvSpPr>
          <p:spPr>
            <a:xfrm>
              <a:off x="4404175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0" name="椭圆 2189"/>
            <p:cNvSpPr/>
            <p:nvPr/>
          </p:nvSpPr>
          <p:spPr>
            <a:xfrm>
              <a:off x="4404175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>
              <a:off x="4581950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>
              <a:off x="4581950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>
              <a:off x="4751785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4" name="椭圆 2193"/>
            <p:cNvSpPr/>
            <p:nvPr/>
          </p:nvSpPr>
          <p:spPr>
            <a:xfrm>
              <a:off x="4751785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5" name="椭圆 2194"/>
            <p:cNvSpPr/>
            <p:nvPr/>
          </p:nvSpPr>
          <p:spPr>
            <a:xfrm>
              <a:off x="4918290" y="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6" name="椭圆 2195"/>
            <p:cNvSpPr/>
            <p:nvPr/>
          </p:nvSpPr>
          <p:spPr>
            <a:xfrm>
              <a:off x="4918290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7" name="椭圆 2196"/>
            <p:cNvSpPr/>
            <p:nvPr/>
          </p:nvSpPr>
          <p:spPr>
            <a:xfrm>
              <a:off x="5084795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8" name="椭圆 2197"/>
            <p:cNvSpPr/>
            <p:nvPr/>
          </p:nvSpPr>
          <p:spPr>
            <a:xfrm>
              <a:off x="5084795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9" name="椭圆 2198"/>
            <p:cNvSpPr/>
            <p:nvPr/>
          </p:nvSpPr>
          <p:spPr>
            <a:xfrm>
              <a:off x="5254629" y="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0" name="椭圆 2199"/>
            <p:cNvSpPr/>
            <p:nvPr/>
          </p:nvSpPr>
          <p:spPr>
            <a:xfrm>
              <a:off x="5254629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1" name="椭圆 2200"/>
            <p:cNvSpPr/>
            <p:nvPr/>
          </p:nvSpPr>
          <p:spPr>
            <a:xfrm>
              <a:off x="5421134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2" name="椭圆 2201"/>
            <p:cNvSpPr/>
            <p:nvPr/>
          </p:nvSpPr>
          <p:spPr>
            <a:xfrm>
              <a:off x="5421134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3" name="椭圆 2202"/>
            <p:cNvSpPr/>
            <p:nvPr/>
          </p:nvSpPr>
          <p:spPr>
            <a:xfrm>
              <a:off x="5598910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4" name="椭圆 2203"/>
            <p:cNvSpPr/>
            <p:nvPr/>
          </p:nvSpPr>
          <p:spPr>
            <a:xfrm>
              <a:off x="5598910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5" name="椭圆 2204"/>
            <p:cNvSpPr/>
            <p:nvPr/>
          </p:nvSpPr>
          <p:spPr>
            <a:xfrm>
              <a:off x="5768745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6" name="椭圆 2205"/>
            <p:cNvSpPr/>
            <p:nvPr/>
          </p:nvSpPr>
          <p:spPr>
            <a:xfrm>
              <a:off x="5768745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7" name="椭圆 2206"/>
            <p:cNvSpPr/>
            <p:nvPr/>
          </p:nvSpPr>
          <p:spPr>
            <a:xfrm>
              <a:off x="5935249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8" name="椭圆 2207"/>
            <p:cNvSpPr/>
            <p:nvPr/>
          </p:nvSpPr>
          <p:spPr>
            <a:xfrm>
              <a:off x="5935249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9" name="椭圆 2208"/>
            <p:cNvSpPr/>
            <p:nvPr/>
          </p:nvSpPr>
          <p:spPr>
            <a:xfrm>
              <a:off x="3050877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0" name="椭圆 2209"/>
            <p:cNvSpPr/>
            <p:nvPr/>
          </p:nvSpPr>
          <p:spPr>
            <a:xfrm>
              <a:off x="3050877" y="529484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1" name="椭圆 2210"/>
            <p:cNvSpPr/>
            <p:nvPr/>
          </p:nvSpPr>
          <p:spPr>
            <a:xfrm>
              <a:off x="3220713" y="352990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2" name="椭圆 2211"/>
            <p:cNvSpPr/>
            <p:nvPr/>
          </p:nvSpPr>
          <p:spPr>
            <a:xfrm>
              <a:off x="3220713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3" name="椭圆 2212"/>
            <p:cNvSpPr/>
            <p:nvPr/>
          </p:nvSpPr>
          <p:spPr>
            <a:xfrm>
              <a:off x="3387217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4" name="椭圆 2213"/>
            <p:cNvSpPr/>
            <p:nvPr/>
          </p:nvSpPr>
          <p:spPr>
            <a:xfrm>
              <a:off x="3387217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5" name="椭圆 2214"/>
            <p:cNvSpPr/>
            <p:nvPr/>
          </p:nvSpPr>
          <p:spPr>
            <a:xfrm>
              <a:off x="3564992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6" name="椭圆 2215"/>
            <p:cNvSpPr/>
            <p:nvPr/>
          </p:nvSpPr>
          <p:spPr>
            <a:xfrm>
              <a:off x="3564992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7" name="椭圆 2216"/>
            <p:cNvSpPr/>
            <p:nvPr/>
          </p:nvSpPr>
          <p:spPr>
            <a:xfrm>
              <a:off x="3734827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8" name="椭圆 2217"/>
            <p:cNvSpPr/>
            <p:nvPr/>
          </p:nvSpPr>
          <p:spPr>
            <a:xfrm>
              <a:off x="3734827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9" name="椭圆 2218"/>
            <p:cNvSpPr/>
            <p:nvPr/>
          </p:nvSpPr>
          <p:spPr>
            <a:xfrm>
              <a:off x="3901332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0" name="椭圆 2219"/>
            <p:cNvSpPr/>
            <p:nvPr/>
          </p:nvSpPr>
          <p:spPr>
            <a:xfrm>
              <a:off x="3901332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1" name="椭圆 2220"/>
            <p:cNvSpPr/>
            <p:nvPr/>
          </p:nvSpPr>
          <p:spPr>
            <a:xfrm>
              <a:off x="4067836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2" name="椭圆 2221"/>
            <p:cNvSpPr/>
            <p:nvPr/>
          </p:nvSpPr>
          <p:spPr>
            <a:xfrm>
              <a:off x="4067836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3" name="椭圆 2222"/>
            <p:cNvSpPr/>
            <p:nvPr/>
          </p:nvSpPr>
          <p:spPr>
            <a:xfrm>
              <a:off x="4237671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4" name="椭圆 2223"/>
            <p:cNvSpPr/>
            <p:nvPr/>
          </p:nvSpPr>
          <p:spPr>
            <a:xfrm>
              <a:off x="4237671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5" name="椭圆 2224"/>
            <p:cNvSpPr/>
            <p:nvPr/>
          </p:nvSpPr>
          <p:spPr>
            <a:xfrm>
              <a:off x="4404175" y="35299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6" name="椭圆 2225"/>
            <p:cNvSpPr/>
            <p:nvPr/>
          </p:nvSpPr>
          <p:spPr>
            <a:xfrm>
              <a:off x="4404175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7" name="椭圆 2226"/>
            <p:cNvSpPr/>
            <p:nvPr/>
          </p:nvSpPr>
          <p:spPr>
            <a:xfrm>
              <a:off x="4581950" y="35299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8" name="椭圆 2227"/>
            <p:cNvSpPr/>
            <p:nvPr/>
          </p:nvSpPr>
          <p:spPr>
            <a:xfrm>
              <a:off x="4581950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9" name="椭圆 2228"/>
            <p:cNvSpPr/>
            <p:nvPr/>
          </p:nvSpPr>
          <p:spPr>
            <a:xfrm>
              <a:off x="4751785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0" name="椭圆 2229"/>
            <p:cNvSpPr/>
            <p:nvPr/>
          </p:nvSpPr>
          <p:spPr>
            <a:xfrm>
              <a:off x="4751785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1" name="椭圆 2230"/>
            <p:cNvSpPr/>
            <p:nvPr/>
          </p:nvSpPr>
          <p:spPr>
            <a:xfrm>
              <a:off x="4918290" y="35299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2" name="椭圆 2231"/>
            <p:cNvSpPr/>
            <p:nvPr/>
          </p:nvSpPr>
          <p:spPr>
            <a:xfrm>
              <a:off x="4918290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3" name="椭圆 2232"/>
            <p:cNvSpPr/>
            <p:nvPr/>
          </p:nvSpPr>
          <p:spPr>
            <a:xfrm>
              <a:off x="5084795" y="35299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4" name="椭圆 2233"/>
            <p:cNvSpPr/>
            <p:nvPr/>
          </p:nvSpPr>
          <p:spPr>
            <a:xfrm>
              <a:off x="5084795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5" name="椭圆 2234"/>
            <p:cNvSpPr/>
            <p:nvPr/>
          </p:nvSpPr>
          <p:spPr>
            <a:xfrm>
              <a:off x="5254629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6" name="椭圆 2235"/>
            <p:cNvSpPr/>
            <p:nvPr/>
          </p:nvSpPr>
          <p:spPr>
            <a:xfrm>
              <a:off x="5254629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7" name="椭圆 2236"/>
            <p:cNvSpPr/>
            <p:nvPr/>
          </p:nvSpPr>
          <p:spPr>
            <a:xfrm>
              <a:off x="5421134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8" name="椭圆 2237"/>
            <p:cNvSpPr/>
            <p:nvPr/>
          </p:nvSpPr>
          <p:spPr>
            <a:xfrm>
              <a:off x="5421134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9" name="椭圆 2238"/>
            <p:cNvSpPr/>
            <p:nvPr/>
          </p:nvSpPr>
          <p:spPr>
            <a:xfrm>
              <a:off x="5598910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0" name="椭圆 2239"/>
            <p:cNvSpPr/>
            <p:nvPr/>
          </p:nvSpPr>
          <p:spPr>
            <a:xfrm>
              <a:off x="5598910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1" name="椭圆 2240"/>
            <p:cNvSpPr/>
            <p:nvPr/>
          </p:nvSpPr>
          <p:spPr>
            <a:xfrm>
              <a:off x="5768745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2" name="椭圆 2241"/>
            <p:cNvSpPr/>
            <p:nvPr/>
          </p:nvSpPr>
          <p:spPr>
            <a:xfrm>
              <a:off x="5768745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3" name="椭圆 2242"/>
            <p:cNvSpPr/>
            <p:nvPr/>
          </p:nvSpPr>
          <p:spPr>
            <a:xfrm>
              <a:off x="5935249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4" name="椭圆 2243"/>
            <p:cNvSpPr/>
            <p:nvPr/>
          </p:nvSpPr>
          <p:spPr>
            <a:xfrm>
              <a:off x="5935249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5" name="椭圆 2244"/>
            <p:cNvSpPr/>
            <p:nvPr/>
          </p:nvSpPr>
          <p:spPr>
            <a:xfrm>
              <a:off x="3050877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6" name="椭圆 2245"/>
            <p:cNvSpPr/>
            <p:nvPr/>
          </p:nvSpPr>
          <p:spPr>
            <a:xfrm>
              <a:off x="3050877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7" name="椭圆 2246"/>
            <p:cNvSpPr/>
            <p:nvPr/>
          </p:nvSpPr>
          <p:spPr>
            <a:xfrm>
              <a:off x="3220713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8" name="椭圆 2247"/>
            <p:cNvSpPr/>
            <p:nvPr/>
          </p:nvSpPr>
          <p:spPr>
            <a:xfrm>
              <a:off x="3220713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9" name="椭圆 2248"/>
            <p:cNvSpPr/>
            <p:nvPr/>
          </p:nvSpPr>
          <p:spPr>
            <a:xfrm>
              <a:off x="3387217" y="705979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0" name="椭圆 2249"/>
            <p:cNvSpPr/>
            <p:nvPr/>
          </p:nvSpPr>
          <p:spPr>
            <a:xfrm>
              <a:off x="3387217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1" name="椭圆 2250"/>
            <p:cNvSpPr/>
            <p:nvPr/>
          </p:nvSpPr>
          <p:spPr>
            <a:xfrm>
              <a:off x="3564992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2" name="椭圆 2251"/>
            <p:cNvSpPr/>
            <p:nvPr/>
          </p:nvSpPr>
          <p:spPr>
            <a:xfrm>
              <a:off x="3564992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3" name="椭圆 2252"/>
            <p:cNvSpPr/>
            <p:nvPr/>
          </p:nvSpPr>
          <p:spPr>
            <a:xfrm>
              <a:off x="3734827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4" name="椭圆 2253"/>
            <p:cNvSpPr/>
            <p:nvPr/>
          </p:nvSpPr>
          <p:spPr>
            <a:xfrm>
              <a:off x="3734827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5" name="椭圆 2254"/>
            <p:cNvSpPr/>
            <p:nvPr/>
          </p:nvSpPr>
          <p:spPr>
            <a:xfrm>
              <a:off x="3901332" y="70597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6" name="椭圆 2255"/>
            <p:cNvSpPr/>
            <p:nvPr/>
          </p:nvSpPr>
          <p:spPr>
            <a:xfrm>
              <a:off x="3901332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7" name="椭圆 2256"/>
            <p:cNvSpPr/>
            <p:nvPr/>
          </p:nvSpPr>
          <p:spPr>
            <a:xfrm>
              <a:off x="4067836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8" name="椭圆 2257"/>
            <p:cNvSpPr/>
            <p:nvPr/>
          </p:nvSpPr>
          <p:spPr>
            <a:xfrm>
              <a:off x="4067836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9" name="椭圆 2258"/>
            <p:cNvSpPr/>
            <p:nvPr/>
          </p:nvSpPr>
          <p:spPr>
            <a:xfrm>
              <a:off x="4237671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0" name="椭圆 2259"/>
            <p:cNvSpPr/>
            <p:nvPr/>
          </p:nvSpPr>
          <p:spPr>
            <a:xfrm>
              <a:off x="4237671" y="88247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1" name="椭圆 2260"/>
            <p:cNvSpPr/>
            <p:nvPr/>
          </p:nvSpPr>
          <p:spPr>
            <a:xfrm>
              <a:off x="4404175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2" name="椭圆 2261"/>
            <p:cNvSpPr/>
            <p:nvPr/>
          </p:nvSpPr>
          <p:spPr>
            <a:xfrm>
              <a:off x="4404175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3" name="椭圆 2262"/>
            <p:cNvSpPr/>
            <p:nvPr/>
          </p:nvSpPr>
          <p:spPr>
            <a:xfrm>
              <a:off x="4581950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4" name="椭圆 2263"/>
            <p:cNvSpPr/>
            <p:nvPr/>
          </p:nvSpPr>
          <p:spPr>
            <a:xfrm>
              <a:off x="4581950" y="88247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5" name="椭圆 2264"/>
            <p:cNvSpPr/>
            <p:nvPr/>
          </p:nvSpPr>
          <p:spPr>
            <a:xfrm>
              <a:off x="4751785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6" name="椭圆 2265"/>
            <p:cNvSpPr/>
            <p:nvPr/>
          </p:nvSpPr>
          <p:spPr>
            <a:xfrm>
              <a:off x="4751785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7" name="椭圆 2266"/>
            <p:cNvSpPr/>
            <p:nvPr/>
          </p:nvSpPr>
          <p:spPr>
            <a:xfrm>
              <a:off x="4918290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8" name="椭圆 2267"/>
            <p:cNvSpPr/>
            <p:nvPr/>
          </p:nvSpPr>
          <p:spPr>
            <a:xfrm>
              <a:off x="4918290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9" name="椭圆 2268"/>
            <p:cNvSpPr/>
            <p:nvPr/>
          </p:nvSpPr>
          <p:spPr>
            <a:xfrm>
              <a:off x="5084795" y="705979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0" name="椭圆 2269"/>
            <p:cNvSpPr/>
            <p:nvPr/>
          </p:nvSpPr>
          <p:spPr>
            <a:xfrm>
              <a:off x="5084795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1" name="椭圆 2270"/>
            <p:cNvSpPr/>
            <p:nvPr/>
          </p:nvSpPr>
          <p:spPr>
            <a:xfrm>
              <a:off x="5254629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2" name="椭圆 2271"/>
            <p:cNvSpPr/>
            <p:nvPr/>
          </p:nvSpPr>
          <p:spPr>
            <a:xfrm>
              <a:off x="5254629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3" name="椭圆 2272"/>
            <p:cNvSpPr/>
            <p:nvPr/>
          </p:nvSpPr>
          <p:spPr>
            <a:xfrm>
              <a:off x="5421134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4" name="椭圆 2273"/>
            <p:cNvSpPr/>
            <p:nvPr/>
          </p:nvSpPr>
          <p:spPr>
            <a:xfrm>
              <a:off x="5421134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5" name="椭圆 2274"/>
            <p:cNvSpPr/>
            <p:nvPr/>
          </p:nvSpPr>
          <p:spPr>
            <a:xfrm>
              <a:off x="5598910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6" name="椭圆 2275"/>
            <p:cNvSpPr/>
            <p:nvPr/>
          </p:nvSpPr>
          <p:spPr>
            <a:xfrm>
              <a:off x="5598910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7" name="椭圆 2276"/>
            <p:cNvSpPr/>
            <p:nvPr/>
          </p:nvSpPr>
          <p:spPr>
            <a:xfrm>
              <a:off x="5768745" y="705979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8" name="椭圆 2277"/>
            <p:cNvSpPr/>
            <p:nvPr/>
          </p:nvSpPr>
          <p:spPr>
            <a:xfrm>
              <a:off x="5768745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9" name="椭圆 2278"/>
            <p:cNvSpPr/>
            <p:nvPr/>
          </p:nvSpPr>
          <p:spPr>
            <a:xfrm>
              <a:off x="5935249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0" name="椭圆 2279"/>
            <p:cNvSpPr/>
            <p:nvPr/>
          </p:nvSpPr>
          <p:spPr>
            <a:xfrm>
              <a:off x="5935249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1" name="椭圆 2280"/>
            <p:cNvSpPr/>
            <p:nvPr/>
          </p:nvSpPr>
          <p:spPr>
            <a:xfrm>
              <a:off x="3050877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2" name="椭圆 2281"/>
            <p:cNvSpPr/>
            <p:nvPr/>
          </p:nvSpPr>
          <p:spPr>
            <a:xfrm>
              <a:off x="3050877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3" name="椭圆 2282"/>
            <p:cNvSpPr/>
            <p:nvPr/>
          </p:nvSpPr>
          <p:spPr>
            <a:xfrm>
              <a:off x="3220713" y="105896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4" name="椭圆 2283"/>
            <p:cNvSpPr/>
            <p:nvPr/>
          </p:nvSpPr>
          <p:spPr>
            <a:xfrm>
              <a:off x="3220713" y="123546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5" name="椭圆 2284"/>
            <p:cNvSpPr/>
            <p:nvPr/>
          </p:nvSpPr>
          <p:spPr>
            <a:xfrm>
              <a:off x="3387217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6" name="椭圆 2285"/>
            <p:cNvSpPr/>
            <p:nvPr/>
          </p:nvSpPr>
          <p:spPr>
            <a:xfrm>
              <a:off x="3387217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7" name="椭圆 2286"/>
            <p:cNvSpPr/>
            <p:nvPr/>
          </p:nvSpPr>
          <p:spPr>
            <a:xfrm>
              <a:off x="3564992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8" name="椭圆 2287"/>
            <p:cNvSpPr/>
            <p:nvPr/>
          </p:nvSpPr>
          <p:spPr>
            <a:xfrm>
              <a:off x="3564992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9" name="椭圆 2288"/>
            <p:cNvSpPr/>
            <p:nvPr/>
          </p:nvSpPr>
          <p:spPr>
            <a:xfrm>
              <a:off x="3734827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0" name="椭圆 2289"/>
            <p:cNvSpPr/>
            <p:nvPr/>
          </p:nvSpPr>
          <p:spPr>
            <a:xfrm>
              <a:off x="3734827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1" name="椭圆 2290"/>
            <p:cNvSpPr/>
            <p:nvPr/>
          </p:nvSpPr>
          <p:spPr>
            <a:xfrm>
              <a:off x="3901332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2" name="椭圆 2291"/>
            <p:cNvSpPr/>
            <p:nvPr/>
          </p:nvSpPr>
          <p:spPr>
            <a:xfrm>
              <a:off x="3901332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3" name="椭圆 2292"/>
            <p:cNvSpPr/>
            <p:nvPr/>
          </p:nvSpPr>
          <p:spPr>
            <a:xfrm>
              <a:off x="4067836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4" name="椭圆 2293"/>
            <p:cNvSpPr/>
            <p:nvPr/>
          </p:nvSpPr>
          <p:spPr>
            <a:xfrm>
              <a:off x="4067836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5" name="椭圆 2294"/>
            <p:cNvSpPr/>
            <p:nvPr/>
          </p:nvSpPr>
          <p:spPr>
            <a:xfrm>
              <a:off x="4237671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6" name="椭圆 2295"/>
            <p:cNvSpPr/>
            <p:nvPr/>
          </p:nvSpPr>
          <p:spPr>
            <a:xfrm>
              <a:off x="4237671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7" name="椭圆 2296"/>
            <p:cNvSpPr/>
            <p:nvPr/>
          </p:nvSpPr>
          <p:spPr>
            <a:xfrm>
              <a:off x="4404175" y="105896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8" name="椭圆 2297"/>
            <p:cNvSpPr/>
            <p:nvPr/>
          </p:nvSpPr>
          <p:spPr>
            <a:xfrm>
              <a:off x="4404175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9" name="椭圆 2298"/>
            <p:cNvSpPr/>
            <p:nvPr/>
          </p:nvSpPr>
          <p:spPr>
            <a:xfrm>
              <a:off x="4581950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0" name="椭圆 2299"/>
            <p:cNvSpPr/>
            <p:nvPr/>
          </p:nvSpPr>
          <p:spPr>
            <a:xfrm>
              <a:off x="4581950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1" name="椭圆 2300"/>
            <p:cNvSpPr/>
            <p:nvPr/>
          </p:nvSpPr>
          <p:spPr>
            <a:xfrm>
              <a:off x="4751785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2" name="椭圆 2301"/>
            <p:cNvSpPr/>
            <p:nvPr/>
          </p:nvSpPr>
          <p:spPr>
            <a:xfrm>
              <a:off x="4751785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3" name="椭圆 2302"/>
            <p:cNvSpPr/>
            <p:nvPr/>
          </p:nvSpPr>
          <p:spPr>
            <a:xfrm>
              <a:off x="4918290" y="1058967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4" name="椭圆 2303"/>
            <p:cNvSpPr/>
            <p:nvPr/>
          </p:nvSpPr>
          <p:spPr>
            <a:xfrm>
              <a:off x="4918290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5" name="椭圆 2304"/>
            <p:cNvSpPr/>
            <p:nvPr/>
          </p:nvSpPr>
          <p:spPr>
            <a:xfrm>
              <a:off x="5084795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6" name="椭圆 2305"/>
            <p:cNvSpPr/>
            <p:nvPr/>
          </p:nvSpPr>
          <p:spPr>
            <a:xfrm>
              <a:off x="5084795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7" name="椭圆 2306"/>
            <p:cNvSpPr/>
            <p:nvPr/>
          </p:nvSpPr>
          <p:spPr>
            <a:xfrm>
              <a:off x="5254629" y="1058967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8" name="椭圆 2307"/>
            <p:cNvSpPr/>
            <p:nvPr/>
          </p:nvSpPr>
          <p:spPr>
            <a:xfrm>
              <a:off x="5254629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9" name="椭圆 2308"/>
            <p:cNvSpPr/>
            <p:nvPr/>
          </p:nvSpPr>
          <p:spPr>
            <a:xfrm>
              <a:off x="5421134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0" name="椭圆 2309"/>
            <p:cNvSpPr/>
            <p:nvPr/>
          </p:nvSpPr>
          <p:spPr>
            <a:xfrm>
              <a:off x="5421134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1" name="椭圆 2310"/>
            <p:cNvSpPr/>
            <p:nvPr/>
          </p:nvSpPr>
          <p:spPr>
            <a:xfrm>
              <a:off x="5598910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2" name="椭圆 2311"/>
            <p:cNvSpPr/>
            <p:nvPr/>
          </p:nvSpPr>
          <p:spPr>
            <a:xfrm>
              <a:off x="5598910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3" name="椭圆 2312"/>
            <p:cNvSpPr/>
            <p:nvPr/>
          </p:nvSpPr>
          <p:spPr>
            <a:xfrm>
              <a:off x="5768745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4" name="椭圆 2313"/>
            <p:cNvSpPr/>
            <p:nvPr/>
          </p:nvSpPr>
          <p:spPr>
            <a:xfrm>
              <a:off x="5768745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5" name="椭圆 2314"/>
            <p:cNvSpPr/>
            <p:nvPr/>
          </p:nvSpPr>
          <p:spPr>
            <a:xfrm>
              <a:off x="5935249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6" name="椭圆 2315"/>
            <p:cNvSpPr/>
            <p:nvPr/>
          </p:nvSpPr>
          <p:spPr>
            <a:xfrm>
              <a:off x="5935249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7" name="椭圆 2316"/>
            <p:cNvSpPr/>
            <p:nvPr/>
          </p:nvSpPr>
          <p:spPr>
            <a:xfrm>
              <a:off x="3050877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8" name="椭圆 2317"/>
            <p:cNvSpPr/>
            <p:nvPr/>
          </p:nvSpPr>
          <p:spPr>
            <a:xfrm>
              <a:off x="3050877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9" name="椭圆 2318"/>
            <p:cNvSpPr/>
            <p:nvPr/>
          </p:nvSpPr>
          <p:spPr>
            <a:xfrm>
              <a:off x="3220713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0" name="椭圆 2319"/>
            <p:cNvSpPr/>
            <p:nvPr/>
          </p:nvSpPr>
          <p:spPr>
            <a:xfrm>
              <a:off x="3220713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1" name="椭圆 2320"/>
            <p:cNvSpPr/>
            <p:nvPr/>
          </p:nvSpPr>
          <p:spPr>
            <a:xfrm>
              <a:off x="3387217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2" name="椭圆 2321"/>
            <p:cNvSpPr/>
            <p:nvPr/>
          </p:nvSpPr>
          <p:spPr>
            <a:xfrm>
              <a:off x="3387217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3" name="椭圆 2322"/>
            <p:cNvSpPr/>
            <p:nvPr/>
          </p:nvSpPr>
          <p:spPr>
            <a:xfrm>
              <a:off x="3564992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4" name="椭圆 2323"/>
            <p:cNvSpPr/>
            <p:nvPr/>
          </p:nvSpPr>
          <p:spPr>
            <a:xfrm>
              <a:off x="3564992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5" name="椭圆 2324"/>
            <p:cNvSpPr/>
            <p:nvPr/>
          </p:nvSpPr>
          <p:spPr>
            <a:xfrm>
              <a:off x="3734827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6" name="椭圆 2325"/>
            <p:cNvSpPr/>
            <p:nvPr/>
          </p:nvSpPr>
          <p:spPr>
            <a:xfrm>
              <a:off x="3734827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7" name="椭圆 2326"/>
            <p:cNvSpPr/>
            <p:nvPr/>
          </p:nvSpPr>
          <p:spPr>
            <a:xfrm>
              <a:off x="3901332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8" name="椭圆 2327"/>
            <p:cNvSpPr/>
            <p:nvPr/>
          </p:nvSpPr>
          <p:spPr>
            <a:xfrm>
              <a:off x="3901332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9" name="椭圆 2328"/>
            <p:cNvSpPr/>
            <p:nvPr/>
          </p:nvSpPr>
          <p:spPr>
            <a:xfrm>
              <a:off x="4067836" y="141195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0" name="椭圆 2329"/>
            <p:cNvSpPr/>
            <p:nvPr/>
          </p:nvSpPr>
          <p:spPr>
            <a:xfrm>
              <a:off x="4067836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1" name="椭圆 2330"/>
            <p:cNvSpPr/>
            <p:nvPr/>
          </p:nvSpPr>
          <p:spPr>
            <a:xfrm>
              <a:off x="4237671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2" name="椭圆 2331"/>
            <p:cNvSpPr/>
            <p:nvPr/>
          </p:nvSpPr>
          <p:spPr>
            <a:xfrm>
              <a:off x="4237671" y="158845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3" name="椭圆 2332"/>
            <p:cNvSpPr/>
            <p:nvPr/>
          </p:nvSpPr>
          <p:spPr>
            <a:xfrm>
              <a:off x="4404175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4" name="椭圆 2333"/>
            <p:cNvSpPr/>
            <p:nvPr/>
          </p:nvSpPr>
          <p:spPr>
            <a:xfrm>
              <a:off x="4404175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5" name="椭圆 2334"/>
            <p:cNvSpPr/>
            <p:nvPr/>
          </p:nvSpPr>
          <p:spPr>
            <a:xfrm>
              <a:off x="4581950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6" name="椭圆 2335"/>
            <p:cNvSpPr/>
            <p:nvPr/>
          </p:nvSpPr>
          <p:spPr>
            <a:xfrm>
              <a:off x="4581950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7" name="椭圆 2336"/>
            <p:cNvSpPr/>
            <p:nvPr/>
          </p:nvSpPr>
          <p:spPr>
            <a:xfrm>
              <a:off x="4751785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8" name="椭圆 2337"/>
            <p:cNvSpPr/>
            <p:nvPr/>
          </p:nvSpPr>
          <p:spPr>
            <a:xfrm>
              <a:off x="4751785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9" name="椭圆 2338"/>
            <p:cNvSpPr/>
            <p:nvPr/>
          </p:nvSpPr>
          <p:spPr>
            <a:xfrm>
              <a:off x="4918290" y="141195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0" name="椭圆 2339"/>
            <p:cNvSpPr/>
            <p:nvPr/>
          </p:nvSpPr>
          <p:spPr>
            <a:xfrm>
              <a:off x="4918290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1" name="椭圆 2340"/>
            <p:cNvSpPr/>
            <p:nvPr/>
          </p:nvSpPr>
          <p:spPr>
            <a:xfrm>
              <a:off x="5084795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2" name="椭圆 2341"/>
            <p:cNvSpPr/>
            <p:nvPr/>
          </p:nvSpPr>
          <p:spPr>
            <a:xfrm>
              <a:off x="5084795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3" name="椭圆 2342"/>
            <p:cNvSpPr/>
            <p:nvPr/>
          </p:nvSpPr>
          <p:spPr>
            <a:xfrm>
              <a:off x="5254629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4" name="椭圆 2343"/>
            <p:cNvSpPr/>
            <p:nvPr/>
          </p:nvSpPr>
          <p:spPr>
            <a:xfrm>
              <a:off x="5254629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5" name="椭圆 2344"/>
            <p:cNvSpPr/>
            <p:nvPr/>
          </p:nvSpPr>
          <p:spPr>
            <a:xfrm>
              <a:off x="5421134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6" name="椭圆 2345"/>
            <p:cNvSpPr/>
            <p:nvPr/>
          </p:nvSpPr>
          <p:spPr>
            <a:xfrm>
              <a:off x="5421134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7" name="椭圆 2346"/>
            <p:cNvSpPr/>
            <p:nvPr/>
          </p:nvSpPr>
          <p:spPr>
            <a:xfrm>
              <a:off x="5598910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8" name="椭圆 2347"/>
            <p:cNvSpPr/>
            <p:nvPr/>
          </p:nvSpPr>
          <p:spPr>
            <a:xfrm>
              <a:off x="5598910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9" name="椭圆 2348"/>
            <p:cNvSpPr/>
            <p:nvPr/>
          </p:nvSpPr>
          <p:spPr>
            <a:xfrm>
              <a:off x="5768745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0" name="椭圆 2349"/>
            <p:cNvSpPr/>
            <p:nvPr/>
          </p:nvSpPr>
          <p:spPr>
            <a:xfrm>
              <a:off x="5768745" y="1588452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1" name="椭圆 2350"/>
            <p:cNvSpPr/>
            <p:nvPr/>
          </p:nvSpPr>
          <p:spPr>
            <a:xfrm>
              <a:off x="5935249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2" name="椭圆 2351"/>
            <p:cNvSpPr/>
            <p:nvPr/>
          </p:nvSpPr>
          <p:spPr>
            <a:xfrm>
              <a:off x="5935249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3" name="椭圆 2352"/>
            <p:cNvSpPr/>
            <p:nvPr/>
          </p:nvSpPr>
          <p:spPr>
            <a:xfrm>
              <a:off x="3050877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4" name="椭圆 2353"/>
            <p:cNvSpPr/>
            <p:nvPr/>
          </p:nvSpPr>
          <p:spPr>
            <a:xfrm>
              <a:off x="3050877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5" name="椭圆 2354"/>
            <p:cNvSpPr/>
            <p:nvPr/>
          </p:nvSpPr>
          <p:spPr>
            <a:xfrm>
              <a:off x="3220713" y="176494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6" name="椭圆 2355"/>
            <p:cNvSpPr/>
            <p:nvPr/>
          </p:nvSpPr>
          <p:spPr>
            <a:xfrm>
              <a:off x="3220713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7" name="椭圆 2356"/>
            <p:cNvSpPr/>
            <p:nvPr/>
          </p:nvSpPr>
          <p:spPr>
            <a:xfrm>
              <a:off x="3387217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8" name="椭圆 2357"/>
            <p:cNvSpPr/>
            <p:nvPr/>
          </p:nvSpPr>
          <p:spPr>
            <a:xfrm>
              <a:off x="3387217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9" name="椭圆 2358"/>
            <p:cNvSpPr/>
            <p:nvPr/>
          </p:nvSpPr>
          <p:spPr>
            <a:xfrm>
              <a:off x="3564992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0" name="椭圆 2359"/>
            <p:cNvSpPr/>
            <p:nvPr/>
          </p:nvSpPr>
          <p:spPr>
            <a:xfrm>
              <a:off x="3564992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1" name="椭圆 2360"/>
            <p:cNvSpPr/>
            <p:nvPr/>
          </p:nvSpPr>
          <p:spPr>
            <a:xfrm>
              <a:off x="3734827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2" name="椭圆 2361"/>
            <p:cNvSpPr/>
            <p:nvPr/>
          </p:nvSpPr>
          <p:spPr>
            <a:xfrm>
              <a:off x="3734827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3" name="椭圆 2362"/>
            <p:cNvSpPr/>
            <p:nvPr/>
          </p:nvSpPr>
          <p:spPr>
            <a:xfrm>
              <a:off x="3901332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4" name="椭圆 2363"/>
            <p:cNvSpPr/>
            <p:nvPr/>
          </p:nvSpPr>
          <p:spPr>
            <a:xfrm>
              <a:off x="3901332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5" name="椭圆 2364"/>
            <p:cNvSpPr/>
            <p:nvPr/>
          </p:nvSpPr>
          <p:spPr>
            <a:xfrm>
              <a:off x="4067836" y="176494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6" name="椭圆 2365"/>
            <p:cNvSpPr/>
            <p:nvPr/>
          </p:nvSpPr>
          <p:spPr>
            <a:xfrm>
              <a:off x="4067836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7" name="椭圆 2366"/>
            <p:cNvSpPr/>
            <p:nvPr/>
          </p:nvSpPr>
          <p:spPr>
            <a:xfrm>
              <a:off x="4237671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8" name="椭圆 2367"/>
            <p:cNvSpPr/>
            <p:nvPr/>
          </p:nvSpPr>
          <p:spPr>
            <a:xfrm>
              <a:off x="4237671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9" name="椭圆 2368"/>
            <p:cNvSpPr/>
            <p:nvPr/>
          </p:nvSpPr>
          <p:spPr>
            <a:xfrm>
              <a:off x="4404175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0" name="椭圆 2369"/>
            <p:cNvSpPr/>
            <p:nvPr/>
          </p:nvSpPr>
          <p:spPr>
            <a:xfrm>
              <a:off x="4404175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1" name="椭圆 2370"/>
            <p:cNvSpPr/>
            <p:nvPr/>
          </p:nvSpPr>
          <p:spPr>
            <a:xfrm>
              <a:off x="4581950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2" name="椭圆 2371"/>
            <p:cNvSpPr/>
            <p:nvPr/>
          </p:nvSpPr>
          <p:spPr>
            <a:xfrm>
              <a:off x="4581950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3" name="椭圆 2372"/>
            <p:cNvSpPr/>
            <p:nvPr/>
          </p:nvSpPr>
          <p:spPr>
            <a:xfrm>
              <a:off x="4751785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4" name="椭圆 2373"/>
            <p:cNvSpPr/>
            <p:nvPr/>
          </p:nvSpPr>
          <p:spPr>
            <a:xfrm>
              <a:off x="4751785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5" name="椭圆 2374"/>
            <p:cNvSpPr/>
            <p:nvPr/>
          </p:nvSpPr>
          <p:spPr>
            <a:xfrm>
              <a:off x="4918290" y="176494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6" name="椭圆 2375"/>
            <p:cNvSpPr/>
            <p:nvPr/>
          </p:nvSpPr>
          <p:spPr>
            <a:xfrm>
              <a:off x="4918290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7" name="椭圆 2376"/>
            <p:cNvSpPr/>
            <p:nvPr/>
          </p:nvSpPr>
          <p:spPr>
            <a:xfrm>
              <a:off x="5084795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8" name="椭圆 2377"/>
            <p:cNvSpPr/>
            <p:nvPr/>
          </p:nvSpPr>
          <p:spPr>
            <a:xfrm>
              <a:off x="5084795" y="1941441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9" name="椭圆 2378"/>
            <p:cNvSpPr/>
            <p:nvPr/>
          </p:nvSpPr>
          <p:spPr>
            <a:xfrm>
              <a:off x="5254629" y="176494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0" name="椭圆 2379"/>
            <p:cNvSpPr/>
            <p:nvPr/>
          </p:nvSpPr>
          <p:spPr>
            <a:xfrm>
              <a:off x="5254629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1" name="椭圆 2380"/>
            <p:cNvSpPr/>
            <p:nvPr/>
          </p:nvSpPr>
          <p:spPr>
            <a:xfrm>
              <a:off x="5421134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2" name="椭圆 2381"/>
            <p:cNvSpPr/>
            <p:nvPr/>
          </p:nvSpPr>
          <p:spPr>
            <a:xfrm>
              <a:off x="5421134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3" name="椭圆 2382"/>
            <p:cNvSpPr/>
            <p:nvPr/>
          </p:nvSpPr>
          <p:spPr>
            <a:xfrm>
              <a:off x="5598910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4" name="椭圆 2383"/>
            <p:cNvSpPr/>
            <p:nvPr/>
          </p:nvSpPr>
          <p:spPr>
            <a:xfrm>
              <a:off x="5598910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5" name="椭圆 2384"/>
            <p:cNvSpPr/>
            <p:nvPr/>
          </p:nvSpPr>
          <p:spPr>
            <a:xfrm>
              <a:off x="5768745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6" name="椭圆 2385"/>
            <p:cNvSpPr/>
            <p:nvPr/>
          </p:nvSpPr>
          <p:spPr>
            <a:xfrm>
              <a:off x="5768745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7" name="椭圆 2386"/>
            <p:cNvSpPr/>
            <p:nvPr/>
          </p:nvSpPr>
          <p:spPr>
            <a:xfrm>
              <a:off x="5935249" y="176494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8" name="椭圆 2387"/>
            <p:cNvSpPr/>
            <p:nvPr/>
          </p:nvSpPr>
          <p:spPr>
            <a:xfrm>
              <a:off x="5935249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9" name="椭圆 2388"/>
            <p:cNvSpPr/>
            <p:nvPr/>
          </p:nvSpPr>
          <p:spPr>
            <a:xfrm>
              <a:off x="3050877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0" name="椭圆 2389"/>
            <p:cNvSpPr/>
            <p:nvPr/>
          </p:nvSpPr>
          <p:spPr>
            <a:xfrm>
              <a:off x="3050877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1" name="椭圆 2390"/>
            <p:cNvSpPr/>
            <p:nvPr/>
          </p:nvSpPr>
          <p:spPr>
            <a:xfrm>
              <a:off x="3220713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2" name="椭圆 2391"/>
            <p:cNvSpPr/>
            <p:nvPr/>
          </p:nvSpPr>
          <p:spPr>
            <a:xfrm>
              <a:off x="3220713" y="2294430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3" name="椭圆 2392"/>
            <p:cNvSpPr/>
            <p:nvPr/>
          </p:nvSpPr>
          <p:spPr>
            <a:xfrm>
              <a:off x="3387217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4" name="椭圆 2393"/>
            <p:cNvSpPr/>
            <p:nvPr/>
          </p:nvSpPr>
          <p:spPr>
            <a:xfrm>
              <a:off x="3387217" y="229443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5" name="椭圆 2394"/>
            <p:cNvSpPr/>
            <p:nvPr/>
          </p:nvSpPr>
          <p:spPr>
            <a:xfrm>
              <a:off x="3564992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6" name="椭圆 2395"/>
            <p:cNvSpPr/>
            <p:nvPr/>
          </p:nvSpPr>
          <p:spPr>
            <a:xfrm>
              <a:off x="3564992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7" name="椭圆 2396"/>
            <p:cNvSpPr/>
            <p:nvPr/>
          </p:nvSpPr>
          <p:spPr>
            <a:xfrm>
              <a:off x="3734827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8" name="椭圆 2397"/>
            <p:cNvSpPr/>
            <p:nvPr/>
          </p:nvSpPr>
          <p:spPr>
            <a:xfrm>
              <a:off x="3734827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9" name="椭圆 2398"/>
            <p:cNvSpPr/>
            <p:nvPr/>
          </p:nvSpPr>
          <p:spPr>
            <a:xfrm>
              <a:off x="3901332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0" name="椭圆 2399"/>
            <p:cNvSpPr/>
            <p:nvPr/>
          </p:nvSpPr>
          <p:spPr>
            <a:xfrm>
              <a:off x="3901332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1" name="椭圆 2400"/>
            <p:cNvSpPr/>
            <p:nvPr/>
          </p:nvSpPr>
          <p:spPr>
            <a:xfrm>
              <a:off x="4067836" y="2117935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2" name="椭圆 2401"/>
            <p:cNvSpPr/>
            <p:nvPr/>
          </p:nvSpPr>
          <p:spPr>
            <a:xfrm>
              <a:off x="4067836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3" name="椭圆 2402"/>
            <p:cNvSpPr/>
            <p:nvPr/>
          </p:nvSpPr>
          <p:spPr>
            <a:xfrm>
              <a:off x="4237671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4" name="椭圆 2403"/>
            <p:cNvSpPr/>
            <p:nvPr/>
          </p:nvSpPr>
          <p:spPr>
            <a:xfrm>
              <a:off x="4237671" y="2294430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5" name="椭圆 2404"/>
            <p:cNvSpPr/>
            <p:nvPr/>
          </p:nvSpPr>
          <p:spPr>
            <a:xfrm>
              <a:off x="4404175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6" name="椭圆 2405"/>
            <p:cNvSpPr/>
            <p:nvPr/>
          </p:nvSpPr>
          <p:spPr>
            <a:xfrm>
              <a:off x="4404175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7" name="椭圆 2406"/>
            <p:cNvSpPr/>
            <p:nvPr/>
          </p:nvSpPr>
          <p:spPr>
            <a:xfrm>
              <a:off x="4581950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8" name="椭圆 2407"/>
            <p:cNvSpPr/>
            <p:nvPr/>
          </p:nvSpPr>
          <p:spPr>
            <a:xfrm>
              <a:off x="4581950" y="229443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9" name="椭圆 2408"/>
            <p:cNvSpPr/>
            <p:nvPr/>
          </p:nvSpPr>
          <p:spPr>
            <a:xfrm>
              <a:off x="4751785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0" name="椭圆 2409"/>
            <p:cNvSpPr/>
            <p:nvPr/>
          </p:nvSpPr>
          <p:spPr>
            <a:xfrm>
              <a:off x="4751785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1" name="椭圆 2410"/>
            <p:cNvSpPr/>
            <p:nvPr/>
          </p:nvSpPr>
          <p:spPr>
            <a:xfrm>
              <a:off x="4918290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2" name="椭圆 2411"/>
            <p:cNvSpPr/>
            <p:nvPr/>
          </p:nvSpPr>
          <p:spPr>
            <a:xfrm>
              <a:off x="4918290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3" name="椭圆 2412"/>
            <p:cNvSpPr/>
            <p:nvPr/>
          </p:nvSpPr>
          <p:spPr>
            <a:xfrm>
              <a:off x="5084795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4" name="椭圆 2413"/>
            <p:cNvSpPr/>
            <p:nvPr/>
          </p:nvSpPr>
          <p:spPr>
            <a:xfrm>
              <a:off x="5084795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5" name="椭圆 2414"/>
            <p:cNvSpPr/>
            <p:nvPr/>
          </p:nvSpPr>
          <p:spPr>
            <a:xfrm>
              <a:off x="5254629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6" name="椭圆 2415"/>
            <p:cNvSpPr/>
            <p:nvPr/>
          </p:nvSpPr>
          <p:spPr>
            <a:xfrm>
              <a:off x="5254629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7" name="椭圆 2416"/>
            <p:cNvSpPr/>
            <p:nvPr/>
          </p:nvSpPr>
          <p:spPr>
            <a:xfrm>
              <a:off x="5421134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8" name="椭圆 2417"/>
            <p:cNvSpPr/>
            <p:nvPr/>
          </p:nvSpPr>
          <p:spPr>
            <a:xfrm>
              <a:off x="5421134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9" name="椭圆 2418"/>
            <p:cNvSpPr/>
            <p:nvPr/>
          </p:nvSpPr>
          <p:spPr>
            <a:xfrm>
              <a:off x="5598910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0" name="椭圆 2419"/>
            <p:cNvSpPr/>
            <p:nvPr/>
          </p:nvSpPr>
          <p:spPr>
            <a:xfrm>
              <a:off x="5598910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1" name="椭圆 2420"/>
            <p:cNvSpPr/>
            <p:nvPr/>
          </p:nvSpPr>
          <p:spPr>
            <a:xfrm>
              <a:off x="5768745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2" name="椭圆 2421"/>
            <p:cNvSpPr/>
            <p:nvPr/>
          </p:nvSpPr>
          <p:spPr>
            <a:xfrm>
              <a:off x="5768745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3" name="椭圆 2422"/>
            <p:cNvSpPr/>
            <p:nvPr/>
          </p:nvSpPr>
          <p:spPr>
            <a:xfrm>
              <a:off x="5935249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4" name="椭圆 2423"/>
            <p:cNvSpPr/>
            <p:nvPr/>
          </p:nvSpPr>
          <p:spPr>
            <a:xfrm>
              <a:off x="5935249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5" name="椭圆 2424"/>
            <p:cNvSpPr/>
            <p:nvPr/>
          </p:nvSpPr>
          <p:spPr>
            <a:xfrm>
              <a:off x="3050877" y="247092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6" name="椭圆 2425"/>
            <p:cNvSpPr/>
            <p:nvPr/>
          </p:nvSpPr>
          <p:spPr>
            <a:xfrm>
              <a:off x="3220713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7" name="椭圆 2426"/>
            <p:cNvSpPr/>
            <p:nvPr/>
          </p:nvSpPr>
          <p:spPr>
            <a:xfrm>
              <a:off x="3387217" y="2470925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8" name="椭圆 2427"/>
            <p:cNvSpPr/>
            <p:nvPr/>
          </p:nvSpPr>
          <p:spPr>
            <a:xfrm>
              <a:off x="3564992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9" name="椭圆 2428"/>
            <p:cNvSpPr/>
            <p:nvPr/>
          </p:nvSpPr>
          <p:spPr>
            <a:xfrm>
              <a:off x="3734827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0" name="椭圆 2429"/>
            <p:cNvSpPr/>
            <p:nvPr/>
          </p:nvSpPr>
          <p:spPr>
            <a:xfrm>
              <a:off x="3901332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1" name="椭圆 2430"/>
            <p:cNvSpPr/>
            <p:nvPr/>
          </p:nvSpPr>
          <p:spPr>
            <a:xfrm>
              <a:off x="4067836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2" name="椭圆 2431"/>
            <p:cNvSpPr/>
            <p:nvPr/>
          </p:nvSpPr>
          <p:spPr>
            <a:xfrm>
              <a:off x="4237671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3" name="椭圆 2432"/>
            <p:cNvSpPr/>
            <p:nvPr/>
          </p:nvSpPr>
          <p:spPr>
            <a:xfrm>
              <a:off x="4404175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4" name="椭圆 2433"/>
            <p:cNvSpPr/>
            <p:nvPr/>
          </p:nvSpPr>
          <p:spPr>
            <a:xfrm>
              <a:off x="4581950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5" name="椭圆 2434"/>
            <p:cNvSpPr/>
            <p:nvPr/>
          </p:nvSpPr>
          <p:spPr>
            <a:xfrm>
              <a:off x="4751785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6" name="椭圆 2435"/>
            <p:cNvSpPr/>
            <p:nvPr/>
          </p:nvSpPr>
          <p:spPr>
            <a:xfrm>
              <a:off x="4918290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7" name="椭圆 2436"/>
            <p:cNvSpPr/>
            <p:nvPr/>
          </p:nvSpPr>
          <p:spPr>
            <a:xfrm>
              <a:off x="5084795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8" name="椭圆 2437"/>
            <p:cNvSpPr/>
            <p:nvPr/>
          </p:nvSpPr>
          <p:spPr>
            <a:xfrm>
              <a:off x="5254629" y="247092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9" name="椭圆 2438"/>
            <p:cNvSpPr/>
            <p:nvPr/>
          </p:nvSpPr>
          <p:spPr>
            <a:xfrm>
              <a:off x="5421134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0" name="椭圆 2439"/>
            <p:cNvSpPr/>
            <p:nvPr/>
          </p:nvSpPr>
          <p:spPr>
            <a:xfrm>
              <a:off x="5598910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1" name="椭圆 2440"/>
            <p:cNvSpPr/>
            <p:nvPr/>
          </p:nvSpPr>
          <p:spPr>
            <a:xfrm>
              <a:off x="5768745" y="247092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2" name="椭圆 2441"/>
            <p:cNvSpPr/>
            <p:nvPr/>
          </p:nvSpPr>
          <p:spPr>
            <a:xfrm>
              <a:off x="5935249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5" name="椭圆 1884"/>
            <p:cNvSpPr/>
            <p:nvPr/>
          </p:nvSpPr>
          <p:spPr>
            <a:xfrm>
              <a:off x="0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6" name="椭圆 1885"/>
            <p:cNvSpPr/>
            <p:nvPr/>
          </p:nvSpPr>
          <p:spPr>
            <a:xfrm>
              <a:off x="0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7" name="椭圆 1886"/>
            <p:cNvSpPr/>
            <p:nvPr/>
          </p:nvSpPr>
          <p:spPr>
            <a:xfrm>
              <a:off x="169836" y="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8" name="椭圆 1887"/>
            <p:cNvSpPr/>
            <p:nvPr/>
          </p:nvSpPr>
          <p:spPr>
            <a:xfrm>
              <a:off x="169836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9" name="椭圆 1888"/>
            <p:cNvSpPr/>
            <p:nvPr/>
          </p:nvSpPr>
          <p:spPr>
            <a:xfrm>
              <a:off x="336340" y="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0" name="椭圆 1889"/>
            <p:cNvSpPr/>
            <p:nvPr/>
          </p:nvSpPr>
          <p:spPr>
            <a:xfrm>
              <a:off x="336340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1" name="椭圆 1890"/>
            <p:cNvSpPr/>
            <p:nvPr/>
          </p:nvSpPr>
          <p:spPr>
            <a:xfrm>
              <a:off x="514115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2" name="椭圆 1891"/>
            <p:cNvSpPr/>
            <p:nvPr/>
          </p:nvSpPr>
          <p:spPr>
            <a:xfrm>
              <a:off x="514115" y="17649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3" name="椭圆 1892"/>
            <p:cNvSpPr/>
            <p:nvPr/>
          </p:nvSpPr>
          <p:spPr>
            <a:xfrm>
              <a:off x="683950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4" name="椭圆 1893"/>
            <p:cNvSpPr/>
            <p:nvPr/>
          </p:nvSpPr>
          <p:spPr>
            <a:xfrm>
              <a:off x="683950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5" name="椭圆 1894"/>
            <p:cNvSpPr/>
            <p:nvPr/>
          </p:nvSpPr>
          <p:spPr>
            <a:xfrm>
              <a:off x="850455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6" name="椭圆 1895"/>
            <p:cNvSpPr/>
            <p:nvPr/>
          </p:nvSpPr>
          <p:spPr>
            <a:xfrm>
              <a:off x="850455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7" name="椭圆 1896"/>
            <p:cNvSpPr/>
            <p:nvPr/>
          </p:nvSpPr>
          <p:spPr>
            <a:xfrm>
              <a:off x="1016959" y="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8" name="椭圆 1897"/>
            <p:cNvSpPr/>
            <p:nvPr/>
          </p:nvSpPr>
          <p:spPr>
            <a:xfrm>
              <a:off x="1016959" y="176495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9" name="椭圆 1898"/>
            <p:cNvSpPr/>
            <p:nvPr/>
          </p:nvSpPr>
          <p:spPr>
            <a:xfrm>
              <a:off x="1186794" y="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0" name="椭圆 1899"/>
            <p:cNvSpPr/>
            <p:nvPr/>
          </p:nvSpPr>
          <p:spPr>
            <a:xfrm>
              <a:off x="1186794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1" name="椭圆 1900"/>
            <p:cNvSpPr/>
            <p:nvPr/>
          </p:nvSpPr>
          <p:spPr>
            <a:xfrm>
              <a:off x="1353298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2" name="椭圆 1901"/>
            <p:cNvSpPr/>
            <p:nvPr/>
          </p:nvSpPr>
          <p:spPr>
            <a:xfrm>
              <a:off x="1353298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3" name="椭圆 1902"/>
            <p:cNvSpPr/>
            <p:nvPr/>
          </p:nvSpPr>
          <p:spPr>
            <a:xfrm>
              <a:off x="1531073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4" name="椭圆 1903"/>
            <p:cNvSpPr/>
            <p:nvPr/>
          </p:nvSpPr>
          <p:spPr>
            <a:xfrm>
              <a:off x="1531073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5" name="椭圆 1904"/>
            <p:cNvSpPr/>
            <p:nvPr/>
          </p:nvSpPr>
          <p:spPr>
            <a:xfrm>
              <a:off x="1700908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6" name="椭圆 1905"/>
            <p:cNvSpPr/>
            <p:nvPr/>
          </p:nvSpPr>
          <p:spPr>
            <a:xfrm>
              <a:off x="1700908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7" name="椭圆 1906"/>
            <p:cNvSpPr/>
            <p:nvPr/>
          </p:nvSpPr>
          <p:spPr>
            <a:xfrm>
              <a:off x="1867413" y="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8" name="椭圆 1907"/>
            <p:cNvSpPr/>
            <p:nvPr/>
          </p:nvSpPr>
          <p:spPr>
            <a:xfrm>
              <a:off x="1867413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9" name="椭圆 1908"/>
            <p:cNvSpPr/>
            <p:nvPr/>
          </p:nvSpPr>
          <p:spPr>
            <a:xfrm>
              <a:off x="2033918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0" name="椭圆 1909"/>
            <p:cNvSpPr/>
            <p:nvPr/>
          </p:nvSpPr>
          <p:spPr>
            <a:xfrm>
              <a:off x="2033918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1" name="椭圆 1910"/>
            <p:cNvSpPr/>
            <p:nvPr/>
          </p:nvSpPr>
          <p:spPr>
            <a:xfrm>
              <a:off x="2203752" y="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2" name="椭圆 1911"/>
            <p:cNvSpPr/>
            <p:nvPr/>
          </p:nvSpPr>
          <p:spPr>
            <a:xfrm>
              <a:off x="2203752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3" name="椭圆 1912"/>
            <p:cNvSpPr/>
            <p:nvPr/>
          </p:nvSpPr>
          <p:spPr>
            <a:xfrm>
              <a:off x="2370257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4" name="椭圆 1913"/>
            <p:cNvSpPr/>
            <p:nvPr/>
          </p:nvSpPr>
          <p:spPr>
            <a:xfrm>
              <a:off x="2370257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5" name="椭圆 1914"/>
            <p:cNvSpPr/>
            <p:nvPr/>
          </p:nvSpPr>
          <p:spPr>
            <a:xfrm>
              <a:off x="2548033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6" name="椭圆 1915"/>
            <p:cNvSpPr/>
            <p:nvPr/>
          </p:nvSpPr>
          <p:spPr>
            <a:xfrm>
              <a:off x="2548033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7" name="椭圆 1916"/>
            <p:cNvSpPr/>
            <p:nvPr/>
          </p:nvSpPr>
          <p:spPr>
            <a:xfrm>
              <a:off x="2717868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8" name="椭圆 1917"/>
            <p:cNvSpPr/>
            <p:nvPr/>
          </p:nvSpPr>
          <p:spPr>
            <a:xfrm>
              <a:off x="2717868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9" name="椭圆 1918"/>
            <p:cNvSpPr/>
            <p:nvPr/>
          </p:nvSpPr>
          <p:spPr>
            <a:xfrm>
              <a:off x="2884372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0" name="椭圆 1919"/>
            <p:cNvSpPr/>
            <p:nvPr/>
          </p:nvSpPr>
          <p:spPr>
            <a:xfrm>
              <a:off x="2884372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1" name="椭圆 1920"/>
            <p:cNvSpPr/>
            <p:nvPr/>
          </p:nvSpPr>
          <p:spPr>
            <a:xfrm>
              <a:off x="0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2" name="椭圆 1921"/>
            <p:cNvSpPr/>
            <p:nvPr/>
          </p:nvSpPr>
          <p:spPr>
            <a:xfrm>
              <a:off x="0" y="529484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3" name="椭圆 1922"/>
            <p:cNvSpPr/>
            <p:nvPr/>
          </p:nvSpPr>
          <p:spPr>
            <a:xfrm>
              <a:off x="169836" y="352990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4" name="椭圆 1923"/>
            <p:cNvSpPr/>
            <p:nvPr/>
          </p:nvSpPr>
          <p:spPr>
            <a:xfrm>
              <a:off x="169836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5" name="椭圆 1924"/>
            <p:cNvSpPr/>
            <p:nvPr/>
          </p:nvSpPr>
          <p:spPr>
            <a:xfrm>
              <a:off x="336340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6" name="椭圆 1925"/>
            <p:cNvSpPr/>
            <p:nvPr/>
          </p:nvSpPr>
          <p:spPr>
            <a:xfrm>
              <a:off x="336340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7" name="椭圆 1926"/>
            <p:cNvSpPr/>
            <p:nvPr/>
          </p:nvSpPr>
          <p:spPr>
            <a:xfrm>
              <a:off x="514115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8" name="椭圆 1927"/>
            <p:cNvSpPr/>
            <p:nvPr/>
          </p:nvSpPr>
          <p:spPr>
            <a:xfrm>
              <a:off x="514115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9" name="椭圆 1928"/>
            <p:cNvSpPr/>
            <p:nvPr/>
          </p:nvSpPr>
          <p:spPr>
            <a:xfrm>
              <a:off x="683950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0" name="椭圆 1929"/>
            <p:cNvSpPr/>
            <p:nvPr/>
          </p:nvSpPr>
          <p:spPr>
            <a:xfrm>
              <a:off x="683950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1" name="椭圆 1930"/>
            <p:cNvSpPr/>
            <p:nvPr/>
          </p:nvSpPr>
          <p:spPr>
            <a:xfrm>
              <a:off x="850455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2" name="椭圆 1931"/>
            <p:cNvSpPr/>
            <p:nvPr/>
          </p:nvSpPr>
          <p:spPr>
            <a:xfrm>
              <a:off x="850455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3" name="椭圆 1932"/>
            <p:cNvSpPr/>
            <p:nvPr/>
          </p:nvSpPr>
          <p:spPr>
            <a:xfrm>
              <a:off x="1016959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4" name="椭圆 1933"/>
            <p:cNvSpPr/>
            <p:nvPr/>
          </p:nvSpPr>
          <p:spPr>
            <a:xfrm>
              <a:off x="1016959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5" name="椭圆 1934"/>
            <p:cNvSpPr/>
            <p:nvPr/>
          </p:nvSpPr>
          <p:spPr>
            <a:xfrm>
              <a:off x="1186794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6" name="椭圆 1935"/>
            <p:cNvSpPr/>
            <p:nvPr/>
          </p:nvSpPr>
          <p:spPr>
            <a:xfrm>
              <a:off x="1186794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7" name="椭圆 1936"/>
            <p:cNvSpPr/>
            <p:nvPr/>
          </p:nvSpPr>
          <p:spPr>
            <a:xfrm>
              <a:off x="1353298" y="35299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8" name="椭圆 1937"/>
            <p:cNvSpPr/>
            <p:nvPr/>
          </p:nvSpPr>
          <p:spPr>
            <a:xfrm>
              <a:off x="1353298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9" name="椭圆 1938"/>
            <p:cNvSpPr/>
            <p:nvPr/>
          </p:nvSpPr>
          <p:spPr>
            <a:xfrm>
              <a:off x="1531073" y="35299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0" name="椭圆 1939"/>
            <p:cNvSpPr/>
            <p:nvPr/>
          </p:nvSpPr>
          <p:spPr>
            <a:xfrm>
              <a:off x="1531073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1" name="椭圆 1940"/>
            <p:cNvSpPr/>
            <p:nvPr/>
          </p:nvSpPr>
          <p:spPr>
            <a:xfrm>
              <a:off x="1700908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2" name="椭圆 1941"/>
            <p:cNvSpPr/>
            <p:nvPr/>
          </p:nvSpPr>
          <p:spPr>
            <a:xfrm>
              <a:off x="1700908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3" name="椭圆 1942"/>
            <p:cNvSpPr/>
            <p:nvPr/>
          </p:nvSpPr>
          <p:spPr>
            <a:xfrm>
              <a:off x="1867413" y="35299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4" name="椭圆 1943"/>
            <p:cNvSpPr/>
            <p:nvPr/>
          </p:nvSpPr>
          <p:spPr>
            <a:xfrm>
              <a:off x="1867413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5" name="椭圆 1944"/>
            <p:cNvSpPr/>
            <p:nvPr/>
          </p:nvSpPr>
          <p:spPr>
            <a:xfrm>
              <a:off x="2033918" y="35299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6" name="椭圆 1945"/>
            <p:cNvSpPr/>
            <p:nvPr/>
          </p:nvSpPr>
          <p:spPr>
            <a:xfrm>
              <a:off x="2033918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7" name="椭圆 1946"/>
            <p:cNvSpPr/>
            <p:nvPr/>
          </p:nvSpPr>
          <p:spPr>
            <a:xfrm>
              <a:off x="2203752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8" name="椭圆 1947"/>
            <p:cNvSpPr/>
            <p:nvPr/>
          </p:nvSpPr>
          <p:spPr>
            <a:xfrm>
              <a:off x="2203752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9" name="椭圆 1948"/>
            <p:cNvSpPr/>
            <p:nvPr/>
          </p:nvSpPr>
          <p:spPr>
            <a:xfrm>
              <a:off x="2370257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0" name="椭圆 1949"/>
            <p:cNvSpPr/>
            <p:nvPr/>
          </p:nvSpPr>
          <p:spPr>
            <a:xfrm>
              <a:off x="2370257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1" name="椭圆 1950"/>
            <p:cNvSpPr/>
            <p:nvPr/>
          </p:nvSpPr>
          <p:spPr>
            <a:xfrm>
              <a:off x="2548033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2" name="椭圆 1951"/>
            <p:cNvSpPr/>
            <p:nvPr/>
          </p:nvSpPr>
          <p:spPr>
            <a:xfrm>
              <a:off x="2548033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3" name="椭圆 1952"/>
            <p:cNvSpPr/>
            <p:nvPr/>
          </p:nvSpPr>
          <p:spPr>
            <a:xfrm>
              <a:off x="2717868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4" name="椭圆 1953"/>
            <p:cNvSpPr/>
            <p:nvPr/>
          </p:nvSpPr>
          <p:spPr>
            <a:xfrm>
              <a:off x="2717868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5" name="椭圆 1954"/>
            <p:cNvSpPr/>
            <p:nvPr/>
          </p:nvSpPr>
          <p:spPr>
            <a:xfrm>
              <a:off x="2884372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6" name="椭圆 1955"/>
            <p:cNvSpPr/>
            <p:nvPr/>
          </p:nvSpPr>
          <p:spPr>
            <a:xfrm>
              <a:off x="2884372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7" name="椭圆 1956"/>
            <p:cNvSpPr/>
            <p:nvPr/>
          </p:nvSpPr>
          <p:spPr>
            <a:xfrm>
              <a:off x="0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8" name="椭圆 1957"/>
            <p:cNvSpPr/>
            <p:nvPr/>
          </p:nvSpPr>
          <p:spPr>
            <a:xfrm>
              <a:off x="0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9" name="椭圆 1958"/>
            <p:cNvSpPr/>
            <p:nvPr/>
          </p:nvSpPr>
          <p:spPr>
            <a:xfrm>
              <a:off x="169836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0" name="椭圆 1959"/>
            <p:cNvSpPr/>
            <p:nvPr/>
          </p:nvSpPr>
          <p:spPr>
            <a:xfrm>
              <a:off x="169836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1" name="椭圆 1960"/>
            <p:cNvSpPr/>
            <p:nvPr/>
          </p:nvSpPr>
          <p:spPr>
            <a:xfrm>
              <a:off x="336340" y="705979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2" name="椭圆 1961"/>
            <p:cNvSpPr/>
            <p:nvPr/>
          </p:nvSpPr>
          <p:spPr>
            <a:xfrm>
              <a:off x="336340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3" name="椭圆 1962"/>
            <p:cNvSpPr/>
            <p:nvPr/>
          </p:nvSpPr>
          <p:spPr>
            <a:xfrm>
              <a:off x="514115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4" name="椭圆 1963"/>
            <p:cNvSpPr/>
            <p:nvPr/>
          </p:nvSpPr>
          <p:spPr>
            <a:xfrm>
              <a:off x="514115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5" name="椭圆 1964"/>
            <p:cNvSpPr/>
            <p:nvPr/>
          </p:nvSpPr>
          <p:spPr>
            <a:xfrm>
              <a:off x="683950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6" name="椭圆 1965"/>
            <p:cNvSpPr/>
            <p:nvPr/>
          </p:nvSpPr>
          <p:spPr>
            <a:xfrm>
              <a:off x="683950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7" name="椭圆 1966"/>
            <p:cNvSpPr/>
            <p:nvPr/>
          </p:nvSpPr>
          <p:spPr>
            <a:xfrm>
              <a:off x="850455" y="70597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8" name="椭圆 1967"/>
            <p:cNvSpPr/>
            <p:nvPr/>
          </p:nvSpPr>
          <p:spPr>
            <a:xfrm>
              <a:off x="850455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9" name="椭圆 1968"/>
            <p:cNvSpPr/>
            <p:nvPr/>
          </p:nvSpPr>
          <p:spPr>
            <a:xfrm>
              <a:off x="1016959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0" name="椭圆 1969"/>
            <p:cNvSpPr/>
            <p:nvPr/>
          </p:nvSpPr>
          <p:spPr>
            <a:xfrm>
              <a:off x="1016959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1" name="椭圆 1970"/>
            <p:cNvSpPr/>
            <p:nvPr/>
          </p:nvSpPr>
          <p:spPr>
            <a:xfrm>
              <a:off x="1186794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2" name="椭圆 1971"/>
            <p:cNvSpPr/>
            <p:nvPr/>
          </p:nvSpPr>
          <p:spPr>
            <a:xfrm>
              <a:off x="1186794" y="88247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3" name="椭圆 1972"/>
            <p:cNvSpPr/>
            <p:nvPr/>
          </p:nvSpPr>
          <p:spPr>
            <a:xfrm>
              <a:off x="1353298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4" name="椭圆 1973"/>
            <p:cNvSpPr/>
            <p:nvPr/>
          </p:nvSpPr>
          <p:spPr>
            <a:xfrm>
              <a:off x="1353298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5" name="椭圆 1974"/>
            <p:cNvSpPr/>
            <p:nvPr/>
          </p:nvSpPr>
          <p:spPr>
            <a:xfrm>
              <a:off x="1531073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6" name="椭圆 1975"/>
            <p:cNvSpPr/>
            <p:nvPr/>
          </p:nvSpPr>
          <p:spPr>
            <a:xfrm>
              <a:off x="1531073" y="88247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7" name="椭圆 1976"/>
            <p:cNvSpPr/>
            <p:nvPr/>
          </p:nvSpPr>
          <p:spPr>
            <a:xfrm>
              <a:off x="1700908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8" name="椭圆 1977"/>
            <p:cNvSpPr/>
            <p:nvPr/>
          </p:nvSpPr>
          <p:spPr>
            <a:xfrm>
              <a:off x="1700908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9" name="椭圆 1978"/>
            <p:cNvSpPr/>
            <p:nvPr/>
          </p:nvSpPr>
          <p:spPr>
            <a:xfrm>
              <a:off x="1867413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0" name="椭圆 1979"/>
            <p:cNvSpPr/>
            <p:nvPr/>
          </p:nvSpPr>
          <p:spPr>
            <a:xfrm>
              <a:off x="1867413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1" name="椭圆 1980"/>
            <p:cNvSpPr/>
            <p:nvPr/>
          </p:nvSpPr>
          <p:spPr>
            <a:xfrm>
              <a:off x="2033918" y="705979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2" name="椭圆 1981"/>
            <p:cNvSpPr/>
            <p:nvPr/>
          </p:nvSpPr>
          <p:spPr>
            <a:xfrm>
              <a:off x="2033918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3" name="椭圆 1982"/>
            <p:cNvSpPr/>
            <p:nvPr/>
          </p:nvSpPr>
          <p:spPr>
            <a:xfrm>
              <a:off x="2203752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4" name="椭圆 1983"/>
            <p:cNvSpPr/>
            <p:nvPr/>
          </p:nvSpPr>
          <p:spPr>
            <a:xfrm>
              <a:off x="2203752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5" name="椭圆 1984"/>
            <p:cNvSpPr/>
            <p:nvPr/>
          </p:nvSpPr>
          <p:spPr>
            <a:xfrm>
              <a:off x="2370257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6" name="椭圆 1985"/>
            <p:cNvSpPr/>
            <p:nvPr/>
          </p:nvSpPr>
          <p:spPr>
            <a:xfrm>
              <a:off x="2370257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7" name="椭圆 1986"/>
            <p:cNvSpPr/>
            <p:nvPr/>
          </p:nvSpPr>
          <p:spPr>
            <a:xfrm>
              <a:off x="2548033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8" name="椭圆 1987"/>
            <p:cNvSpPr/>
            <p:nvPr/>
          </p:nvSpPr>
          <p:spPr>
            <a:xfrm>
              <a:off x="2548033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9" name="椭圆 1988"/>
            <p:cNvSpPr/>
            <p:nvPr/>
          </p:nvSpPr>
          <p:spPr>
            <a:xfrm>
              <a:off x="2717868" y="705979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0" name="椭圆 1989"/>
            <p:cNvSpPr/>
            <p:nvPr/>
          </p:nvSpPr>
          <p:spPr>
            <a:xfrm>
              <a:off x="2717868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1" name="椭圆 1990"/>
            <p:cNvSpPr/>
            <p:nvPr/>
          </p:nvSpPr>
          <p:spPr>
            <a:xfrm>
              <a:off x="2884372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2" name="椭圆 1991"/>
            <p:cNvSpPr/>
            <p:nvPr/>
          </p:nvSpPr>
          <p:spPr>
            <a:xfrm>
              <a:off x="2884372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3" name="椭圆 1992"/>
            <p:cNvSpPr/>
            <p:nvPr/>
          </p:nvSpPr>
          <p:spPr>
            <a:xfrm>
              <a:off x="0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4" name="椭圆 1993"/>
            <p:cNvSpPr/>
            <p:nvPr/>
          </p:nvSpPr>
          <p:spPr>
            <a:xfrm>
              <a:off x="0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5" name="椭圆 1994"/>
            <p:cNvSpPr/>
            <p:nvPr/>
          </p:nvSpPr>
          <p:spPr>
            <a:xfrm>
              <a:off x="169836" y="105896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6" name="椭圆 1995"/>
            <p:cNvSpPr/>
            <p:nvPr/>
          </p:nvSpPr>
          <p:spPr>
            <a:xfrm>
              <a:off x="169836" y="123546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7" name="椭圆 1996"/>
            <p:cNvSpPr/>
            <p:nvPr/>
          </p:nvSpPr>
          <p:spPr>
            <a:xfrm>
              <a:off x="336340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8" name="椭圆 1997"/>
            <p:cNvSpPr/>
            <p:nvPr/>
          </p:nvSpPr>
          <p:spPr>
            <a:xfrm>
              <a:off x="336340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9" name="椭圆 1998"/>
            <p:cNvSpPr/>
            <p:nvPr/>
          </p:nvSpPr>
          <p:spPr>
            <a:xfrm>
              <a:off x="514115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0" name="椭圆 1999"/>
            <p:cNvSpPr/>
            <p:nvPr/>
          </p:nvSpPr>
          <p:spPr>
            <a:xfrm>
              <a:off x="514115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1" name="椭圆 2000"/>
            <p:cNvSpPr/>
            <p:nvPr/>
          </p:nvSpPr>
          <p:spPr>
            <a:xfrm>
              <a:off x="683950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2" name="椭圆 2001"/>
            <p:cNvSpPr/>
            <p:nvPr/>
          </p:nvSpPr>
          <p:spPr>
            <a:xfrm>
              <a:off x="683950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3" name="椭圆 2002"/>
            <p:cNvSpPr/>
            <p:nvPr/>
          </p:nvSpPr>
          <p:spPr>
            <a:xfrm>
              <a:off x="850455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4" name="椭圆 2003"/>
            <p:cNvSpPr/>
            <p:nvPr/>
          </p:nvSpPr>
          <p:spPr>
            <a:xfrm>
              <a:off x="850455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5" name="椭圆 2004"/>
            <p:cNvSpPr/>
            <p:nvPr/>
          </p:nvSpPr>
          <p:spPr>
            <a:xfrm>
              <a:off x="1016959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6" name="椭圆 2005"/>
            <p:cNvSpPr/>
            <p:nvPr/>
          </p:nvSpPr>
          <p:spPr>
            <a:xfrm>
              <a:off x="1016959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7" name="椭圆 2006"/>
            <p:cNvSpPr/>
            <p:nvPr/>
          </p:nvSpPr>
          <p:spPr>
            <a:xfrm>
              <a:off x="1186794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8" name="椭圆 2007"/>
            <p:cNvSpPr/>
            <p:nvPr/>
          </p:nvSpPr>
          <p:spPr>
            <a:xfrm>
              <a:off x="1186794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9" name="椭圆 2008"/>
            <p:cNvSpPr/>
            <p:nvPr/>
          </p:nvSpPr>
          <p:spPr>
            <a:xfrm>
              <a:off x="1353298" y="105896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0" name="椭圆 2009"/>
            <p:cNvSpPr/>
            <p:nvPr/>
          </p:nvSpPr>
          <p:spPr>
            <a:xfrm>
              <a:off x="1353298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1" name="椭圆 2010"/>
            <p:cNvSpPr/>
            <p:nvPr/>
          </p:nvSpPr>
          <p:spPr>
            <a:xfrm>
              <a:off x="1531073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2" name="椭圆 2011"/>
            <p:cNvSpPr/>
            <p:nvPr/>
          </p:nvSpPr>
          <p:spPr>
            <a:xfrm>
              <a:off x="1531073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3" name="椭圆 2012"/>
            <p:cNvSpPr/>
            <p:nvPr/>
          </p:nvSpPr>
          <p:spPr>
            <a:xfrm>
              <a:off x="1700908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4" name="椭圆 2013"/>
            <p:cNvSpPr/>
            <p:nvPr/>
          </p:nvSpPr>
          <p:spPr>
            <a:xfrm>
              <a:off x="1700908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5" name="椭圆 2014"/>
            <p:cNvSpPr/>
            <p:nvPr/>
          </p:nvSpPr>
          <p:spPr>
            <a:xfrm>
              <a:off x="1867413" y="1058967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6" name="椭圆 2015"/>
            <p:cNvSpPr/>
            <p:nvPr/>
          </p:nvSpPr>
          <p:spPr>
            <a:xfrm>
              <a:off x="1867413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7" name="椭圆 2016"/>
            <p:cNvSpPr/>
            <p:nvPr/>
          </p:nvSpPr>
          <p:spPr>
            <a:xfrm>
              <a:off x="2033918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8" name="椭圆 2017"/>
            <p:cNvSpPr/>
            <p:nvPr/>
          </p:nvSpPr>
          <p:spPr>
            <a:xfrm>
              <a:off x="2033918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9" name="椭圆 2018"/>
            <p:cNvSpPr/>
            <p:nvPr/>
          </p:nvSpPr>
          <p:spPr>
            <a:xfrm>
              <a:off x="2203752" y="1058967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0" name="椭圆 2019"/>
            <p:cNvSpPr/>
            <p:nvPr/>
          </p:nvSpPr>
          <p:spPr>
            <a:xfrm>
              <a:off x="2203752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1" name="椭圆 2020"/>
            <p:cNvSpPr/>
            <p:nvPr/>
          </p:nvSpPr>
          <p:spPr>
            <a:xfrm>
              <a:off x="2370257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2" name="椭圆 2021"/>
            <p:cNvSpPr/>
            <p:nvPr/>
          </p:nvSpPr>
          <p:spPr>
            <a:xfrm>
              <a:off x="2370257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3" name="椭圆 2022"/>
            <p:cNvSpPr/>
            <p:nvPr/>
          </p:nvSpPr>
          <p:spPr>
            <a:xfrm>
              <a:off x="2548033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4" name="椭圆 2023"/>
            <p:cNvSpPr/>
            <p:nvPr/>
          </p:nvSpPr>
          <p:spPr>
            <a:xfrm>
              <a:off x="2548033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5" name="椭圆 2024"/>
            <p:cNvSpPr/>
            <p:nvPr/>
          </p:nvSpPr>
          <p:spPr>
            <a:xfrm>
              <a:off x="2717868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6" name="椭圆 2025"/>
            <p:cNvSpPr/>
            <p:nvPr/>
          </p:nvSpPr>
          <p:spPr>
            <a:xfrm>
              <a:off x="2717868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7" name="椭圆 2026"/>
            <p:cNvSpPr/>
            <p:nvPr/>
          </p:nvSpPr>
          <p:spPr>
            <a:xfrm>
              <a:off x="2884372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8" name="椭圆 2027"/>
            <p:cNvSpPr/>
            <p:nvPr/>
          </p:nvSpPr>
          <p:spPr>
            <a:xfrm>
              <a:off x="2884372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9" name="椭圆 2028"/>
            <p:cNvSpPr/>
            <p:nvPr/>
          </p:nvSpPr>
          <p:spPr>
            <a:xfrm>
              <a:off x="0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0" name="椭圆 2029"/>
            <p:cNvSpPr/>
            <p:nvPr/>
          </p:nvSpPr>
          <p:spPr>
            <a:xfrm>
              <a:off x="0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1" name="椭圆 2030"/>
            <p:cNvSpPr/>
            <p:nvPr/>
          </p:nvSpPr>
          <p:spPr>
            <a:xfrm>
              <a:off x="169836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2" name="椭圆 2031"/>
            <p:cNvSpPr/>
            <p:nvPr/>
          </p:nvSpPr>
          <p:spPr>
            <a:xfrm>
              <a:off x="169836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3" name="椭圆 2032"/>
            <p:cNvSpPr/>
            <p:nvPr/>
          </p:nvSpPr>
          <p:spPr>
            <a:xfrm>
              <a:off x="336340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4" name="椭圆 2033"/>
            <p:cNvSpPr/>
            <p:nvPr/>
          </p:nvSpPr>
          <p:spPr>
            <a:xfrm>
              <a:off x="336340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5" name="椭圆 2034"/>
            <p:cNvSpPr/>
            <p:nvPr/>
          </p:nvSpPr>
          <p:spPr>
            <a:xfrm>
              <a:off x="514115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6" name="椭圆 2035"/>
            <p:cNvSpPr/>
            <p:nvPr/>
          </p:nvSpPr>
          <p:spPr>
            <a:xfrm>
              <a:off x="514115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7" name="椭圆 2036"/>
            <p:cNvSpPr/>
            <p:nvPr/>
          </p:nvSpPr>
          <p:spPr>
            <a:xfrm>
              <a:off x="683950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8" name="椭圆 2037"/>
            <p:cNvSpPr/>
            <p:nvPr/>
          </p:nvSpPr>
          <p:spPr>
            <a:xfrm>
              <a:off x="683950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9" name="椭圆 2038"/>
            <p:cNvSpPr/>
            <p:nvPr/>
          </p:nvSpPr>
          <p:spPr>
            <a:xfrm>
              <a:off x="850455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0" name="椭圆 2039"/>
            <p:cNvSpPr/>
            <p:nvPr/>
          </p:nvSpPr>
          <p:spPr>
            <a:xfrm>
              <a:off x="850455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1" name="椭圆 2040"/>
            <p:cNvSpPr/>
            <p:nvPr/>
          </p:nvSpPr>
          <p:spPr>
            <a:xfrm>
              <a:off x="1016959" y="141195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2" name="椭圆 2041"/>
            <p:cNvSpPr/>
            <p:nvPr/>
          </p:nvSpPr>
          <p:spPr>
            <a:xfrm>
              <a:off x="1016959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3" name="椭圆 2042"/>
            <p:cNvSpPr/>
            <p:nvPr/>
          </p:nvSpPr>
          <p:spPr>
            <a:xfrm>
              <a:off x="1186794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4" name="椭圆 2043"/>
            <p:cNvSpPr/>
            <p:nvPr/>
          </p:nvSpPr>
          <p:spPr>
            <a:xfrm>
              <a:off x="1186794" y="158845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5" name="椭圆 2044"/>
            <p:cNvSpPr/>
            <p:nvPr/>
          </p:nvSpPr>
          <p:spPr>
            <a:xfrm>
              <a:off x="1353298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6" name="椭圆 2045"/>
            <p:cNvSpPr/>
            <p:nvPr/>
          </p:nvSpPr>
          <p:spPr>
            <a:xfrm>
              <a:off x="1353298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7" name="椭圆 2046"/>
            <p:cNvSpPr/>
            <p:nvPr/>
          </p:nvSpPr>
          <p:spPr>
            <a:xfrm>
              <a:off x="1531073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8" name="椭圆 2047"/>
            <p:cNvSpPr/>
            <p:nvPr/>
          </p:nvSpPr>
          <p:spPr>
            <a:xfrm>
              <a:off x="1531073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9" name="椭圆 2048"/>
            <p:cNvSpPr/>
            <p:nvPr/>
          </p:nvSpPr>
          <p:spPr>
            <a:xfrm>
              <a:off x="1700908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0" name="椭圆 2049"/>
            <p:cNvSpPr/>
            <p:nvPr/>
          </p:nvSpPr>
          <p:spPr>
            <a:xfrm>
              <a:off x="1700908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1" name="椭圆 2050"/>
            <p:cNvSpPr/>
            <p:nvPr/>
          </p:nvSpPr>
          <p:spPr>
            <a:xfrm>
              <a:off x="1867413" y="141195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2" name="椭圆 2051"/>
            <p:cNvSpPr/>
            <p:nvPr/>
          </p:nvSpPr>
          <p:spPr>
            <a:xfrm>
              <a:off x="1867413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3" name="椭圆 2052"/>
            <p:cNvSpPr/>
            <p:nvPr/>
          </p:nvSpPr>
          <p:spPr>
            <a:xfrm>
              <a:off x="2033918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4" name="椭圆 2053"/>
            <p:cNvSpPr/>
            <p:nvPr/>
          </p:nvSpPr>
          <p:spPr>
            <a:xfrm>
              <a:off x="2033918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5" name="椭圆 2054"/>
            <p:cNvSpPr/>
            <p:nvPr/>
          </p:nvSpPr>
          <p:spPr>
            <a:xfrm>
              <a:off x="2203752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6" name="椭圆 2055"/>
            <p:cNvSpPr/>
            <p:nvPr/>
          </p:nvSpPr>
          <p:spPr>
            <a:xfrm>
              <a:off x="2203752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7" name="椭圆 2056"/>
            <p:cNvSpPr/>
            <p:nvPr/>
          </p:nvSpPr>
          <p:spPr>
            <a:xfrm>
              <a:off x="2370257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8" name="椭圆 2057"/>
            <p:cNvSpPr/>
            <p:nvPr/>
          </p:nvSpPr>
          <p:spPr>
            <a:xfrm>
              <a:off x="2370257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9" name="椭圆 2058"/>
            <p:cNvSpPr/>
            <p:nvPr/>
          </p:nvSpPr>
          <p:spPr>
            <a:xfrm>
              <a:off x="2548033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0" name="椭圆 2059"/>
            <p:cNvSpPr/>
            <p:nvPr/>
          </p:nvSpPr>
          <p:spPr>
            <a:xfrm>
              <a:off x="2548033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1" name="椭圆 2060"/>
            <p:cNvSpPr/>
            <p:nvPr/>
          </p:nvSpPr>
          <p:spPr>
            <a:xfrm>
              <a:off x="2717868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2" name="椭圆 2061"/>
            <p:cNvSpPr/>
            <p:nvPr/>
          </p:nvSpPr>
          <p:spPr>
            <a:xfrm>
              <a:off x="2717868" y="1588452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3" name="椭圆 2062"/>
            <p:cNvSpPr/>
            <p:nvPr/>
          </p:nvSpPr>
          <p:spPr>
            <a:xfrm>
              <a:off x="2884372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4" name="椭圆 2063"/>
            <p:cNvSpPr/>
            <p:nvPr/>
          </p:nvSpPr>
          <p:spPr>
            <a:xfrm>
              <a:off x="2884372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5" name="椭圆 2064"/>
            <p:cNvSpPr/>
            <p:nvPr/>
          </p:nvSpPr>
          <p:spPr>
            <a:xfrm>
              <a:off x="0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6" name="椭圆 2065"/>
            <p:cNvSpPr/>
            <p:nvPr/>
          </p:nvSpPr>
          <p:spPr>
            <a:xfrm>
              <a:off x="0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7" name="椭圆 2066"/>
            <p:cNvSpPr/>
            <p:nvPr/>
          </p:nvSpPr>
          <p:spPr>
            <a:xfrm>
              <a:off x="169836" y="176494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8" name="椭圆 2067"/>
            <p:cNvSpPr/>
            <p:nvPr/>
          </p:nvSpPr>
          <p:spPr>
            <a:xfrm>
              <a:off x="169836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9" name="椭圆 2068"/>
            <p:cNvSpPr/>
            <p:nvPr/>
          </p:nvSpPr>
          <p:spPr>
            <a:xfrm>
              <a:off x="336340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0" name="椭圆 2069"/>
            <p:cNvSpPr/>
            <p:nvPr/>
          </p:nvSpPr>
          <p:spPr>
            <a:xfrm>
              <a:off x="336340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1" name="椭圆 2070"/>
            <p:cNvSpPr/>
            <p:nvPr/>
          </p:nvSpPr>
          <p:spPr>
            <a:xfrm>
              <a:off x="514115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2" name="椭圆 2071"/>
            <p:cNvSpPr/>
            <p:nvPr/>
          </p:nvSpPr>
          <p:spPr>
            <a:xfrm>
              <a:off x="514115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3" name="椭圆 2072"/>
            <p:cNvSpPr/>
            <p:nvPr/>
          </p:nvSpPr>
          <p:spPr>
            <a:xfrm>
              <a:off x="683950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4" name="椭圆 2073"/>
            <p:cNvSpPr/>
            <p:nvPr/>
          </p:nvSpPr>
          <p:spPr>
            <a:xfrm>
              <a:off x="683950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5" name="椭圆 2074"/>
            <p:cNvSpPr/>
            <p:nvPr/>
          </p:nvSpPr>
          <p:spPr>
            <a:xfrm>
              <a:off x="850455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6" name="椭圆 2075"/>
            <p:cNvSpPr/>
            <p:nvPr/>
          </p:nvSpPr>
          <p:spPr>
            <a:xfrm>
              <a:off x="850455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7" name="椭圆 2076"/>
            <p:cNvSpPr/>
            <p:nvPr/>
          </p:nvSpPr>
          <p:spPr>
            <a:xfrm>
              <a:off x="1016959" y="176494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8" name="椭圆 2077"/>
            <p:cNvSpPr/>
            <p:nvPr/>
          </p:nvSpPr>
          <p:spPr>
            <a:xfrm>
              <a:off x="1016959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9" name="椭圆 2078"/>
            <p:cNvSpPr/>
            <p:nvPr/>
          </p:nvSpPr>
          <p:spPr>
            <a:xfrm>
              <a:off x="1186794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0" name="椭圆 2079"/>
            <p:cNvSpPr/>
            <p:nvPr/>
          </p:nvSpPr>
          <p:spPr>
            <a:xfrm>
              <a:off x="1186794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1" name="椭圆 2080"/>
            <p:cNvSpPr/>
            <p:nvPr/>
          </p:nvSpPr>
          <p:spPr>
            <a:xfrm>
              <a:off x="1353298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2" name="椭圆 2081"/>
            <p:cNvSpPr/>
            <p:nvPr/>
          </p:nvSpPr>
          <p:spPr>
            <a:xfrm>
              <a:off x="1353298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3" name="椭圆 2082"/>
            <p:cNvSpPr/>
            <p:nvPr/>
          </p:nvSpPr>
          <p:spPr>
            <a:xfrm>
              <a:off x="1531073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4" name="椭圆 2083"/>
            <p:cNvSpPr/>
            <p:nvPr/>
          </p:nvSpPr>
          <p:spPr>
            <a:xfrm>
              <a:off x="1531073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5" name="椭圆 2084"/>
            <p:cNvSpPr/>
            <p:nvPr/>
          </p:nvSpPr>
          <p:spPr>
            <a:xfrm>
              <a:off x="1700908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6" name="椭圆 2085"/>
            <p:cNvSpPr/>
            <p:nvPr/>
          </p:nvSpPr>
          <p:spPr>
            <a:xfrm>
              <a:off x="1700908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7" name="椭圆 2086"/>
            <p:cNvSpPr/>
            <p:nvPr/>
          </p:nvSpPr>
          <p:spPr>
            <a:xfrm>
              <a:off x="1867413" y="176494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8" name="椭圆 2087"/>
            <p:cNvSpPr/>
            <p:nvPr/>
          </p:nvSpPr>
          <p:spPr>
            <a:xfrm>
              <a:off x="1867413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9" name="椭圆 2088"/>
            <p:cNvSpPr/>
            <p:nvPr/>
          </p:nvSpPr>
          <p:spPr>
            <a:xfrm>
              <a:off x="2033918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0" name="椭圆 2089"/>
            <p:cNvSpPr/>
            <p:nvPr/>
          </p:nvSpPr>
          <p:spPr>
            <a:xfrm>
              <a:off x="2033918" y="1941441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1" name="椭圆 2090"/>
            <p:cNvSpPr/>
            <p:nvPr/>
          </p:nvSpPr>
          <p:spPr>
            <a:xfrm>
              <a:off x="2203752" y="176494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2" name="椭圆 2091"/>
            <p:cNvSpPr/>
            <p:nvPr/>
          </p:nvSpPr>
          <p:spPr>
            <a:xfrm>
              <a:off x="2203752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3" name="椭圆 2092"/>
            <p:cNvSpPr/>
            <p:nvPr/>
          </p:nvSpPr>
          <p:spPr>
            <a:xfrm>
              <a:off x="2370257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4" name="椭圆 2093"/>
            <p:cNvSpPr/>
            <p:nvPr/>
          </p:nvSpPr>
          <p:spPr>
            <a:xfrm>
              <a:off x="2370257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5" name="椭圆 2094"/>
            <p:cNvSpPr/>
            <p:nvPr/>
          </p:nvSpPr>
          <p:spPr>
            <a:xfrm>
              <a:off x="2548033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6" name="椭圆 2095"/>
            <p:cNvSpPr/>
            <p:nvPr/>
          </p:nvSpPr>
          <p:spPr>
            <a:xfrm>
              <a:off x="2548033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7" name="椭圆 2096"/>
            <p:cNvSpPr/>
            <p:nvPr/>
          </p:nvSpPr>
          <p:spPr>
            <a:xfrm>
              <a:off x="2717868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8" name="椭圆 2097"/>
            <p:cNvSpPr/>
            <p:nvPr/>
          </p:nvSpPr>
          <p:spPr>
            <a:xfrm>
              <a:off x="2717868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9" name="椭圆 2098"/>
            <p:cNvSpPr/>
            <p:nvPr/>
          </p:nvSpPr>
          <p:spPr>
            <a:xfrm>
              <a:off x="2884372" y="176494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0" name="椭圆 2099"/>
            <p:cNvSpPr/>
            <p:nvPr/>
          </p:nvSpPr>
          <p:spPr>
            <a:xfrm>
              <a:off x="2884372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1" name="椭圆 2100"/>
            <p:cNvSpPr/>
            <p:nvPr/>
          </p:nvSpPr>
          <p:spPr>
            <a:xfrm>
              <a:off x="0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2" name="椭圆 2101"/>
            <p:cNvSpPr/>
            <p:nvPr/>
          </p:nvSpPr>
          <p:spPr>
            <a:xfrm>
              <a:off x="0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3" name="椭圆 2102"/>
            <p:cNvSpPr/>
            <p:nvPr/>
          </p:nvSpPr>
          <p:spPr>
            <a:xfrm>
              <a:off x="169836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4" name="椭圆 2103"/>
            <p:cNvSpPr/>
            <p:nvPr/>
          </p:nvSpPr>
          <p:spPr>
            <a:xfrm>
              <a:off x="169836" y="2294430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5" name="椭圆 2104"/>
            <p:cNvSpPr/>
            <p:nvPr/>
          </p:nvSpPr>
          <p:spPr>
            <a:xfrm>
              <a:off x="336340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6" name="椭圆 2105"/>
            <p:cNvSpPr/>
            <p:nvPr/>
          </p:nvSpPr>
          <p:spPr>
            <a:xfrm>
              <a:off x="336340" y="229443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7" name="椭圆 2106"/>
            <p:cNvSpPr/>
            <p:nvPr/>
          </p:nvSpPr>
          <p:spPr>
            <a:xfrm>
              <a:off x="514115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8" name="椭圆 2107"/>
            <p:cNvSpPr/>
            <p:nvPr/>
          </p:nvSpPr>
          <p:spPr>
            <a:xfrm>
              <a:off x="514115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9" name="椭圆 2108"/>
            <p:cNvSpPr/>
            <p:nvPr/>
          </p:nvSpPr>
          <p:spPr>
            <a:xfrm>
              <a:off x="683950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0" name="椭圆 2109"/>
            <p:cNvSpPr/>
            <p:nvPr/>
          </p:nvSpPr>
          <p:spPr>
            <a:xfrm>
              <a:off x="683950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1" name="椭圆 2110"/>
            <p:cNvSpPr/>
            <p:nvPr/>
          </p:nvSpPr>
          <p:spPr>
            <a:xfrm>
              <a:off x="850455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2" name="椭圆 2111"/>
            <p:cNvSpPr/>
            <p:nvPr/>
          </p:nvSpPr>
          <p:spPr>
            <a:xfrm>
              <a:off x="850455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3" name="椭圆 2112"/>
            <p:cNvSpPr/>
            <p:nvPr/>
          </p:nvSpPr>
          <p:spPr>
            <a:xfrm>
              <a:off x="1016959" y="2117935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4" name="椭圆 2113"/>
            <p:cNvSpPr/>
            <p:nvPr/>
          </p:nvSpPr>
          <p:spPr>
            <a:xfrm>
              <a:off x="1016959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5" name="椭圆 2114"/>
            <p:cNvSpPr/>
            <p:nvPr/>
          </p:nvSpPr>
          <p:spPr>
            <a:xfrm>
              <a:off x="1186794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6" name="椭圆 2115"/>
            <p:cNvSpPr/>
            <p:nvPr/>
          </p:nvSpPr>
          <p:spPr>
            <a:xfrm>
              <a:off x="1186794" y="2294430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7" name="椭圆 2116"/>
            <p:cNvSpPr/>
            <p:nvPr/>
          </p:nvSpPr>
          <p:spPr>
            <a:xfrm>
              <a:off x="1353298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8" name="椭圆 2117"/>
            <p:cNvSpPr/>
            <p:nvPr/>
          </p:nvSpPr>
          <p:spPr>
            <a:xfrm>
              <a:off x="1353298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9" name="椭圆 2118"/>
            <p:cNvSpPr/>
            <p:nvPr/>
          </p:nvSpPr>
          <p:spPr>
            <a:xfrm>
              <a:off x="1531073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0" name="椭圆 2119"/>
            <p:cNvSpPr/>
            <p:nvPr/>
          </p:nvSpPr>
          <p:spPr>
            <a:xfrm>
              <a:off x="1531073" y="229443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1" name="椭圆 2120"/>
            <p:cNvSpPr/>
            <p:nvPr/>
          </p:nvSpPr>
          <p:spPr>
            <a:xfrm>
              <a:off x="1700908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2" name="椭圆 2121"/>
            <p:cNvSpPr/>
            <p:nvPr/>
          </p:nvSpPr>
          <p:spPr>
            <a:xfrm>
              <a:off x="1700908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3" name="椭圆 2122"/>
            <p:cNvSpPr/>
            <p:nvPr/>
          </p:nvSpPr>
          <p:spPr>
            <a:xfrm>
              <a:off x="1867413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4" name="椭圆 2123"/>
            <p:cNvSpPr/>
            <p:nvPr/>
          </p:nvSpPr>
          <p:spPr>
            <a:xfrm>
              <a:off x="1867413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5" name="椭圆 2124"/>
            <p:cNvSpPr/>
            <p:nvPr/>
          </p:nvSpPr>
          <p:spPr>
            <a:xfrm>
              <a:off x="2033918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6" name="椭圆 2125"/>
            <p:cNvSpPr/>
            <p:nvPr/>
          </p:nvSpPr>
          <p:spPr>
            <a:xfrm>
              <a:off x="2033918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7" name="椭圆 2126"/>
            <p:cNvSpPr/>
            <p:nvPr/>
          </p:nvSpPr>
          <p:spPr>
            <a:xfrm>
              <a:off x="2203752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8" name="椭圆 2127"/>
            <p:cNvSpPr/>
            <p:nvPr/>
          </p:nvSpPr>
          <p:spPr>
            <a:xfrm>
              <a:off x="2203752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9" name="椭圆 2128"/>
            <p:cNvSpPr/>
            <p:nvPr/>
          </p:nvSpPr>
          <p:spPr>
            <a:xfrm>
              <a:off x="2370257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0" name="椭圆 2129"/>
            <p:cNvSpPr/>
            <p:nvPr/>
          </p:nvSpPr>
          <p:spPr>
            <a:xfrm>
              <a:off x="2370257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1" name="椭圆 2130"/>
            <p:cNvSpPr/>
            <p:nvPr/>
          </p:nvSpPr>
          <p:spPr>
            <a:xfrm>
              <a:off x="2548033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2" name="椭圆 2131"/>
            <p:cNvSpPr/>
            <p:nvPr/>
          </p:nvSpPr>
          <p:spPr>
            <a:xfrm>
              <a:off x="2548033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3" name="椭圆 2132"/>
            <p:cNvSpPr/>
            <p:nvPr/>
          </p:nvSpPr>
          <p:spPr>
            <a:xfrm>
              <a:off x="2717868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4" name="椭圆 2133"/>
            <p:cNvSpPr/>
            <p:nvPr/>
          </p:nvSpPr>
          <p:spPr>
            <a:xfrm>
              <a:off x="2717868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5" name="椭圆 2134"/>
            <p:cNvSpPr/>
            <p:nvPr/>
          </p:nvSpPr>
          <p:spPr>
            <a:xfrm>
              <a:off x="2884372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6" name="椭圆 2135"/>
            <p:cNvSpPr/>
            <p:nvPr/>
          </p:nvSpPr>
          <p:spPr>
            <a:xfrm>
              <a:off x="2884372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7" name="椭圆 2136"/>
            <p:cNvSpPr/>
            <p:nvPr/>
          </p:nvSpPr>
          <p:spPr>
            <a:xfrm>
              <a:off x="0" y="247092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8" name="椭圆 2137"/>
            <p:cNvSpPr/>
            <p:nvPr/>
          </p:nvSpPr>
          <p:spPr>
            <a:xfrm>
              <a:off x="169836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9" name="椭圆 2138"/>
            <p:cNvSpPr/>
            <p:nvPr/>
          </p:nvSpPr>
          <p:spPr>
            <a:xfrm>
              <a:off x="336340" y="2470925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0" name="椭圆 2139"/>
            <p:cNvSpPr/>
            <p:nvPr/>
          </p:nvSpPr>
          <p:spPr>
            <a:xfrm>
              <a:off x="514115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1" name="椭圆 2140"/>
            <p:cNvSpPr/>
            <p:nvPr/>
          </p:nvSpPr>
          <p:spPr>
            <a:xfrm>
              <a:off x="683950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2" name="椭圆 2141"/>
            <p:cNvSpPr/>
            <p:nvPr/>
          </p:nvSpPr>
          <p:spPr>
            <a:xfrm>
              <a:off x="850455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3" name="椭圆 2142"/>
            <p:cNvSpPr/>
            <p:nvPr/>
          </p:nvSpPr>
          <p:spPr>
            <a:xfrm>
              <a:off x="1016959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4" name="椭圆 2143"/>
            <p:cNvSpPr/>
            <p:nvPr/>
          </p:nvSpPr>
          <p:spPr>
            <a:xfrm>
              <a:off x="1186794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5" name="椭圆 2144"/>
            <p:cNvSpPr/>
            <p:nvPr/>
          </p:nvSpPr>
          <p:spPr>
            <a:xfrm>
              <a:off x="1353298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6" name="椭圆 2145"/>
            <p:cNvSpPr/>
            <p:nvPr/>
          </p:nvSpPr>
          <p:spPr>
            <a:xfrm>
              <a:off x="1531073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7" name="椭圆 2146"/>
            <p:cNvSpPr/>
            <p:nvPr/>
          </p:nvSpPr>
          <p:spPr>
            <a:xfrm>
              <a:off x="1700908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8" name="椭圆 2147"/>
            <p:cNvSpPr/>
            <p:nvPr/>
          </p:nvSpPr>
          <p:spPr>
            <a:xfrm>
              <a:off x="1867413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9" name="椭圆 2148"/>
            <p:cNvSpPr/>
            <p:nvPr/>
          </p:nvSpPr>
          <p:spPr>
            <a:xfrm>
              <a:off x="2033918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0" name="椭圆 2149"/>
            <p:cNvSpPr/>
            <p:nvPr/>
          </p:nvSpPr>
          <p:spPr>
            <a:xfrm>
              <a:off x="2203752" y="247092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1" name="椭圆 2150"/>
            <p:cNvSpPr/>
            <p:nvPr/>
          </p:nvSpPr>
          <p:spPr>
            <a:xfrm>
              <a:off x="2370257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2" name="椭圆 2151"/>
            <p:cNvSpPr/>
            <p:nvPr/>
          </p:nvSpPr>
          <p:spPr>
            <a:xfrm>
              <a:off x="2548033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3" name="椭圆 2152"/>
            <p:cNvSpPr/>
            <p:nvPr/>
          </p:nvSpPr>
          <p:spPr>
            <a:xfrm>
              <a:off x="2717868" y="247092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4" name="椭圆 2153"/>
            <p:cNvSpPr/>
            <p:nvPr/>
          </p:nvSpPr>
          <p:spPr>
            <a:xfrm>
              <a:off x="2884372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7" name="椭圆 1596"/>
            <p:cNvSpPr/>
            <p:nvPr/>
          </p:nvSpPr>
          <p:spPr>
            <a:xfrm>
              <a:off x="9154444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8" name="椭圆 1597"/>
            <p:cNvSpPr/>
            <p:nvPr/>
          </p:nvSpPr>
          <p:spPr>
            <a:xfrm>
              <a:off x="9154444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9" name="椭圆 1598"/>
            <p:cNvSpPr/>
            <p:nvPr/>
          </p:nvSpPr>
          <p:spPr>
            <a:xfrm>
              <a:off x="9324280" y="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0" name="椭圆 1599"/>
            <p:cNvSpPr/>
            <p:nvPr/>
          </p:nvSpPr>
          <p:spPr>
            <a:xfrm>
              <a:off x="9324280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1" name="椭圆 1600"/>
            <p:cNvSpPr/>
            <p:nvPr/>
          </p:nvSpPr>
          <p:spPr>
            <a:xfrm>
              <a:off x="9490784" y="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2" name="椭圆 1601"/>
            <p:cNvSpPr/>
            <p:nvPr/>
          </p:nvSpPr>
          <p:spPr>
            <a:xfrm>
              <a:off x="9490784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3" name="椭圆 1602"/>
            <p:cNvSpPr/>
            <p:nvPr/>
          </p:nvSpPr>
          <p:spPr>
            <a:xfrm>
              <a:off x="9668559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4" name="椭圆 1603"/>
            <p:cNvSpPr/>
            <p:nvPr/>
          </p:nvSpPr>
          <p:spPr>
            <a:xfrm>
              <a:off x="9668559" y="17649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5" name="椭圆 1604"/>
            <p:cNvSpPr/>
            <p:nvPr/>
          </p:nvSpPr>
          <p:spPr>
            <a:xfrm>
              <a:off x="9838394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6" name="椭圆 1605"/>
            <p:cNvSpPr/>
            <p:nvPr/>
          </p:nvSpPr>
          <p:spPr>
            <a:xfrm>
              <a:off x="9838394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7" name="椭圆 1606"/>
            <p:cNvSpPr/>
            <p:nvPr/>
          </p:nvSpPr>
          <p:spPr>
            <a:xfrm>
              <a:off x="10004899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8" name="椭圆 1607"/>
            <p:cNvSpPr/>
            <p:nvPr/>
          </p:nvSpPr>
          <p:spPr>
            <a:xfrm>
              <a:off x="10004899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9" name="椭圆 1608"/>
            <p:cNvSpPr/>
            <p:nvPr/>
          </p:nvSpPr>
          <p:spPr>
            <a:xfrm>
              <a:off x="10171403" y="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0" name="椭圆 1609"/>
            <p:cNvSpPr/>
            <p:nvPr/>
          </p:nvSpPr>
          <p:spPr>
            <a:xfrm>
              <a:off x="10171403" y="176495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1" name="椭圆 1610"/>
            <p:cNvSpPr/>
            <p:nvPr/>
          </p:nvSpPr>
          <p:spPr>
            <a:xfrm>
              <a:off x="10341238" y="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2" name="椭圆 1611"/>
            <p:cNvSpPr/>
            <p:nvPr/>
          </p:nvSpPr>
          <p:spPr>
            <a:xfrm>
              <a:off x="10341238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3" name="椭圆 1612"/>
            <p:cNvSpPr/>
            <p:nvPr/>
          </p:nvSpPr>
          <p:spPr>
            <a:xfrm>
              <a:off x="10507742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4" name="椭圆 1613"/>
            <p:cNvSpPr/>
            <p:nvPr/>
          </p:nvSpPr>
          <p:spPr>
            <a:xfrm>
              <a:off x="10507742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5" name="椭圆 1614"/>
            <p:cNvSpPr/>
            <p:nvPr/>
          </p:nvSpPr>
          <p:spPr>
            <a:xfrm>
              <a:off x="10685517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6" name="椭圆 1615"/>
            <p:cNvSpPr/>
            <p:nvPr/>
          </p:nvSpPr>
          <p:spPr>
            <a:xfrm>
              <a:off x="10685517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7" name="椭圆 1616"/>
            <p:cNvSpPr/>
            <p:nvPr/>
          </p:nvSpPr>
          <p:spPr>
            <a:xfrm>
              <a:off x="10855352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8" name="椭圆 1617"/>
            <p:cNvSpPr/>
            <p:nvPr/>
          </p:nvSpPr>
          <p:spPr>
            <a:xfrm>
              <a:off x="10855352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9" name="椭圆 1618"/>
            <p:cNvSpPr/>
            <p:nvPr/>
          </p:nvSpPr>
          <p:spPr>
            <a:xfrm>
              <a:off x="11021857" y="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0" name="椭圆 1619"/>
            <p:cNvSpPr/>
            <p:nvPr/>
          </p:nvSpPr>
          <p:spPr>
            <a:xfrm>
              <a:off x="11021857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1" name="椭圆 1620"/>
            <p:cNvSpPr/>
            <p:nvPr/>
          </p:nvSpPr>
          <p:spPr>
            <a:xfrm>
              <a:off x="11188362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2" name="椭圆 1621"/>
            <p:cNvSpPr/>
            <p:nvPr/>
          </p:nvSpPr>
          <p:spPr>
            <a:xfrm>
              <a:off x="11188362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3" name="椭圆 1622"/>
            <p:cNvSpPr/>
            <p:nvPr/>
          </p:nvSpPr>
          <p:spPr>
            <a:xfrm>
              <a:off x="11358196" y="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4" name="椭圆 1623"/>
            <p:cNvSpPr/>
            <p:nvPr/>
          </p:nvSpPr>
          <p:spPr>
            <a:xfrm>
              <a:off x="11358196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5" name="椭圆 1624"/>
            <p:cNvSpPr/>
            <p:nvPr/>
          </p:nvSpPr>
          <p:spPr>
            <a:xfrm>
              <a:off x="11524701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6" name="椭圆 1625"/>
            <p:cNvSpPr/>
            <p:nvPr/>
          </p:nvSpPr>
          <p:spPr>
            <a:xfrm>
              <a:off x="11524701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7" name="椭圆 1626"/>
            <p:cNvSpPr/>
            <p:nvPr/>
          </p:nvSpPr>
          <p:spPr>
            <a:xfrm>
              <a:off x="11702477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8" name="椭圆 1627"/>
            <p:cNvSpPr/>
            <p:nvPr/>
          </p:nvSpPr>
          <p:spPr>
            <a:xfrm>
              <a:off x="11702477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9" name="椭圆 1628"/>
            <p:cNvSpPr/>
            <p:nvPr/>
          </p:nvSpPr>
          <p:spPr>
            <a:xfrm>
              <a:off x="11872312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0" name="椭圆 1629"/>
            <p:cNvSpPr/>
            <p:nvPr/>
          </p:nvSpPr>
          <p:spPr>
            <a:xfrm>
              <a:off x="11872312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1" name="椭圆 1630"/>
            <p:cNvSpPr/>
            <p:nvPr/>
          </p:nvSpPr>
          <p:spPr>
            <a:xfrm>
              <a:off x="12038816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2" name="椭圆 1631"/>
            <p:cNvSpPr/>
            <p:nvPr/>
          </p:nvSpPr>
          <p:spPr>
            <a:xfrm>
              <a:off x="12038816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3" name="椭圆 1632"/>
            <p:cNvSpPr/>
            <p:nvPr/>
          </p:nvSpPr>
          <p:spPr>
            <a:xfrm>
              <a:off x="9154444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4" name="椭圆 1633"/>
            <p:cNvSpPr/>
            <p:nvPr/>
          </p:nvSpPr>
          <p:spPr>
            <a:xfrm>
              <a:off x="9154444" y="529484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5" name="椭圆 1634"/>
            <p:cNvSpPr/>
            <p:nvPr/>
          </p:nvSpPr>
          <p:spPr>
            <a:xfrm>
              <a:off x="9324280" y="352990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6" name="椭圆 1635"/>
            <p:cNvSpPr/>
            <p:nvPr/>
          </p:nvSpPr>
          <p:spPr>
            <a:xfrm>
              <a:off x="9324280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7" name="椭圆 1636"/>
            <p:cNvSpPr/>
            <p:nvPr/>
          </p:nvSpPr>
          <p:spPr>
            <a:xfrm>
              <a:off x="9490784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8" name="椭圆 1637"/>
            <p:cNvSpPr/>
            <p:nvPr/>
          </p:nvSpPr>
          <p:spPr>
            <a:xfrm>
              <a:off x="9490784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9" name="椭圆 1638"/>
            <p:cNvSpPr/>
            <p:nvPr/>
          </p:nvSpPr>
          <p:spPr>
            <a:xfrm>
              <a:off x="9668559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0" name="椭圆 1639"/>
            <p:cNvSpPr/>
            <p:nvPr/>
          </p:nvSpPr>
          <p:spPr>
            <a:xfrm>
              <a:off x="9668559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1" name="椭圆 1640"/>
            <p:cNvSpPr/>
            <p:nvPr/>
          </p:nvSpPr>
          <p:spPr>
            <a:xfrm>
              <a:off x="9838394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2" name="椭圆 1641"/>
            <p:cNvSpPr/>
            <p:nvPr/>
          </p:nvSpPr>
          <p:spPr>
            <a:xfrm>
              <a:off x="9838394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3" name="椭圆 1642"/>
            <p:cNvSpPr/>
            <p:nvPr/>
          </p:nvSpPr>
          <p:spPr>
            <a:xfrm>
              <a:off x="10004899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4" name="椭圆 1643"/>
            <p:cNvSpPr/>
            <p:nvPr/>
          </p:nvSpPr>
          <p:spPr>
            <a:xfrm>
              <a:off x="10004899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5" name="椭圆 1644"/>
            <p:cNvSpPr/>
            <p:nvPr/>
          </p:nvSpPr>
          <p:spPr>
            <a:xfrm>
              <a:off x="10171403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6" name="椭圆 1645"/>
            <p:cNvSpPr/>
            <p:nvPr/>
          </p:nvSpPr>
          <p:spPr>
            <a:xfrm>
              <a:off x="10171403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7" name="椭圆 1646"/>
            <p:cNvSpPr/>
            <p:nvPr/>
          </p:nvSpPr>
          <p:spPr>
            <a:xfrm>
              <a:off x="10341238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8" name="椭圆 1647"/>
            <p:cNvSpPr/>
            <p:nvPr/>
          </p:nvSpPr>
          <p:spPr>
            <a:xfrm>
              <a:off x="10341238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9" name="椭圆 1648"/>
            <p:cNvSpPr/>
            <p:nvPr/>
          </p:nvSpPr>
          <p:spPr>
            <a:xfrm>
              <a:off x="10507742" y="35299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0" name="椭圆 1649"/>
            <p:cNvSpPr/>
            <p:nvPr/>
          </p:nvSpPr>
          <p:spPr>
            <a:xfrm>
              <a:off x="10507742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1" name="椭圆 1650"/>
            <p:cNvSpPr/>
            <p:nvPr/>
          </p:nvSpPr>
          <p:spPr>
            <a:xfrm>
              <a:off x="10685517" y="35299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2" name="椭圆 1651"/>
            <p:cNvSpPr/>
            <p:nvPr/>
          </p:nvSpPr>
          <p:spPr>
            <a:xfrm>
              <a:off x="10685517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3" name="椭圆 1652"/>
            <p:cNvSpPr/>
            <p:nvPr/>
          </p:nvSpPr>
          <p:spPr>
            <a:xfrm>
              <a:off x="10855352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4" name="椭圆 1653"/>
            <p:cNvSpPr/>
            <p:nvPr/>
          </p:nvSpPr>
          <p:spPr>
            <a:xfrm>
              <a:off x="10855352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5" name="椭圆 1654"/>
            <p:cNvSpPr/>
            <p:nvPr/>
          </p:nvSpPr>
          <p:spPr>
            <a:xfrm>
              <a:off x="11021857" y="35299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6" name="椭圆 1655"/>
            <p:cNvSpPr/>
            <p:nvPr/>
          </p:nvSpPr>
          <p:spPr>
            <a:xfrm>
              <a:off x="11021857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7" name="椭圆 1656"/>
            <p:cNvSpPr/>
            <p:nvPr/>
          </p:nvSpPr>
          <p:spPr>
            <a:xfrm>
              <a:off x="11188362" y="35299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8" name="椭圆 1657"/>
            <p:cNvSpPr/>
            <p:nvPr/>
          </p:nvSpPr>
          <p:spPr>
            <a:xfrm>
              <a:off x="11188362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9" name="椭圆 1658"/>
            <p:cNvSpPr/>
            <p:nvPr/>
          </p:nvSpPr>
          <p:spPr>
            <a:xfrm>
              <a:off x="11358196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0" name="椭圆 1659"/>
            <p:cNvSpPr/>
            <p:nvPr/>
          </p:nvSpPr>
          <p:spPr>
            <a:xfrm>
              <a:off x="11358196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1" name="椭圆 1660"/>
            <p:cNvSpPr/>
            <p:nvPr/>
          </p:nvSpPr>
          <p:spPr>
            <a:xfrm>
              <a:off x="11524701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2" name="椭圆 1661"/>
            <p:cNvSpPr/>
            <p:nvPr/>
          </p:nvSpPr>
          <p:spPr>
            <a:xfrm>
              <a:off x="11524701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3" name="椭圆 1662"/>
            <p:cNvSpPr/>
            <p:nvPr/>
          </p:nvSpPr>
          <p:spPr>
            <a:xfrm>
              <a:off x="11702477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4" name="椭圆 1663"/>
            <p:cNvSpPr/>
            <p:nvPr/>
          </p:nvSpPr>
          <p:spPr>
            <a:xfrm>
              <a:off x="11702477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5" name="椭圆 1664"/>
            <p:cNvSpPr/>
            <p:nvPr/>
          </p:nvSpPr>
          <p:spPr>
            <a:xfrm>
              <a:off x="11872312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6" name="椭圆 1665"/>
            <p:cNvSpPr/>
            <p:nvPr/>
          </p:nvSpPr>
          <p:spPr>
            <a:xfrm>
              <a:off x="11872312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7" name="椭圆 1666"/>
            <p:cNvSpPr/>
            <p:nvPr/>
          </p:nvSpPr>
          <p:spPr>
            <a:xfrm>
              <a:off x="12038816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8" name="椭圆 1667"/>
            <p:cNvSpPr/>
            <p:nvPr/>
          </p:nvSpPr>
          <p:spPr>
            <a:xfrm>
              <a:off x="12038816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9" name="椭圆 1668"/>
            <p:cNvSpPr/>
            <p:nvPr/>
          </p:nvSpPr>
          <p:spPr>
            <a:xfrm>
              <a:off x="9154444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0" name="椭圆 1669"/>
            <p:cNvSpPr/>
            <p:nvPr/>
          </p:nvSpPr>
          <p:spPr>
            <a:xfrm>
              <a:off x="9154444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1" name="椭圆 1670"/>
            <p:cNvSpPr/>
            <p:nvPr/>
          </p:nvSpPr>
          <p:spPr>
            <a:xfrm>
              <a:off x="9324280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2" name="椭圆 1671"/>
            <p:cNvSpPr/>
            <p:nvPr/>
          </p:nvSpPr>
          <p:spPr>
            <a:xfrm>
              <a:off x="9324280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3" name="椭圆 1672"/>
            <p:cNvSpPr/>
            <p:nvPr/>
          </p:nvSpPr>
          <p:spPr>
            <a:xfrm>
              <a:off x="9490784" y="705979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4" name="椭圆 1673"/>
            <p:cNvSpPr/>
            <p:nvPr/>
          </p:nvSpPr>
          <p:spPr>
            <a:xfrm>
              <a:off x="9490784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5" name="椭圆 1674"/>
            <p:cNvSpPr/>
            <p:nvPr/>
          </p:nvSpPr>
          <p:spPr>
            <a:xfrm>
              <a:off x="9668559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6" name="椭圆 1675"/>
            <p:cNvSpPr/>
            <p:nvPr/>
          </p:nvSpPr>
          <p:spPr>
            <a:xfrm>
              <a:off x="9668559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7" name="椭圆 1676"/>
            <p:cNvSpPr/>
            <p:nvPr/>
          </p:nvSpPr>
          <p:spPr>
            <a:xfrm>
              <a:off x="9838394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8" name="椭圆 1677"/>
            <p:cNvSpPr/>
            <p:nvPr/>
          </p:nvSpPr>
          <p:spPr>
            <a:xfrm>
              <a:off x="9838394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9" name="椭圆 1678"/>
            <p:cNvSpPr/>
            <p:nvPr/>
          </p:nvSpPr>
          <p:spPr>
            <a:xfrm>
              <a:off x="10004899" y="70597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0" name="椭圆 1679"/>
            <p:cNvSpPr/>
            <p:nvPr/>
          </p:nvSpPr>
          <p:spPr>
            <a:xfrm>
              <a:off x="10004899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1" name="椭圆 1680"/>
            <p:cNvSpPr/>
            <p:nvPr/>
          </p:nvSpPr>
          <p:spPr>
            <a:xfrm>
              <a:off x="10171403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2" name="椭圆 1681"/>
            <p:cNvSpPr/>
            <p:nvPr/>
          </p:nvSpPr>
          <p:spPr>
            <a:xfrm>
              <a:off x="10171403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3" name="椭圆 1682"/>
            <p:cNvSpPr/>
            <p:nvPr/>
          </p:nvSpPr>
          <p:spPr>
            <a:xfrm>
              <a:off x="10341238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4" name="椭圆 1683"/>
            <p:cNvSpPr/>
            <p:nvPr/>
          </p:nvSpPr>
          <p:spPr>
            <a:xfrm>
              <a:off x="10341238" y="88247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5" name="椭圆 1684"/>
            <p:cNvSpPr/>
            <p:nvPr/>
          </p:nvSpPr>
          <p:spPr>
            <a:xfrm>
              <a:off x="10507742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6" name="椭圆 1685"/>
            <p:cNvSpPr/>
            <p:nvPr/>
          </p:nvSpPr>
          <p:spPr>
            <a:xfrm>
              <a:off x="10507742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7" name="椭圆 1686"/>
            <p:cNvSpPr/>
            <p:nvPr/>
          </p:nvSpPr>
          <p:spPr>
            <a:xfrm>
              <a:off x="10685517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8" name="椭圆 1687"/>
            <p:cNvSpPr/>
            <p:nvPr/>
          </p:nvSpPr>
          <p:spPr>
            <a:xfrm>
              <a:off x="10685517" y="88247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9" name="椭圆 1688"/>
            <p:cNvSpPr/>
            <p:nvPr/>
          </p:nvSpPr>
          <p:spPr>
            <a:xfrm>
              <a:off x="10855352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0" name="椭圆 1689"/>
            <p:cNvSpPr/>
            <p:nvPr/>
          </p:nvSpPr>
          <p:spPr>
            <a:xfrm>
              <a:off x="10855352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1" name="椭圆 1690"/>
            <p:cNvSpPr/>
            <p:nvPr/>
          </p:nvSpPr>
          <p:spPr>
            <a:xfrm>
              <a:off x="11021857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2" name="椭圆 1691"/>
            <p:cNvSpPr/>
            <p:nvPr/>
          </p:nvSpPr>
          <p:spPr>
            <a:xfrm>
              <a:off x="11021857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3" name="椭圆 1692"/>
            <p:cNvSpPr/>
            <p:nvPr/>
          </p:nvSpPr>
          <p:spPr>
            <a:xfrm>
              <a:off x="11188362" y="705979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4" name="椭圆 1693"/>
            <p:cNvSpPr/>
            <p:nvPr/>
          </p:nvSpPr>
          <p:spPr>
            <a:xfrm>
              <a:off x="11188362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5" name="椭圆 1694"/>
            <p:cNvSpPr/>
            <p:nvPr/>
          </p:nvSpPr>
          <p:spPr>
            <a:xfrm>
              <a:off x="11358196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6" name="椭圆 1695"/>
            <p:cNvSpPr/>
            <p:nvPr/>
          </p:nvSpPr>
          <p:spPr>
            <a:xfrm>
              <a:off x="11358196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7" name="椭圆 1696"/>
            <p:cNvSpPr/>
            <p:nvPr/>
          </p:nvSpPr>
          <p:spPr>
            <a:xfrm>
              <a:off x="11524701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8" name="椭圆 1697"/>
            <p:cNvSpPr/>
            <p:nvPr/>
          </p:nvSpPr>
          <p:spPr>
            <a:xfrm>
              <a:off x="11524701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9" name="椭圆 1698"/>
            <p:cNvSpPr/>
            <p:nvPr/>
          </p:nvSpPr>
          <p:spPr>
            <a:xfrm>
              <a:off x="11702477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0" name="椭圆 1699"/>
            <p:cNvSpPr/>
            <p:nvPr/>
          </p:nvSpPr>
          <p:spPr>
            <a:xfrm>
              <a:off x="11702477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1" name="椭圆 1700"/>
            <p:cNvSpPr/>
            <p:nvPr/>
          </p:nvSpPr>
          <p:spPr>
            <a:xfrm>
              <a:off x="11872312" y="705979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2" name="椭圆 1701"/>
            <p:cNvSpPr/>
            <p:nvPr/>
          </p:nvSpPr>
          <p:spPr>
            <a:xfrm>
              <a:off x="11872312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3" name="椭圆 1702"/>
            <p:cNvSpPr/>
            <p:nvPr/>
          </p:nvSpPr>
          <p:spPr>
            <a:xfrm>
              <a:off x="12038816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4" name="椭圆 1703"/>
            <p:cNvSpPr/>
            <p:nvPr/>
          </p:nvSpPr>
          <p:spPr>
            <a:xfrm>
              <a:off x="12038816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5" name="椭圆 1704"/>
            <p:cNvSpPr/>
            <p:nvPr/>
          </p:nvSpPr>
          <p:spPr>
            <a:xfrm>
              <a:off x="9154444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6" name="椭圆 1705"/>
            <p:cNvSpPr/>
            <p:nvPr/>
          </p:nvSpPr>
          <p:spPr>
            <a:xfrm>
              <a:off x="9154444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7" name="椭圆 1706"/>
            <p:cNvSpPr/>
            <p:nvPr/>
          </p:nvSpPr>
          <p:spPr>
            <a:xfrm>
              <a:off x="9324280" y="105896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8" name="椭圆 1707"/>
            <p:cNvSpPr/>
            <p:nvPr/>
          </p:nvSpPr>
          <p:spPr>
            <a:xfrm>
              <a:off x="9324280" y="123546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9" name="椭圆 1708"/>
            <p:cNvSpPr/>
            <p:nvPr/>
          </p:nvSpPr>
          <p:spPr>
            <a:xfrm>
              <a:off x="9490784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0" name="椭圆 1709"/>
            <p:cNvSpPr/>
            <p:nvPr/>
          </p:nvSpPr>
          <p:spPr>
            <a:xfrm>
              <a:off x="9490784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1" name="椭圆 1710"/>
            <p:cNvSpPr/>
            <p:nvPr/>
          </p:nvSpPr>
          <p:spPr>
            <a:xfrm>
              <a:off x="9668559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2" name="椭圆 1711"/>
            <p:cNvSpPr/>
            <p:nvPr/>
          </p:nvSpPr>
          <p:spPr>
            <a:xfrm>
              <a:off x="9668559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3" name="椭圆 1712"/>
            <p:cNvSpPr/>
            <p:nvPr/>
          </p:nvSpPr>
          <p:spPr>
            <a:xfrm>
              <a:off x="9838394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4" name="椭圆 1713"/>
            <p:cNvSpPr/>
            <p:nvPr/>
          </p:nvSpPr>
          <p:spPr>
            <a:xfrm>
              <a:off x="9838394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5" name="椭圆 1714"/>
            <p:cNvSpPr/>
            <p:nvPr/>
          </p:nvSpPr>
          <p:spPr>
            <a:xfrm>
              <a:off x="10004899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6" name="椭圆 1715"/>
            <p:cNvSpPr/>
            <p:nvPr/>
          </p:nvSpPr>
          <p:spPr>
            <a:xfrm>
              <a:off x="10004899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7" name="椭圆 1716"/>
            <p:cNvSpPr/>
            <p:nvPr/>
          </p:nvSpPr>
          <p:spPr>
            <a:xfrm>
              <a:off x="10171403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8" name="椭圆 1717"/>
            <p:cNvSpPr/>
            <p:nvPr/>
          </p:nvSpPr>
          <p:spPr>
            <a:xfrm>
              <a:off x="10171403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9" name="椭圆 1718"/>
            <p:cNvSpPr/>
            <p:nvPr/>
          </p:nvSpPr>
          <p:spPr>
            <a:xfrm>
              <a:off x="10341238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0" name="椭圆 1719"/>
            <p:cNvSpPr/>
            <p:nvPr/>
          </p:nvSpPr>
          <p:spPr>
            <a:xfrm>
              <a:off x="10341238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1" name="椭圆 1720"/>
            <p:cNvSpPr/>
            <p:nvPr/>
          </p:nvSpPr>
          <p:spPr>
            <a:xfrm>
              <a:off x="10507742" y="105896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2" name="椭圆 1721"/>
            <p:cNvSpPr/>
            <p:nvPr/>
          </p:nvSpPr>
          <p:spPr>
            <a:xfrm>
              <a:off x="10507742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3" name="椭圆 1722"/>
            <p:cNvSpPr/>
            <p:nvPr/>
          </p:nvSpPr>
          <p:spPr>
            <a:xfrm>
              <a:off x="10685517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4" name="椭圆 1723"/>
            <p:cNvSpPr/>
            <p:nvPr/>
          </p:nvSpPr>
          <p:spPr>
            <a:xfrm>
              <a:off x="10685517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5" name="椭圆 1724"/>
            <p:cNvSpPr/>
            <p:nvPr/>
          </p:nvSpPr>
          <p:spPr>
            <a:xfrm>
              <a:off x="10855352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6" name="椭圆 1725"/>
            <p:cNvSpPr/>
            <p:nvPr/>
          </p:nvSpPr>
          <p:spPr>
            <a:xfrm>
              <a:off x="10855352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7" name="椭圆 1726"/>
            <p:cNvSpPr/>
            <p:nvPr/>
          </p:nvSpPr>
          <p:spPr>
            <a:xfrm>
              <a:off x="11021857" y="1058967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8" name="椭圆 1727"/>
            <p:cNvSpPr/>
            <p:nvPr/>
          </p:nvSpPr>
          <p:spPr>
            <a:xfrm>
              <a:off x="11021857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9" name="椭圆 1728"/>
            <p:cNvSpPr/>
            <p:nvPr/>
          </p:nvSpPr>
          <p:spPr>
            <a:xfrm>
              <a:off x="11188362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0" name="椭圆 1729"/>
            <p:cNvSpPr/>
            <p:nvPr/>
          </p:nvSpPr>
          <p:spPr>
            <a:xfrm>
              <a:off x="11188362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1" name="椭圆 1730"/>
            <p:cNvSpPr/>
            <p:nvPr/>
          </p:nvSpPr>
          <p:spPr>
            <a:xfrm>
              <a:off x="11358196" y="1058967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2" name="椭圆 1731"/>
            <p:cNvSpPr/>
            <p:nvPr/>
          </p:nvSpPr>
          <p:spPr>
            <a:xfrm>
              <a:off x="11358196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3" name="椭圆 1732"/>
            <p:cNvSpPr/>
            <p:nvPr/>
          </p:nvSpPr>
          <p:spPr>
            <a:xfrm>
              <a:off x="11524701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4" name="椭圆 1733"/>
            <p:cNvSpPr/>
            <p:nvPr/>
          </p:nvSpPr>
          <p:spPr>
            <a:xfrm>
              <a:off x="11524701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5" name="椭圆 1734"/>
            <p:cNvSpPr/>
            <p:nvPr/>
          </p:nvSpPr>
          <p:spPr>
            <a:xfrm>
              <a:off x="11702477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6" name="椭圆 1735"/>
            <p:cNvSpPr/>
            <p:nvPr/>
          </p:nvSpPr>
          <p:spPr>
            <a:xfrm>
              <a:off x="11702477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7" name="椭圆 1736"/>
            <p:cNvSpPr/>
            <p:nvPr/>
          </p:nvSpPr>
          <p:spPr>
            <a:xfrm>
              <a:off x="11872312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8" name="椭圆 1737"/>
            <p:cNvSpPr/>
            <p:nvPr/>
          </p:nvSpPr>
          <p:spPr>
            <a:xfrm>
              <a:off x="11872312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9" name="椭圆 1738"/>
            <p:cNvSpPr/>
            <p:nvPr/>
          </p:nvSpPr>
          <p:spPr>
            <a:xfrm>
              <a:off x="12038816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0" name="椭圆 1739"/>
            <p:cNvSpPr/>
            <p:nvPr/>
          </p:nvSpPr>
          <p:spPr>
            <a:xfrm>
              <a:off x="12038816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>
              <a:off x="9154444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2" name="椭圆 1741"/>
            <p:cNvSpPr/>
            <p:nvPr/>
          </p:nvSpPr>
          <p:spPr>
            <a:xfrm>
              <a:off x="9154444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3" name="椭圆 1742"/>
            <p:cNvSpPr/>
            <p:nvPr/>
          </p:nvSpPr>
          <p:spPr>
            <a:xfrm>
              <a:off x="9324280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4" name="椭圆 1743"/>
            <p:cNvSpPr/>
            <p:nvPr/>
          </p:nvSpPr>
          <p:spPr>
            <a:xfrm>
              <a:off x="9324280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5" name="椭圆 1744"/>
            <p:cNvSpPr/>
            <p:nvPr/>
          </p:nvSpPr>
          <p:spPr>
            <a:xfrm>
              <a:off x="9490784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6" name="椭圆 1745"/>
            <p:cNvSpPr/>
            <p:nvPr/>
          </p:nvSpPr>
          <p:spPr>
            <a:xfrm>
              <a:off x="9490784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7" name="椭圆 1746"/>
            <p:cNvSpPr/>
            <p:nvPr/>
          </p:nvSpPr>
          <p:spPr>
            <a:xfrm>
              <a:off x="9668559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8" name="椭圆 1747"/>
            <p:cNvSpPr/>
            <p:nvPr/>
          </p:nvSpPr>
          <p:spPr>
            <a:xfrm>
              <a:off x="9668559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9" name="椭圆 1748"/>
            <p:cNvSpPr/>
            <p:nvPr/>
          </p:nvSpPr>
          <p:spPr>
            <a:xfrm>
              <a:off x="9838394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0" name="椭圆 1749"/>
            <p:cNvSpPr/>
            <p:nvPr/>
          </p:nvSpPr>
          <p:spPr>
            <a:xfrm>
              <a:off x="9838394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1" name="椭圆 1750"/>
            <p:cNvSpPr/>
            <p:nvPr/>
          </p:nvSpPr>
          <p:spPr>
            <a:xfrm>
              <a:off x="10004899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2" name="椭圆 1751"/>
            <p:cNvSpPr/>
            <p:nvPr/>
          </p:nvSpPr>
          <p:spPr>
            <a:xfrm>
              <a:off x="10004899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3" name="椭圆 1752"/>
            <p:cNvSpPr/>
            <p:nvPr/>
          </p:nvSpPr>
          <p:spPr>
            <a:xfrm>
              <a:off x="10171403" y="141195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4" name="椭圆 1753"/>
            <p:cNvSpPr/>
            <p:nvPr/>
          </p:nvSpPr>
          <p:spPr>
            <a:xfrm>
              <a:off x="10171403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5" name="椭圆 1754"/>
            <p:cNvSpPr/>
            <p:nvPr/>
          </p:nvSpPr>
          <p:spPr>
            <a:xfrm>
              <a:off x="10341238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6" name="椭圆 1755"/>
            <p:cNvSpPr/>
            <p:nvPr/>
          </p:nvSpPr>
          <p:spPr>
            <a:xfrm>
              <a:off x="10341238" y="158845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7" name="椭圆 1756"/>
            <p:cNvSpPr/>
            <p:nvPr/>
          </p:nvSpPr>
          <p:spPr>
            <a:xfrm>
              <a:off x="10507742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8" name="椭圆 1757"/>
            <p:cNvSpPr/>
            <p:nvPr/>
          </p:nvSpPr>
          <p:spPr>
            <a:xfrm>
              <a:off x="10507742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9" name="椭圆 1758"/>
            <p:cNvSpPr/>
            <p:nvPr/>
          </p:nvSpPr>
          <p:spPr>
            <a:xfrm>
              <a:off x="10685517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0" name="椭圆 1759"/>
            <p:cNvSpPr/>
            <p:nvPr/>
          </p:nvSpPr>
          <p:spPr>
            <a:xfrm>
              <a:off x="10685517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1" name="椭圆 1760"/>
            <p:cNvSpPr/>
            <p:nvPr/>
          </p:nvSpPr>
          <p:spPr>
            <a:xfrm>
              <a:off x="10855352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2" name="椭圆 1761"/>
            <p:cNvSpPr/>
            <p:nvPr/>
          </p:nvSpPr>
          <p:spPr>
            <a:xfrm>
              <a:off x="10855352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3" name="椭圆 1762"/>
            <p:cNvSpPr/>
            <p:nvPr/>
          </p:nvSpPr>
          <p:spPr>
            <a:xfrm>
              <a:off x="11021857" y="141195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4" name="椭圆 1763"/>
            <p:cNvSpPr/>
            <p:nvPr/>
          </p:nvSpPr>
          <p:spPr>
            <a:xfrm>
              <a:off x="11021857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5" name="椭圆 1764"/>
            <p:cNvSpPr/>
            <p:nvPr/>
          </p:nvSpPr>
          <p:spPr>
            <a:xfrm>
              <a:off x="11188362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6" name="椭圆 1765"/>
            <p:cNvSpPr/>
            <p:nvPr/>
          </p:nvSpPr>
          <p:spPr>
            <a:xfrm>
              <a:off x="11188362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7" name="椭圆 1766"/>
            <p:cNvSpPr/>
            <p:nvPr/>
          </p:nvSpPr>
          <p:spPr>
            <a:xfrm>
              <a:off x="11358196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8" name="椭圆 1767"/>
            <p:cNvSpPr/>
            <p:nvPr/>
          </p:nvSpPr>
          <p:spPr>
            <a:xfrm>
              <a:off x="11358196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9" name="椭圆 1768"/>
            <p:cNvSpPr/>
            <p:nvPr/>
          </p:nvSpPr>
          <p:spPr>
            <a:xfrm>
              <a:off x="11524701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0" name="椭圆 1769"/>
            <p:cNvSpPr/>
            <p:nvPr/>
          </p:nvSpPr>
          <p:spPr>
            <a:xfrm>
              <a:off x="11524701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1" name="椭圆 1770"/>
            <p:cNvSpPr/>
            <p:nvPr/>
          </p:nvSpPr>
          <p:spPr>
            <a:xfrm>
              <a:off x="11702477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2" name="椭圆 1771"/>
            <p:cNvSpPr/>
            <p:nvPr/>
          </p:nvSpPr>
          <p:spPr>
            <a:xfrm>
              <a:off x="11702477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3" name="椭圆 1772"/>
            <p:cNvSpPr/>
            <p:nvPr/>
          </p:nvSpPr>
          <p:spPr>
            <a:xfrm>
              <a:off x="11872312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4" name="椭圆 1773"/>
            <p:cNvSpPr/>
            <p:nvPr/>
          </p:nvSpPr>
          <p:spPr>
            <a:xfrm>
              <a:off x="11872312" y="1588452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5" name="椭圆 1774"/>
            <p:cNvSpPr/>
            <p:nvPr/>
          </p:nvSpPr>
          <p:spPr>
            <a:xfrm>
              <a:off x="12038816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6" name="椭圆 1775"/>
            <p:cNvSpPr/>
            <p:nvPr/>
          </p:nvSpPr>
          <p:spPr>
            <a:xfrm>
              <a:off x="12038816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7" name="椭圆 1776"/>
            <p:cNvSpPr/>
            <p:nvPr/>
          </p:nvSpPr>
          <p:spPr>
            <a:xfrm>
              <a:off x="9154444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8" name="椭圆 1777"/>
            <p:cNvSpPr/>
            <p:nvPr/>
          </p:nvSpPr>
          <p:spPr>
            <a:xfrm>
              <a:off x="9154444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9" name="椭圆 1778"/>
            <p:cNvSpPr/>
            <p:nvPr/>
          </p:nvSpPr>
          <p:spPr>
            <a:xfrm>
              <a:off x="9324280" y="176494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0" name="椭圆 1779"/>
            <p:cNvSpPr/>
            <p:nvPr/>
          </p:nvSpPr>
          <p:spPr>
            <a:xfrm>
              <a:off x="9324280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1" name="椭圆 1780"/>
            <p:cNvSpPr/>
            <p:nvPr/>
          </p:nvSpPr>
          <p:spPr>
            <a:xfrm>
              <a:off x="9490784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2" name="椭圆 1781"/>
            <p:cNvSpPr/>
            <p:nvPr/>
          </p:nvSpPr>
          <p:spPr>
            <a:xfrm>
              <a:off x="9490784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3" name="椭圆 1782"/>
            <p:cNvSpPr/>
            <p:nvPr/>
          </p:nvSpPr>
          <p:spPr>
            <a:xfrm>
              <a:off x="9668559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4" name="椭圆 1783"/>
            <p:cNvSpPr/>
            <p:nvPr/>
          </p:nvSpPr>
          <p:spPr>
            <a:xfrm>
              <a:off x="9668559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5" name="椭圆 1784"/>
            <p:cNvSpPr/>
            <p:nvPr/>
          </p:nvSpPr>
          <p:spPr>
            <a:xfrm>
              <a:off x="9838394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6" name="椭圆 1785"/>
            <p:cNvSpPr/>
            <p:nvPr/>
          </p:nvSpPr>
          <p:spPr>
            <a:xfrm>
              <a:off x="9838394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7" name="椭圆 1786"/>
            <p:cNvSpPr/>
            <p:nvPr/>
          </p:nvSpPr>
          <p:spPr>
            <a:xfrm>
              <a:off x="10004899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8" name="椭圆 1787"/>
            <p:cNvSpPr/>
            <p:nvPr/>
          </p:nvSpPr>
          <p:spPr>
            <a:xfrm>
              <a:off x="10004899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9" name="椭圆 1788"/>
            <p:cNvSpPr/>
            <p:nvPr/>
          </p:nvSpPr>
          <p:spPr>
            <a:xfrm>
              <a:off x="10171403" y="176494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0" name="椭圆 1789"/>
            <p:cNvSpPr/>
            <p:nvPr/>
          </p:nvSpPr>
          <p:spPr>
            <a:xfrm>
              <a:off x="10171403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1" name="椭圆 1790"/>
            <p:cNvSpPr/>
            <p:nvPr/>
          </p:nvSpPr>
          <p:spPr>
            <a:xfrm>
              <a:off x="10341238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2" name="椭圆 1791"/>
            <p:cNvSpPr/>
            <p:nvPr/>
          </p:nvSpPr>
          <p:spPr>
            <a:xfrm>
              <a:off x="10341238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3" name="椭圆 1792"/>
            <p:cNvSpPr/>
            <p:nvPr/>
          </p:nvSpPr>
          <p:spPr>
            <a:xfrm>
              <a:off x="10507742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4" name="椭圆 1793"/>
            <p:cNvSpPr/>
            <p:nvPr/>
          </p:nvSpPr>
          <p:spPr>
            <a:xfrm>
              <a:off x="10507742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5" name="椭圆 1794"/>
            <p:cNvSpPr/>
            <p:nvPr/>
          </p:nvSpPr>
          <p:spPr>
            <a:xfrm>
              <a:off x="10685517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6" name="椭圆 1795"/>
            <p:cNvSpPr/>
            <p:nvPr/>
          </p:nvSpPr>
          <p:spPr>
            <a:xfrm>
              <a:off x="10685517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7" name="椭圆 1796"/>
            <p:cNvSpPr/>
            <p:nvPr/>
          </p:nvSpPr>
          <p:spPr>
            <a:xfrm>
              <a:off x="10855352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8" name="椭圆 1797"/>
            <p:cNvSpPr/>
            <p:nvPr/>
          </p:nvSpPr>
          <p:spPr>
            <a:xfrm>
              <a:off x="10855352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9" name="椭圆 1798"/>
            <p:cNvSpPr/>
            <p:nvPr/>
          </p:nvSpPr>
          <p:spPr>
            <a:xfrm>
              <a:off x="11021857" y="176494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0" name="椭圆 1799"/>
            <p:cNvSpPr/>
            <p:nvPr/>
          </p:nvSpPr>
          <p:spPr>
            <a:xfrm>
              <a:off x="11021857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1" name="椭圆 1800"/>
            <p:cNvSpPr/>
            <p:nvPr/>
          </p:nvSpPr>
          <p:spPr>
            <a:xfrm>
              <a:off x="11188362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2" name="椭圆 1801"/>
            <p:cNvSpPr/>
            <p:nvPr/>
          </p:nvSpPr>
          <p:spPr>
            <a:xfrm>
              <a:off x="11188362" y="1941441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3" name="椭圆 1802"/>
            <p:cNvSpPr/>
            <p:nvPr/>
          </p:nvSpPr>
          <p:spPr>
            <a:xfrm>
              <a:off x="11358196" y="176494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4" name="椭圆 1803"/>
            <p:cNvSpPr/>
            <p:nvPr/>
          </p:nvSpPr>
          <p:spPr>
            <a:xfrm>
              <a:off x="11358196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5" name="椭圆 1804"/>
            <p:cNvSpPr/>
            <p:nvPr/>
          </p:nvSpPr>
          <p:spPr>
            <a:xfrm>
              <a:off x="11524701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6" name="椭圆 1805"/>
            <p:cNvSpPr/>
            <p:nvPr/>
          </p:nvSpPr>
          <p:spPr>
            <a:xfrm>
              <a:off x="11524701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7" name="椭圆 1806"/>
            <p:cNvSpPr/>
            <p:nvPr/>
          </p:nvSpPr>
          <p:spPr>
            <a:xfrm>
              <a:off x="11702477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8" name="椭圆 1807"/>
            <p:cNvSpPr/>
            <p:nvPr/>
          </p:nvSpPr>
          <p:spPr>
            <a:xfrm>
              <a:off x="11702477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9" name="椭圆 1808"/>
            <p:cNvSpPr/>
            <p:nvPr/>
          </p:nvSpPr>
          <p:spPr>
            <a:xfrm>
              <a:off x="11872312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0" name="椭圆 1809"/>
            <p:cNvSpPr/>
            <p:nvPr/>
          </p:nvSpPr>
          <p:spPr>
            <a:xfrm>
              <a:off x="11872312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1" name="椭圆 1810"/>
            <p:cNvSpPr/>
            <p:nvPr/>
          </p:nvSpPr>
          <p:spPr>
            <a:xfrm>
              <a:off x="12038816" y="176494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2" name="椭圆 1811"/>
            <p:cNvSpPr/>
            <p:nvPr/>
          </p:nvSpPr>
          <p:spPr>
            <a:xfrm>
              <a:off x="12038816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3" name="椭圆 1812"/>
            <p:cNvSpPr/>
            <p:nvPr/>
          </p:nvSpPr>
          <p:spPr>
            <a:xfrm>
              <a:off x="9154444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4" name="椭圆 1813"/>
            <p:cNvSpPr/>
            <p:nvPr/>
          </p:nvSpPr>
          <p:spPr>
            <a:xfrm>
              <a:off x="9154444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5" name="椭圆 1814"/>
            <p:cNvSpPr/>
            <p:nvPr/>
          </p:nvSpPr>
          <p:spPr>
            <a:xfrm>
              <a:off x="9324280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6" name="椭圆 1815"/>
            <p:cNvSpPr/>
            <p:nvPr/>
          </p:nvSpPr>
          <p:spPr>
            <a:xfrm>
              <a:off x="9324280" y="2294430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7" name="椭圆 1816"/>
            <p:cNvSpPr/>
            <p:nvPr/>
          </p:nvSpPr>
          <p:spPr>
            <a:xfrm>
              <a:off x="9490784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8" name="椭圆 1817"/>
            <p:cNvSpPr/>
            <p:nvPr/>
          </p:nvSpPr>
          <p:spPr>
            <a:xfrm>
              <a:off x="9490784" y="229443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9" name="椭圆 1818"/>
            <p:cNvSpPr/>
            <p:nvPr/>
          </p:nvSpPr>
          <p:spPr>
            <a:xfrm>
              <a:off x="9668559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0" name="椭圆 1819"/>
            <p:cNvSpPr/>
            <p:nvPr/>
          </p:nvSpPr>
          <p:spPr>
            <a:xfrm>
              <a:off x="9668559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1" name="椭圆 1820"/>
            <p:cNvSpPr/>
            <p:nvPr/>
          </p:nvSpPr>
          <p:spPr>
            <a:xfrm>
              <a:off x="9838394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2" name="椭圆 1821"/>
            <p:cNvSpPr/>
            <p:nvPr/>
          </p:nvSpPr>
          <p:spPr>
            <a:xfrm>
              <a:off x="9838394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3" name="椭圆 1822"/>
            <p:cNvSpPr/>
            <p:nvPr/>
          </p:nvSpPr>
          <p:spPr>
            <a:xfrm>
              <a:off x="10004899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4" name="椭圆 1823"/>
            <p:cNvSpPr/>
            <p:nvPr/>
          </p:nvSpPr>
          <p:spPr>
            <a:xfrm>
              <a:off x="10004899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5" name="椭圆 1824"/>
            <p:cNvSpPr/>
            <p:nvPr/>
          </p:nvSpPr>
          <p:spPr>
            <a:xfrm>
              <a:off x="10171403" y="2117935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6" name="椭圆 1825"/>
            <p:cNvSpPr/>
            <p:nvPr/>
          </p:nvSpPr>
          <p:spPr>
            <a:xfrm>
              <a:off x="10171403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7" name="椭圆 1826"/>
            <p:cNvSpPr/>
            <p:nvPr/>
          </p:nvSpPr>
          <p:spPr>
            <a:xfrm>
              <a:off x="10341238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8" name="椭圆 1827"/>
            <p:cNvSpPr/>
            <p:nvPr/>
          </p:nvSpPr>
          <p:spPr>
            <a:xfrm>
              <a:off x="10341238" y="2294430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9" name="椭圆 1828"/>
            <p:cNvSpPr/>
            <p:nvPr/>
          </p:nvSpPr>
          <p:spPr>
            <a:xfrm>
              <a:off x="10507742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0" name="椭圆 1829"/>
            <p:cNvSpPr/>
            <p:nvPr/>
          </p:nvSpPr>
          <p:spPr>
            <a:xfrm>
              <a:off x="10507742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1" name="椭圆 1830"/>
            <p:cNvSpPr/>
            <p:nvPr/>
          </p:nvSpPr>
          <p:spPr>
            <a:xfrm>
              <a:off x="10685517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2" name="椭圆 1831"/>
            <p:cNvSpPr/>
            <p:nvPr/>
          </p:nvSpPr>
          <p:spPr>
            <a:xfrm>
              <a:off x="10685517" y="229443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3" name="椭圆 1832"/>
            <p:cNvSpPr/>
            <p:nvPr/>
          </p:nvSpPr>
          <p:spPr>
            <a:xfrm>
              <a:off x="10855352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4" name="椭圆 1833"/>
            <p:cNvSpPr/>
            <p:nvPr/>
          </p:nvSpPr>
          <p:spPr>
            <a:xfrm>
              <a:off x="10855352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5" name="椭圆 1834"/>
            <p:cNvSpPr/>
            <p:nvPr/>
          </p:nvSpPr>
          <p:spPr>
            <a:xfrm>
              <a:off x="11021857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6" name="椭圆 1835"/>
            <p:cNvSpPr/>
            <p:nvPr/>
          </p:nvSpPr>
          <p:spPr>
            <a:xfrm>
              <a:off x="11021857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7" name="椭圆 1836"/>
            <p:cNvSpPr/>
            <p:nvPr/>
          </p:nvSpPr>
          <p:spPr>
            <a:xfrm>
              <a:off x="11188362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8" name="椭圆 1837"/>
            <p:cNvSpPr/>
            <p:nvPr/>
          </p:nvSpPr>
          <p:spPr>
            <a:xfrm>
              <a:off x="11188362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9" name="椭圆 1838"/>
            <p:cNvSpPr/>
            <p:nvPr/>
          </p:nvSpPr>
          <p:spPr>
            <a:xfrm>
              <a:off x="11358196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0" name="椭圆 1839"/>
            <p:cNvSpPr/>
            <p:nvPr/>
          </p:nvSpPr>
          <p:spPr>
            <a:xfrm>
              <a:off x="11358196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1" name="椭圆 1840"/>
            <p:cNvSpPr/>
            <p:nvPr/>
          </p:nvSpPr>
          <p:spPr>
            <a:xfrm>
              <a:off x="11524701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2" name="椭圆 1841"/>
            <p:cNvSpPr/>
            <p:nvPr/>
          </p:nvSpPr>
          <p:spPr>
            <a:xfrm>
              <a:off x="11524701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3" name="椭圆 1842"/>
            <p:cNvSpPr/>
            <p:nvPr/>
          </p:nvSpPr>
          <p:spPr>
            <a:xfrm>
              <a:off x="11702477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4" name="椭圆 1843"/>
            <p:cNvSpPr/>
            <p:nvPr/>
          </p:nvSpPr>
          <p:spPr>
            <a:xfrm>
              <a:off x="11702477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5" name="椭圆 1844"/>
            <p:cNvSpPr/>
            <p:nvPr/>
          </p:nvSpPr>
          <p:spPr>
            <a:xfrm>
              <a:off x="11872312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6" name="椭圆 1845"/>
            <p:cNvSpPr/>
            <p:nvPr/>
          </p:nvSpPr>
          <p:spPr>
            <a:xfrm>
              <a:off x="11872312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7" name="椭圆 1846"/>
            <p:cNvSpPr/>
            <p:nvPr/>
          </p:nvSpPr>
          <p:spPr>
            <a:xfrm>
              <a:off x="12038816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8" name="椭圆 1847"/>
            <p:cNvSpPr/>
            <p:nvPr/>
          </p:nvSpPr>
          <p:spPr>
            <a:xfrm>
              <a:off x="12038816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9" name="椭圆 1848"/>
            <p:cNvSpPr/>
            <p:nvPr/>
          </p:nvSpPr>
          <p:spPr>
            <a:xfrm>
              <a:off x="9154444" y="247092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0" name="椭圆 1849"/>
            <p:cNvSpPr/>
            <p:nvPr/>
          </p:nvSpPr>
          <p:spPr>
            <a:xfrm>
              <a:off x="9324280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1" name="椭圆 1850"/>
            <p:cNvSpPr/>
            <p:nvPr/>
          </p:nvSpPr>
          <p:spPr>
            <a:xfrm>
              <a:off x="9490784" y="2470925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2" name="椭圆 1851"/>
            <p:cNvSpPr/>
            <p:nvPr/>
          </p:nvSpPr>
          <p:spPr>
            <a:xfrm>
              <a:off x="9668559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3" name="椭圆 1852"/>
            <p:cNvSpPr/>
            <p:nvPr/>
          </p:nvSpPr>
          <p:spPr>
            <a:xfrm>
              <a:off x="9838394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4" name="椭圆 1853"/>
            <p:cNvSpPr/>
            <p:nvPr/>
          </p:nvSpPr>
          <p:spPr>
            <a:xfrm>
              <a:off x="10004899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5" name="椭圆 1854"/>
            <p:cNvSpPr/>
            <p:nvPr/>
          </p:nvSpPr>
          <p:spPr>
            <a:xfrm>
              <a:off x="10171403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6" name="椭圆 1855"/>
            <p:cNvSpPr/>
            <p:nvPr/>
          </p:nvSpPr>
          <p:spPr>
            <a:xfrm>
              <a:off x="10341238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7" name="椭圆 1856"/>
            <p:cNvSpPr/>
            <p:nvPr/>
          </p:nvSpPr>
          <p:spPr>
            <a:xfrm>
              <a:off x="10507742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8" name="椭圆 1857"/>
            <p:cNvSpPr/>
            <p:nvPr/>
          </p:nvSpPr>
          <p:spPr>
            <a:xfrm>
              <a:off x="10685517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9" name="椭圆 1858"/>
            <p:cNvSpPr/>
            <p:nvPr/>
          </p:nvSpPr>
          <p:spPr>
            <a:xfrm>
              <a:off x="10855352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0" name="椭圆 1859"/>
            <p:cNvSpPr/>
            <p:nvPr/>
          </p:nvSpPr>
          <p:spPr>
            <a:xfrm>
              <a:off x="11021857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1" name="椭圆 1860"/>
            <p:cNvSpPr/>
            <p:nvPr/>
          </p:nvSpPr>
          <p:spPr>
            <a:xfrm>
              <a:off x="11188362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2" name="椭圆 1861"/>
            <p:cNvSpPr/>
            <p:nvPr/>
          </p:nvSpPr>
          <p:spPr>
            <a:xfrm>
              <a:off x="11358196" y="247092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3" name="椭圆 1862"/>
            <p:cNvSpPr/>
            <p:nvPr/>
          </p:nvSpPr>
          <p:spPr>
            <a:xfrm>
              <a:off x="11524701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4" name="椭圆 1863"/>
            <p:cNvSpPr/>
            <p:nvPr/>
          </p:nvSpPr>
          <p:spPr>
            <a:xfrm>
              <a:off x="11702477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5" name="椭圆 1864"/>
            <p:cNvSpPr/>
            <p:nvPr/>
          </p:nvSpPr>
          <p:spPr>
            <a:xfrm>
              <a:off x="11872312" y="247092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6" name="椭圆 1865"/>
            <p:cNvSpPr/>
            <p:nvPr/>
          </p:nvSpPr>
          <p:spPr>
            <a:xfrm>
              <a:off x="12038816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9" name="椭圆 1308"/>
            <p:cNvSpPr/>
            <p:nvPr/>
          </p:nvSpPr>
          <p:spPr>
            <a:xfrm>
              <a:off x="6103567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0" name="椭圆 1309"/>
            <p:cNvSpPr/>
            <p:nvPr/>
          </p:nvSpPr>
          <p:spPr>
            <a:xfrm>
              <a:off x="6103567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1" name="椭圆 1310"/>
            <p:cNvSpPr/>
            <p:nvPr/>
          </p:nvSpPr>
          <p:spPr>
            <a:xfrm>
              <a:off x="6273403" y="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2" name="椭圆 1311"/>
            <p:cNvSpPr/>
            <p:nvPr/>
          </p:nvSpPr>
          <p:spPr>
            <a:xfrm>
              <a:off x="6273403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3" name="椭圆 1312"/>
            <p:cNvSpPr/>
            <p:nvPr/>
          </p:nvSpPr>
          <p:spPr>
            <a:xfrm>
              <a:off x="6439907" y="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4" name="椭圆 1313"/>
            <p:cNvSpPr/>
            <p:nvPr/>
          </p:nvSpPr>
          <p:spPr>
            <a:xfrm>
              <a:off x="6439907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5" name="椭圆 1314"/>
            <p:cNvSpPr/>
            <p:nvPr/>
          </p:nvSpPr>
          <p:spPr>
            <a:xfrm>
              <a:off x="6617682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6" name="椭圆 1315"/>
            <p:cNvSpPr/>
            <p:nvPr/>
          </p:nvSpPr>
          <p:spPr>
            <a:xfrm>
              <a:off x="6617682" y="17649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7" name="椭圆 1316"/>
            <p:cNvSpPr/>
            <p:nvPr/>
          </p:nvSpPr>
          <p:spPr>
            <a:xfrm>
              <a:off x="6787517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8" name="椭圆 1317"/>
            <p:cNvSpPr/>
            <p:nvPr/>
          </p:nvSpPr>
          <p:spPr>
            <a:xfrm>
              <a:off x="6787517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9" name="椭圆 1318"/>
            <p:cNvSpPr/>
            <p:nvPr/>
          </p:nvSpPr>
          <p:spPr>
            <a:xfrm>
              <a:off x="6954022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0" name="椭圆 1319"/>
            <p:cNvSpPr/>
            <p:nvPr/>
          </p:nvSpPr>
          <p:spPr>
            <a:xfrm>
              <a:off x="6954022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1" name="椭圆 1320"/>
            <p:cNvSpPr/>
            <p:nvPr/>
          </p:nvSpPr>
          <p:spPr>
            <a:xfrm>
              <a:off x="7120526" y="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2" name="椭圆 1321"/>
            <p:cNvSpPr/>
            <p:nvPr/>
          </p:nvSpPr>
          <p:spPr>
            <a:xfrm>
              <a:off x="7120526" y="176495"/>
              <a:ext cx="153184" cy="153184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3" name="椭圆 1322"/>
            <p:cNvSpPr/>
            <p:nvPr/>
          </p:nvSpPr>
          <p:spPr>
            <a:xfrm>
              <a:off x="7290361" y="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4" name="椭圆 1323"/>
            <p:cNvSpPr/>
            <p:nvPr/>
          </p:nvSpPr>
          <p:spPr>
            <a:xfrm>
              <a:off x="7290361" y="176495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5" name="椭圆 1324"/>
            <p:cNvSpPr/>
            <p:nvPr/>
          </p:nvSpPr>
          <p:spPr>
            <a:xfrm>
              <a:off x="7456865" y="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6" name="椭圆 1325"/>
            <p:cNvSpPr/>
            <p:nvPr/>
          </p:nvSpPr>
          <p:spPr>
            <a:xfrm>
              <a:off x="7456865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7" name="椭圆 1326"/>
            <p:cNvSpPr/>
            <p:nvPr/>
          </p:nvSpPr>
          <p:spPr>
            <a:xfrm>
              <a:off x="7634640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8" name="椭圆 1327"/>
            <p:cNvSpPr/>
            <p:nvPr/>
          </p:nvSpPr>
          <p:spPr>
            <a:xfrm>
              <a:off x="7634640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9" name="椭圆 1328"/>
            <p:cNvSpPr/>
            <p:nvPr/>
          </p:nvSpPr>
          <p:spPr>
            <a:xfrm>
              <a:off x="7804475" y="0"/>
              <a:ext cx="153184" cy="1531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0" name="椭圆 1329"/>
            <p:cNvSpPr/>
            <p:nvPr/>
          </p:nvSpPr>
          <p:spPr>
            <a:xfrm>
              <a:off x="7804475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1" name="椭圆 1330"/>
            <p:cNvSpPr/>
            <p:nvPr/>
          </p:nvSpPr>
          <p:spPr>
            <a:xfrm>
              <a:off x="7970980" y="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2" name="椭圆 1331"/>
            <p:cNvSpPr/>
            <p:nvPr/>
          </p:nvSpPr>
          <p:spPr>
            <a:xfrm>
              <a:off x="7970980" y="176495"/>
              <a:ext cx="153184" cy="15318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3" name="椭圆 1332"/>
            <p:cNvSpPr/>
            <p:nvPr/>
          </p:nvSpPr>
          <p:spPr>
            <a:xfrm>
              <a:off x="8137485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4" name="椭圆 1333"/>
            <p:cNvSpPr/>
            <p:nvPr/>
          </p:nvSpPr>
          <p:spPr>
            <a:xfrm>
              <a:off x="8137485" y="176495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5" name="椭圆 1334"/>
            <p:cNvSpPr/>
            <p:nvPr/>
          </p:nvSpPr>
          <p:spPr>
            <a:xfrm>
              <a:off x="8307319" y="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6" name="椭圆 1335"/>
            <p:cNvSpPr/>
            <p:nvPr/>
          </p:nvSpPr>
          <p:spPr>
            <a:xfrm>
              <a:off x="8307319" y="176495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7" name="椭圆 1336"/>
            <p:cNvSpPr/>
            <p:nvPr/>
          </p:nvSpPr>
          <p:spPr>
            <a:xfrm>
              <a:off x="8473824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8" name="椭圆 1337"/>
            <p:cNvSpPr/>
            <p:nvPr/>
          </p:nvSpPr>
          <p:spPr>
            <a:xfrm>
              <a:off x="8473824" y="17649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9" name="椭圆 1338"/>
            <p:cNvSpPr/>
            <p:nvPr/>
          </p:nvSpPr>
          <p:spPr>
            <a:xfrm>
              <a:off x="8651600" y="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0" name="椭圆 1339"/>
            <p:cNvSpPr/>
            <p:nvPr/>
          </p:nvSpPr>
          <p:spPr>
            <a:xfrm>
              <a:off x="8651600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1" name="椭圆 1340"/>
            <p:cNvSpPr/>
            <p:nvPr/>
          </p:nvSpPr>
          <p:spPr>
            <a:xfrm>
              <a:off x="8821435" y="0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2" name="椭圆 1341"/>
            <p:cNvSpPr/>
            <p:nvPr/>
          </p:nvSpPr>
          <p:spPr>
            <a:xfrm>
              <a:off x="8821435" y="176495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3" name="椭圆 1342"/>
            <p:cNvSpPr/>
            <p:nvPr/>
          </p:nvSpPr>
          <p:spPr>
            <a:xfrm>
              <a:off x="8987939" y="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4" name="椭圆 1343"/>
            <p:cNvSpPr/>
            <p:nvPr/>
          </p:nvSpPr>
          <p:spPr>
            <a:xfrm>
              <a:off x="8987939" y="17649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5" name="椭圆 1344"/>
            <p:cNvSpPr/>
            <p:nvPr/>
          </p:nvSpPr>
          <p:spPr>
            <a:xfrm>
              <a:off x="6103567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6" name="椭圆 1345"/>
            <p:cNvSpPr/>
            <p:nvPr/>
          </p:nvSpPr>
          <p:spPr>
            <a:xfrm>
              <a:off x="6103567" y="529484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7" name="椭圆 1346"/>
            <p:cNvSpPr/>
            <p:nvPr/>
          </p:nvSpPr>
          <p:spPr>
            <a:xfrm>
              <a:off x="6273403" y="352990"/>
              <a:ext cx="153184" cy="1531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8" name="椭圆 1347"/>
            <p:cNvSpPr/>
            <p:nvPr/>
          </p:nvSpPr>
          <p:spPr>
            <a:xfrm>
              <a:off x="6273403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9" name="椭圆 1348"/>
            <p:cNvSpPr/>
            <p:nvPr/>
          </p:nvSpPr>
          <p:spPr>
            <a:xfrm>
              <a:off x="6439907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0" name="椭圆 1349"/>
            <p:cNvSpPr/>
            <p:nvPr/>
          </p:nvSpPr>
          <p:spPr>
            <a:xfrm>
              <a:off x="6439907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1" name="椭圆 1350"/>
            <p:cNvSpPr/>
            <p:nvPr/>
          </p:nvSpPr>
          <p:spPr>
            <a:xfrm>
              <a:off x="6617682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2" name="椭圆 1351"/>
            <p:cNvSpPr/>
            <p:nvPr/>
          </p:nvSpPr>
          <p:spPr>
            <a:xfrm>
              <a:off x="6617682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3" name="椭圆 1352"/>
            <p:cNvSpPr/>
            <p:nvPr/>
          </p:nvSpPr>
          <p:spPr>
            <a:xfrm>
              <a:off x="6787517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4" name="椭圆 1353"/>
            <p:cNvSpPr/>
            <p:nvPr/>
          </p:nvSpPr>
          <p:spPr>
            <a:xfrm>
              <a:off x="6787517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5" name="椭圆 1354"/>
            <p:cNvSpPr/>
            <p:nvPr/>
          </p:nvSpPr>
          <p:spPr>
            <a:xfrm>
              <a:off x="6954022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6" name="椭圆 1355"/>
            <p:cNvSpPr/>
            <p:nvPr/>
          </p:nvSpPr>
          <p:spPr>
            <a:xfrm>
              <a:off x="6954022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7" name="椭圆 1356"/>
            <p:cNvSpPr/>
            <p:nvPr/>
          </p:nvSpPr>
          <p:spPr>
            <a:xfrm>
              <a:off x="7120526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8" name="椭圆 1357"/>
            <p:cNvSpPr/>
            <p:nvPr/>
          </p:nvSpPr>
          <p:spPr>
            <a:xfrm>
              <a:off x="7120526" y="529484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9" name="椭圆 1358"/>
            <p:cNvSpPr/>
            <p:nvPr/>
          </p:nvSpPr>
          <p:spPr>
            <a:xfrm>
              <a:off x="7290361" y="352990"/>
              <a:ext cx="153184" cy="1531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0" name="椭圆 1359"/>
            <p:cNvSpPr/>
            <p:nvPr/>
          </p:nvSpPr>
          <p:spPr>
            <a:xfrm>
              <a:off x="7290361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1" name="椭圆 1360"/>
            <p:cNvSpPr/>
            <p:nvPr/>
          </p:nvSpPr>
          <p:spPr>
            <a:xfrm>
              <a:off x="7456865" y="352990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2" name="椭圆 1361"/>
            <p:cNvSpPr/>
            <p:nvPr/>
          </p:nvSpPr>
          <p:spPr>
            <a:xfrm>
              <a:off x="7456865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3" name="椭圆 1362"/>
            <p:cNvSpPr/>
            <p:nvPr/>
          </p:nvSpPr>
          <p:spPr>
            <a:xfrm>
              <a:off x="7634640" y="35299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4" name="椭圆 1363"/>
            <p:cNvSpPr/>
            <p:nvPr/>
          </p:nvSpPr>
          <p:spPr>
            <a:xfrm>
              <a:off x="7634640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5" name="椭圆 1364"/>
            <p:cNvSpPr/>
            <p:nvPr/>
          </p:nvSpPr>
          <p:spPr>
            <a:xfrm>
              <a:off x="7804475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6" name="椭圆 1365"/>
            <p:cNvSpPr/>
            <p:nvPr/>
          </p:nvSpPr>
          <p:spPr>
            <a:xfrm>
              <a:off x="7804475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7" name="椭圆 1366"/>
            <p:cNvSpPr/>
            <p:nvPr/>
          </p:nvSpPr>
          <p:spPr>
            <a:xfrm>
              <a:off x="7970980" y="352990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8" name="椭圆 1367"/>
            <p:cNvSpPr/>
            <p:nvPr/>
          </p:nvSpPr>
          <p:spPr>
            <a:xfrm>
              <a:off x="7970980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9" name="椭圆 1368"/>
            <p:cNvSpPr/>
            <p:nvPr/>
          </p:nvSpPr>
          <p:spPr>
            <a:xfrm>
              <a:off x="8137485" y="352990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0" name="椭圆 1369"/>
            <p:cNvSpPr/>
            <p:nvPr/>
          </p:nvSpPr>
          <p:spPr>
            <a:xfrm>
              <a:off x="8137485" y="529484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1" name="椭圆 1370"/>
            <p:cNvSpPr/>
            <p:nvPr/>
          </p:nvSpPr>
          <p:spPr>
            <a:xfrm>
              <a:off x="8307319" y="352990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2" name="椭圆 1371"/>
            <p:cNvSpPr/>
            <p:nvPr/>
          </p:nvSpPr>
          <p:spPr>
            <a:xfrm>
              <a:off x="8307319" y="529484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3" name="椭圆 1372"/>
            <p:cNvSpPr/>
            <p:nvPr/>
          </p:nvSpPr>
          <p:spPr>
            <a:xfrm>
              <a:off x="8473824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4" name="椭圆 1373"/>
            <p:cNvSpPr/>
            <p:nvPr/>
          </p:nvSpPr>
          <p:spPr>
            <a:xfrm>
              <a:off x="8473824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5" name="椭圆 1374"/>
            <p:cNvSpPr/>
            <p:nvPr/>
          </p:nvSpPr>
          <p:spPr>
            <a:xfrm>
              <a:off x="8651600" y="352990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6" name="椭圆 1375"/>
            <p:cNvSpPr/>
            <p:nvPr/>
          </p:nvSpPr>
          <p:spPr>
            <a:xfrm>
              <a:off x="8651600" y="529484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7" name="椭圆 1376"/>
            <p:cNvSpPr/>
            <p:nvPr/>
          </p:nvSpPr>
          <p:spPr>
            <a:xfrm>
              <a:off x="8821435" y="352990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8" name="椭圆 1377"/>
            <p:cNvSpPr/>
            <p:nvPr/>
          </p:nvSpPr>
          <p:spPr>
            <a:xfrm>
              <a:off x="8821435" y="529484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9" name="椭圆 1378"/>
            <p:cNvSpPr/>
            <p:nvPr/>
          </p:nvSpPr>
          <p:spPr>
            <a:xfrm>
              <a:off x="8987939" y="352990"/>
              <a:ext cx="153184" cy="15318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0" name="椭圆 1379"/>
            <p:cNvSpPr/>
            <p:nvPr/>
          </p:nvSpPr>
          <p:spPr>
            <a:xfrm>
              <a:off x="8987939" y="529484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1" name="椭圆 1380"/>
            <p:cNvSpPr/>
            <p:nvPr/>
          </p:nvSpPr>
          <p:spPr>
            <a:xfrm>
              <a:off x="6103567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2" name="椭圆 1381"/>
            <p:cNvSpPr/>
            <p:nvPr/>
          </p:nvSpPr>
          <p:spPr>
            <a:xfrm>
              <a:off x="6103567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3" name="椭圆 1382"/>
            <p:cNvSpPr/>
            <p:nvPr/>
          </p:nvSpPr>
          <p:spPr>
            <a:xfrm>
              <a:off x="6273403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4" name="椭圆 1383"/>
            <p:cNvSpPr/>
            <p:nvPr/>
          </p:nvSpPr>
          <p:spPr>
            <a:xfrm>
              <a:off x="6273403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5" name="椭圆 1384"/>
            <p:cNvSpPr/>
            <p:nvPr/>
          </p:nvSpPr>
          <p:spPr>
            <a:xfrm>
              <a:off x="6439907" y="705979"/>
              <a:ext cx="153184" cy="15318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6" name="椭圆 1385"/>
            <p:cNvSpPr/>
            <p:nvPr/>
          </p:nvSpPr>
          <p:spPr>
            <a:xfrm>
              <a:off x="6439907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7" name="椭圆 1386"/>
            <p:cNvSpPr/>
            <p:nvPr/>
          </p:nvSpPr>
          <p:spPr>
            <a:xfrm>
              <a:off x="6617682" y="705979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8" name="椭圆 1387"/>
            <p:cNvSpPr/>
            <p:nvPr/>
          </p:nvSpPr>
          <p:spPr>
            <a:xfrm>
              <a:off x="6617682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9" name="椭圆 1388"/>
            <p:cNvSpPr/>
            <p:nvPr/>
          </p:nvSpPr>
          <p:spPr>
            <a:xfrm>
              <a:off x="6787517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0" name="椭圆 1389"/>
            <p:cNvSpPr/>
            <p:nvPr/>
          </p:nvSpPr>
          <p:spPr>
            <a:xfrm>
              <a:off x="6787517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1" name="椭圆 1390"/>
            <p:cNvSpPr/>
            <p:nvPr/>
          </p:nvSpPr>
          <p:spPr>
            <a:xfrm>
              <a:off x="6954022" y="705979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2" name="椭圆 1391"/>
            <p:cNvSpPr/>
            <p:nvPr/>
          </p:nvSpPr>
          <p:spPr>
            <a:xfrm>
              <a:off x="6954022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3" name="椭圆 1392"/>
            <p:cNvSpPr/>
            <p:nvPr/>
          </p:nvSpPr>
          <p:spPr>
            <a:xfrm>
              <a:off x="7120526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4" name="椭圆 1393"/>
            <p:cNvSpPr/>
            <p:nvPr/>
          </p:nvSpPr>
          <p:spPr>
            <a:xfrm>
              <a:off x="7120526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5" name="椭圆 1394"/>
            <p:cNvSpPr/>
            <p:nvPr/>
          </p:nvSpPr>
          <p:spPr>
            <a:xfrm>
              <a:off x="7290361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6" name="椭圆 1395"/>
            <p:cNvSpPr/>
            <p:nvPr/>
          </p:nvSpPr>
          <p:spPr>
            <a:xfrm>
              <a:off x="7290361" y="88247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7" name="椭圆 1396"/>
            <p:cNvSpPr/>
            <p:nvPr/>
          </p:nvSpPr>
          <p:spPr>
            <a:xfrm>
              <a:off x="7456865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8" name="椭圆 1397"/>
            <p:cNvSpPr/>
            <p:nvPr/>
          </p:nvSpPr>
          <p:spPr>
            <a:xfrm>
              <a:off x="7456865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9" name="椭圆 1398"/>
            <p:cNvSpPr/>
            <p:nvPr/>
          </p:nvSpPr>
          <p:spPr>
            <a:xfrm>
              <a:off x="7634640" y="705979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0" name="椭圆 1399"/>
            <p:cNvSpPr/>
            <p:nvPr/>
          </p:nvSpPr>
          <p:spPr>
            <a:xfrm>
              <a:off x="7634640" y="88247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1" name="椭圆 1400"/>
            <p:cNvSpPr/>
            <p:nvPr/>
          </p:nvSpPr>
          <p:spPr>
            <a:xfrm>
              <a:off x="7804475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2" name="椭圆 1401"/>
            <p:cNvSpPr/>
            <p:nvPr/>
          </p:nvSpPr>
          <p:spPr>
            <a:xfrm>
              <a:off x="7804475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3" name="椭圆 1402"/>
            <p:cNvSpPr/>
            <p:nvPr/>
          </p:nvSpPr>
          <p:spPr>
            <a:xfrm>
              <a:off x="7970980" y="705979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4" name="椭圆 1403"/>
            <p:cNvSpPr/>
            <p:nvPr/>
          </p:nvSpPr>
          <p:spPr>
            <a:xfrm>
              <a:off x="7970980" y="88247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5" name="椭圆 1404"/>
            <p:cNvSpPr/>
            <p:nvPr/>
          </p:nvSpPr>
          <p:spPr>
            <a:xfrm>
              <a:off x="8137485" y="705979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6" name="椭圆 1405"/>
            <p:cNvSpPr/>
            <p:nvPr/>
          </p:nvSpPr>
          <p:spPr>
            <a:xfrm>
              <a:off x="8137485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7" name="椭圆 1406"/>
            <p:cNvSpPr/>
            <p:nvPr/>
          </p:nvSpPr>
          <p:spPr>
            <a:xfrm>
              <a:off x="8307319" y="705979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8" name="椭圆 1407"/>
            <p:cNvSpPr/>
            <p:nvPr/>
          </p:nvSpPr>
          <p:spPr>
            <a:xfrm>
              <a:off x="8307319" y="88247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9" name="椭圆 1408"/>
            <p:cNvSpPr/>
            <p:nvPr/>
          </p:nvSpPr>
          <p:spPr>
            <a:xfrm>
              <a:off x="8473824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0" name="椭圆 1409"/>
            <p:cNvSpPr/>
            <p:nvPr/>
          </p:nvSpPr>
          <p:spPr>
            <a:xfrm>
              <a:off x="8473824" y="88247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1" name="椭圆 1410"/>
            <p:cNvSpPr/>
            <p:nvPr/>
          </p:nvSpPr>
          <p:spPr>
            <a:xfrm>
              <a:off x="8651600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2" name="椭圆 1411"/>
            <p:cNvSpPr/>
            <p:nvPr/>
          </p:nvSpPr>
          <p:spPr>
            <a:xfrm>
              <a:off x="8651600" y="88247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3" name="椭圆 1412"/>
            <p:cNvSpPr/>
            <p:nvPr/>
          </p:nvSpPr>
          <p:spPr>
            <a:xfrm>
              <a:off x="8821435" y="705979"/>
              <a:ext cx="153184" cy="1531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4" name="椭圆 1413"/>
            <p:cNvSpPr/>
            <p:nvPr/>
          </p:nvSpPr>
          <p:spPr>
            <a:xfrm>
              <a:off x="8821435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5" name="椭圆 1414"/>
            <p:cNvSpPr/>
            <p:nvPr/>
          </p:nvSpPr>
          <p:spPr>
            <a:xfrm>
              <a:off x="8987939" y="705979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6" name="椭圆 1415"/>
            <p:cNvSpPr/>
            <p:nvPr/>
          </p:nvSpPr>
          <p:spPr>
            <a:xfrm>
              <a:off x="8987939" y="88247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7" name="椭圆 1416"/>
            <p:cNvSpPr/>
            <p:nvPr/>
          </p:nvSpPr>
          <p:spPr>
            <a:xfrm>
              <a:off x="6103567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8" name="椭圆 1417"/>
            <p:cNvSpPr/>
            <p:nvPr/>
          </p:nvSpPr>
          <p:spPr>
            <a:xfrm>
              <a:off x="6103567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9" name="椭圆 1418"/>
            <p:cNvSpPr/>
            <p:nvPr/>
          </p:nvSpPr>
          <p:spPr>
            <a:xfrm>
              <a:off x="6273403" y="1058967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0" name="椭圆 1419"/>
            <p:cNvSpPr/>
            <p:nvPr/>
          </p:nvSpPr>
          <p:spPr>
            <a:xfrm>
              <a:off x="6273403" y="1235463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1" name="椭圆 1420"/>
            <p:cNvSpPr/>
            <p:nvPr/>
          </p:nvSpPr>
          <p:spPr>
            <a:xfrm>
              <a:off x="6439907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2" name="椭圆 1421"/>
            <p:cNvSpPr/>
            <p:nvPr/>
          </p:nvSpPr>
          <p:spPr>
            <a:xfrm>
              <a:off x="6439907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3" name="椭圆 1422"/>
            <p:cNvSpPr/>
            <p:nvPr/>
          </p:nvSpPr>
          <p:spPr>
            <a:xfrm>
              <a:off x="6617682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4" name="椭圆 1423"/>
            <p:cNvSpPr/>
            <p:nvPr/>
          </p:nvSpPr>
          <p:spPr>
            <a:xfrm>
              <a:off x="6617682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5" name="椭圆 1424"/>
            <p:cNvSpPr/>
            <p:nvPr/>
          </p:nvSpPr>
          <p:spPr>
            <a:xfrm>
              <a:off x="6787517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6" name="椭圆 1425"/>
            <p:cNvSpPr/>
            <p:nvPr/>
          </p:nvSpPr>
          <p:spPr>
            <a:xfrm>
              <a:off x="6787517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7" name="椭圆 1426"/>
            <p:cNvSpPr/>
            <p:nvPr/>
          </p:nvSpPr>
          <p:spPr>
            <a:xfrm>
              <a:off x="6954022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8" name="椭圆 1427"/>
            <p:cNvSpPr/>
            <p:nvPr/>
          </p:nvSpPr>
          <p:spPr>
            <a:xfrm>
              <a:off x="6954022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9" name="椭圆 1428"/>
            <p:cNvSpPr/>
            <p:nvPr/>
          </p:nvSpPr>
          <p:spPr>
            <a:xfrm>
              <a:off x="7120526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0" name="椭圆 1429"/>
            <p:cNvSpPr/>
            <p:nvPr/>
          </p:nvSpPr>
          <p:spPr>
            <a:xfrm>
              <a:off x="7120526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1" name="椭圆 1430"/>
            <p:cNvSpPr/>
            <p:nvPr/>
          </p:nvSpPr>
          <p:spPr>
            <a:xfrm>
              <a:off x="7290361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2" name="椭圆 1431"/>
            <p:cNvSpPr/>
            <p:nvPr/>
          </p:nvSpPr>
          <p:spPr>
            <a:xfrm>
              <a:off x="7290361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3" name="椭圆 1432"/>
            <p:cNvSpPr/>
            <p:nvPr/>
          </p:nvSpPr>
          <p:spPr>
            <a:xfrm>
              <a:off x="7456865" y="1058967"/>
              <a:ext cx="153184" cy="153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4" name="椭圆 1433"/>
            <p:cNvSpPr/>
            <p:nvPr/>
          </p:nvSpPr>
          <p:spPr>
            <a:xfrm>
              <a:off x="7456865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5" name="椭圆 1434"/>
            <p:cNvSpPr/>
            <p:nvPr/>
          </p:nvSpPr>
          <p:spPr>
            <a:xfrm>
              <a:off x="7634640" y="1058967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6" name="椭圆 1435"/>
            <p:cNvSpPr/>
            <p:nvPr/>
          </p:nvSpPr>
          <p:spPr>
            <a:xfrm>
              <a:off x="7634640" y="1235463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7" name="椭圆 1436"/>
            <p:cNvSpPr/>
            <p:nvPr/>
          </p:nvSpPr>
          <p:spPr>
            <a:xfrm>
              <a:off x="7804475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8" name="椭圆 1437"/>
            <p:cNvSpPr/>
            <p:nvPr/>
          </p:nvSpPr>
          <p:spPr>
            <a:xfrm>
              <a:off x="7804475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9" name="椭圆 1438"/>
            <p:cNvSpPr/>
            <p:nvPr/>
          </p:nvSpPr>
          <p:spPr>
            <a:xfrm>
              <a:off x="7970980" y="1058967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0" name="椭圆 1439"/>
            <p:cNvSpPr/>
            <p:nvPr/>
          </p:nvSpPr>
          <p:spPr>
            <a:xfrm>
              <a:off x="7970980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1" name="椭圆 1440"/>
            <p:cNvSpPr/>
            <p:nvPr/>
          </p:nvSpPr>
          <p:spPr>
            <a:xfrm>
              <a:off x="8137485" y="1058967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2" name="椭圆 1441"/>
            <p:cNvSpPr/>
            <p:nvPr/>
          </p:nvSpPr>
          <p:spPr>
            <a:xfrm>
              <a:off x="8137485" y="1235463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3" name="椭圆 1442"/>
            <p:cNvSpPr/>
            <p:nvPr/>
          </p:nvSpPr>
          <p:spPr>
            <a:xfrm>
              <a:off x="8307319" y="1058967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4" name="椭圆 1443"/>
            <p:cNvSpPr/>
            <p:nvPr/>
          </p:nvSpPr>
          <p:spPr>
            <a:xfrm>
              <a:off x="8307319" y="1235463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5" name="椭圆 1444"/>
            <p:cNvSpPr/>
            <p:nvPr/>
          </p:nvSpPr>
          <p:spPr>
            <a:xfrm>
              <a:off x="8473824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6" name="椭圆 1445"/>
            <p:cNvSpPr/>
            <p:nvPr/>
          </p:nvSpPr>
          <p:spPr>
            <a:xfrm>
              <a:off x="8473824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7" name="椭圆 1446"/>
            <p:cNvSpPr/>
            <p:nvPr/>
          </p:nvSpPr>
          <p:spPr>
            <a:xfrm>
              <a:off x="8651600" y="1058967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8" name="椭圆 1447"/>
            <p:cNvSpPr/>
            <p:nvPr/>
          </p:nvSpPr>
          <p:spPr>
            <a:xfrm>
              <a:off x="8651600" y="1235463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9" name="椭圆 1448"/>
            <p:cNvSpPr/>
            <p:nvPr/>
          </p:nvSpPr>
          <p:spPr>
            <a:xfrm>
              <a:off x="8821435" y="1058967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0" name="椭圆 1449"/>
            <p:cNvSpPr/>
            <p:nvPr/>
          </p:nvSpPr>
          <p:spPr>
            <a:xfrm>
              <a:off x="8821435" y="1235463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1" name="椭圆 1450"/>
            <p:cNvSpPr/>
            <p:nvPr/>
          </p:nvSpPr>
          <p:spPr>
            <a:xfrm>
              <a:off x="8987939" y="1058967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2" name="椭圆 1451"/>
            <p:cNvSpPr/>
            <p:nvPr/>
          </p:nvSpPr>
          <p:spPr>
            <a:xfrm>
              <a:off x="8987939" y="1235463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3" name="椭圆 1452"/>
            <p:cNvSpPr/>
            <p:nvPr/>
          </p:nvSpPr>
          <p:spPr>
            <a:xfrm>
              <a:off x="6103567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4" name="椭圆 1453"/>
            <p:cNvSpPr/>
            <p:nvPr/>
          </p:nvSpPr>
          <p:spPr>
            <a:xfrm>
              <a:off x="6103567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5" name="椭圆 1454"/>
            <p:cNvSpPr/>
            <p:nvPr/>
          </p:nvSpPr>
          <p:spPr>
            <a:xfrm>
              <a:off x="6273403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6" name="椭圆 1455"/>
            <p:cNvSpPr/>
            <p:nvPr/>
          </p:nvSpPr>
          <p:spPr>
            <a:xfrm>
              <a:off x="6273403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7" name="椭圆 1456"/>
            <p:cNvSpPr/>
            <p:nvPr/>
          </p:nvSpPr>
          <p:spPr>
            <a:xfrm>
              <a:off x="6439907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8" name="椭圆 1457"/>
            <p:cNvSpPr/>
            <p:nvPr/>
          </p:nvSpPr>
          <p:spPr>
            <a:xfrm>
              <a:off x="6439907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9" name="椭圆 1458"/>
            <p:cNvSpPr/>
            <p:nvPr/>
          </p:nvSpPr>
          <p:spPr>
            <a:xfrm>
              <a:off x="6617682" y="141195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0" name="椭圆 1459"/>
            <p:cNvSpPr/>
            <p:nvPr/>
          </p:nvSpPr>
          <p:spPr>
            <a:xfrm>
              <a:off x="6617682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1" name="椭圆 1460"/>
            <p:cNvSpPr/>
            <p:nvPr/>
          </p:nvSpPr>
          <p:spPr>
            <a:xfrm>
              <a:off x="6787517" y="1411956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2" name="椭圆 1461"/>
            <p:cNvSpPr/>
            <p:nvPr/>
          </p:nvSpPr>
          <p:spPr>
            <a:xfrm>
              <a:off x="6787517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3" name="椭圆 1462"/>
            <p:cNvSpPr/>
            <p:nvPr/>
          </p:nvSpPr>
          <p:spPr>
            <a:xfrm>
              <a:off x="6954022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4" name="椭圆 1463"/>
            <p:cNvSpPr/>
            <p:nvPr/>
          </p:nvSpPr>
          <p:spPr>
            <a:xfrm>
              <a:off x="6954022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5" name="椭圆 1464"/>
            <p:cNvSpPr/>
            <p:nvPr/>
          </p:nvSpPr>
          <p:spPr>
            <a:xfrm>
              <a:off x="7120526" y="141195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6" name="椭圆 1465"/>
            <p:cNvSpPr/>
            <p:nvPr/>
          </p:nvSpPr>
          <p:spPr>
            <a:xfrm>
              <a:off x="7120526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7" name="椭圆 1466"/>
            <p:cNvSpPr/>
            <p:nvPr/>
          </p:nvSpPr>
          <p:spPr>
            <a:xfrm>
              <a:off x="7290361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8" name="椭圆 1467"/>
            <p:cNvSpPr/>
            <p:nvPr/>
          </p:nvSpPr>
          <p:spPr>
            <a:xfrm>
              <a:off x="7290361" y="1588452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9" name="椭圆 1468"/>
            <p:cNvSpPr/>
            <p:nvPr/>
          </p:nvSpPr>
          <p:spPr>
            <a:xfrm>
              <a:off x="7456865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0" name="椭圆 1469"/>
            <p:cNvSpPr/>
            <p:nvPr/>
          </p:nvSpPr>
          <p:spPr>
            <a:xfrm>
              <a:off x="7456865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1" name="椭圆 1470"/>
            <p:cNvSpPr/>
            <p:nvPr/>
          </p:nvSpPr>
          <p:spPr>
            <a:xfrm>
              <a:off x="7634640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2" name="椭圆 1471"/>
            <p:cNvSpPr/>
            <p:nvPr/>
          </p:nvSpPr>
          <p:spPr>
            <a:xfrm>
              <a:off x="7634640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3" name="椭圆 1472"/>
            <p:cNvSpPr/>
            <p:nvPr/>
          </p:nvSpPr>
          <p:spPr>
            <a:xfrm>
              <a:off x="7804475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4" name="椭圆 1473"/>
            <p:cNvSpPr/>
            <p:nvPr/>
          </p:nvSpPr>
          <p:spPr>
            <a:xfrm>
              <a:off x="7804475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5" name="椭圆 1474"/>
            <p:cNvSpPr/>
            <p:nvPr/>
          </p:nvSpPr>
          <p:spPr>
            <a:xfrm>
              <a:off x="7970980" y="141195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6" name="椭圆 1475"/>
            <p:cNvSpPr/>
            <p:nvPr/>
          </p:nvSpPr>
          <p:spPr>
            <a:xfrm>
              <a:off x="7970980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7" name="椭圆 1476"/>
            <p:cNvSpPr/>
            <p:nvPr/>
          </p:nvSpPr>
          <p:spPr>
            <a:xfrm>
              <a:off x="8137485" y="141195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8" name="椭圆 1477"/>
            <p:cNvSpPr/>
            <p:nvPr/>
          </p:nvSpPr>
          <p:spPr>
            <a:xfrm>
              <a:off x="8137485" y="1588452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9" name="椭圆 1478"/>
            <p:cNvSpPr/>
            <p:nvPr/>
          </p:nvSpPr>
          <p:spPr>
            <a:xfrm>
              <a:off x="8307319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0" name="椭圆 1479"/>
            <p:cNvSpPr/>
            <p:nvPr/>
          </p:nvSpPr>
          <p:spPr>
            <a:xfrm>
              <a:off x="8307319" y="1588452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1" name="椭圆 1480"/>
            <p:cNvSpPr/>
            <p:nvPr/>
          </p:nvSpPr>
          <p:spPr>
            <a:xfrm>
              <a:off x="8473824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2" name="椭圆 1481"/>
            <p:cNvSpPr/>
            <p:nvPr/>
          </p:nvSpPr>
          <p:spPr>
            <a:xfrm>
              <a:off x="8473824" y="1588452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3" name="椭圆 1482"/>
            <p:cNvSpPr/>
            <p:nvPr/>
          </p:nvSpPr>
          <p:spPr>
            <a:xfrm>
              <a:off x="8651600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4" name="椭圆 1483"/>
            <p:cNvSpPr/>
            <p:nvPr/>
          </p:nvSpPr>
          <p:spPr>
            <a:xfrm>
              <a:off x="8651600" y="1588452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5" name="椭圆 1484"/>
            <p:cNvSpPr/>
            <p:nvPr/>
          </p:nvSpPr>
          <p:spPr>
            <a:xfrm>
              <a:off x="8821435" y="141195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6" name="椭圆 1485"/>
            <p:cNvSpPr/>
            <p:nvPr/>
          </p:nvSpPr>
          <p:spPr>
            <a:xfrm>
              <a:off x="8821435" y="1588452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7" name="椭圆 1486"/>
            <p:cNvSpPr/>
            <p:nvPr/>
          </p:nvSpPr>
          <p:spPr>
            <a:xfrm>
              <a:off x="8987939" y="141195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8" name="椭圆 1487"/>
            <p:cNvSpPr/>
            <p:nvPr/>
          </p:nvSpPr>
          <p:spPr>
            <a:xfrm>
              <a:off x="8987939" y="1588452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9" name="椭圆 1488"/>
            <p:cNvSpPr/>
            <p:nvPr/>
          </p:nvSpPr>
          <p:spPr>
            <a:xfrm>
              <a:off x="6103567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0" name="椭圆 1489"/>
            <p:cNvSpPr/>
            <p:nvPr/>
          </p:nvSpPr>
          <p:spPr>
            <a:xfrm>
              <a:off x="6103567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1" name="椭圆 1490"/>
            <p:cNvSpPr/>
            <p:nvPr/>
          </p:nvSpPr>
          <p:spPr>
            <a:xfrm>
              <a:off x="6273403" y="1764946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2" name="椭圆 1491"/>
            <p:cNvSpPr/>
            <p:nvPr/>
          </p:nvSpPr>
          <p:spPr>
            <a:xfrm>
              <a:off x="6273403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3" name="椭圆 1492"/>
            <p:cNvSpPr/>
            <p:nvPr/>
          </p:nvSpPr>
          <p:spPr>
            <a:xfrm>
              <a:off x="6439907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4" name="椭圆 1493"/>
            <p:cNvSpPr/>
            <p:nvPr/>
          </p:nvSpPr>
          <p:spPr>
            <a:xfrm>
              <a:off x="6439907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5" name="椭圆 1494"/>
            <p:cNvSpPr/>
            <p:nvPr/>
          </p:nvSpPr>
          <p:spPr>
            <a:xfrm>
              <a:off x="6617682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6" name="椭圆 1495"/>
            <p:cNvSpPr/>
            <p:nvPr/>
          </p:nvSpPr>
          <p:spPr>
            <a:xfrm>
              <a:off x="6617682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7" name="椭圆 1496"/>
            <p:cNvSpPr/>
            <p:nvPr/>
          </p:nvSpPr>
          <p:spPr>
            <a:xfrm>
              <a:off x="6787517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8" name="椭圆 1497"/>
            <p:cNvSpPr/>
            <p:nvPr/>
          </p:nvSpPr>
          <p:spPr>
            <a:xfrm>
              <a:off x="6787517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9" name="椭圆 1498"/>
            <p:cNvSpPr/>
            <p:nvPr/>
          </p:nvSpPr>
          <p:spPr>
            <a:xfrm>
              <a:off x="6954022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0" name="椭圆 1499"/>
            <p:cNvSpPr/>
            <p:nvPr/>
          </p:nvSpPr>
          <p:spPr>
            <a:xfrm>
              <a:off x="6954022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1" name="椭圆 1500"/>
            <p:cNvSpPr/>
            <p:nvPr/>
          </p:nvSpPr>
          <p:spPr>
            <a:xfrm>
              <a:off x="7120526" y="1764946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2" name="椭圆 1501"/>
            <p:cNvSpPr/>
            <p:nvPr/>
          </p:nvSpPr>
          <p:spPr>
            <a:xfrm>
              <a:off x="7120526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3" name="椭圆 1502"/>
            <p:cNvSpPr/>
            <p:nvPr/>
          </p:nvSpPr>
          <p:spPr>
            <a:xfrm>
              <a:off x="7290361" y="1764946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4" name="椭圆 1503"/>
            <p:cNvSpPr/>
            <p:nvPr/>
          </p:nvSpPr>
          <p:spPr>
            <a:xfrm>
              <a:off x="7290361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5" name="椭圆 1504"/>
            <p:cNvSpPr/>
            <p:nvPr/>
          </p:nvSpPr>
          <p:spPr>
            <a:xfrm>
              <a:off x="7456865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6" name="椭圆 1505"/>
            <p:cNvSpPr/>
            <p:nvPr/>
          </p:nvSpPr>
          <p:spPr>
            <a:xfrm>
              <a:off x="7456865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7" name="椭圆 1506"/>
            <p:cNvSpPr/>
            <p:nvPr/>
          </p:nvSpPr>
          <p:spPr>
            <a:xfrm>
              <a:off x="7634640" y="1764946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8" name="椭圆 1507"/>
            <p:cNvSpPr/>
            <p:nvPr/>
          </p:nvSpPr>
          <p:spPr>
            <a:xfrm>
              <a:off x="7634640" y="1941441"/>
              <a:ext cx="153184" cy="15318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9" name="椭圆 1508"/>
            <p:cNvSpPr/>
            <p:nvPr/>
          </p:nvSpPr>
          <p:spPr>
            <a:xfrm>
              <a:off x="7804475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0" name="椭圆 1509"/>
            <p:cNvSpPr/>
            <p:nvPr/>
          </p:nvSpPr>
          <p:spPr>
            <a:xfrm>
              <a:off x="7804475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1" name="椭圆 1510"/>
            <p:cNvSpPr/>
            <p:nvPr/>
          </p:nvSpPr>
          <p:spPr>
            <a:xfrm>
              <a:off x="7970980" y="1764946"/>
              <a:ext cx="153184" cy="1531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2" name="椭圆 1511"/>
            <p:cNvSpPr/>
            <p:nvPr/>
          </p:nvSpPr>
          <p:spPr>
            <a:xfrm>
              <a:off x="7970980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3" name="椭圆 1512"/>
            <p:cNvSpPr/>
            <p:nvPr/>
          </p:nvSpPr>
          <p:spPr>
            <a:xfrm>
              <a:off x="8137485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4" name="椭圆 1513"/>
            <p:cNvSpPr/>
            <p:nvPr/>
          </p:nvSpPr>
          <p:spPr>
            <a:xfrm>
              <a:off x="8137485" y="1941441"/>
              <a:ext cx="153184" cy="153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5" name="椭圆 1514"/>
            <p:cNvSpPr/>
            <p:nvPr/>
          </p:nvSpPr>
          <p:spPr>
            <a:xfrm>
              <a:off x="8307319" y="1764946"/>
              <a:ext cx="153184" cy="1531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6" name="椭圆 1515"/>
            <p:cNvSpPr/>
            <p:nvPr/>
          </p:nvSpPr>
          <p:spPr>
            <a:xfrm>
              <a:off x="8307319" y="1941441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7" name="椭圆 1516"/>
            <p:cNvSpPr/>
            <p:nvPr/>
          </p:nvSpPr>
          <p:spPr>
            <a:xfrm>
              <a:off x="8473824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8" name="椭圆 1517"/>
            <p:cNvSpPr/>
            <p:nvPr/>
          </p:nvSpPr>
          <p:spPr>
            <a:xfrm>
              <a:off x="8473824" y="1941441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9" name="椭圆 1518"/>
            <p:cNvSpPr/>
            <p:nvPr/>
          </p:nvSpPr>
          <p:spPr>
            <a:xfrm>
              <a:off x="8651600" y="1764946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0" name="椭圆 1519"/>
            <p:cNvSpPr/>
            <p:nvPr/>
          </p:nvSpPr>
          <p:spPr>
            <a:xfrm>
              <a:off x="8651600" y="1941441"/>
              <a:ext cx="153184" cy="15318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1" name="椭圆 1520"/>
            <p:cNvSpPr/>
            <p:nvPr/>
          </p:nvSpPr>
          <p:spPr>
            <a:xfrm>
              <a:off x="8821435" y="1764946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2" name="椭圆 1521"/>
            <p:cNvSpPr/>
            <p:nvPr/>
          </p:nvSpPr>
          <p:spPr>
            <a:xfrm>
              <a:off x="8821435" y="1941441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3" name="椭圆 1522"/>
            <p:cNvSpPr/>
            <p:nvPr/>
          </p:nvSpPr>
          <p:spPr>
            <a:xfrm>
              <a:off x="8987939" y="1764946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4" name="椭圆 1523"/>
            <p:cNvSpPr/>
            <p:nvPr/>
          </p:nvSpPr>
          <p:spPr>
            <a:xfrm>
              <a:off x="8987939" y="1941441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5" name="椭圆 1524"/>
            <p:cNvSpPr/>
            <p:nvPr/>
          </p:nvSpPr>
          <p:spPr>
            <a:xfrm>
              <a:off x="6103567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6" name="椭圆 1525"/>
            <p:cNvSpPr/>
            <p:nvPr/>
          </p:nvSpPr>
          <p:spPr>
            <a:xfrm>
              <a:off x="6103567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7" name="椭圆 1526"/>
            <p:cNvSpPr/>
            <p:nvPr/>
          </p:nvSpPr>
          <p:spPr>
            <a:xfrm>
              <a:off x="6273403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8" name="椭圆 1527"/>
            <p:cNvSpPr/>
            <p:nvPr/>
          </p:nvSpPr>
          <p:spPr>
            <a:xfrm>
              <a:off x="6273403" y="2294430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9" name="椭圆 1528"/>
            <p:cNvSpPr/>
            <p:nvPr/>
          </p:nvSpPr>
          <p:spPr>
            <a:xfrm>
              <a:off x="6439907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0" name="椭圆 1529"/>
            <p:cNvSpPr/>
            <p:nvPr/>
          </p:nvSpPr>
          <p:spPr>
            <a:xfrm>
              <a:off x="6439907" y="2294430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1" name="椭圆 1530"/>
            <p:cNvSpPr/>
            <p:nvPr/>
          </p:nvSpPr>
          <p:spPr>
            <a:xfrm>
              <a:off x="6617682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2" name="椭圆 1531"/>
            <p:cNvSpPr/>
            <p:nvPr/>
          </p:nvSpPr>
          <p:spPr>
            <a:xfrm>
              <a:off x="6617682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3" name="椭圆 1532"/>
            <p:cNvSpPr/>
            <p:nvPr/>
          </p:nvSpPr>
          <p:spPr>
            <a:xfrm>
              <a:off x="6787517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4" name="椭圆 1533"/>
            <p:cNvSpPr/>
            <p:nvPr/>
          </p:nvSpPr>
          <p:spPr>
            <a:xfrm>
              <a:off x="6787517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5" name="椭圆 1534"/>
            <p:cNvSpPr/>
            <p:nvPr/>
          </p:nvSpPr>
          <p:spPr>
            <a:xfrm>
              <a:off x="6954022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6" name="椭圆 1535"/>
            <p:cNvSpPr/>
            <p:nvPr/>
          </p:nvSpPr>
          <p:spPr>
            <a:xfrm>
              <a:off x="6954022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7" name="椭圆 1536"/>
            <p:cNvSpPr/>
            <p:nvPr/>
          </p:nvSpPr>
          <p:spPr>
            <a:xfrm>
              <a:off x="7120526" y="2117935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8" name="椭圆 1537"/>
            <p:cNvSpPr/>
            <p:nvPr/>
          </p:nvSpPr>
          <p:spPr>
            <a:xfrm>
              <a:off x="7120526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9" name="椭圆 1538"/>
            <p:cNvSpPr/>
            <p:nvPr/>
          </p:nvSpPr>
          <p:spPr>
            <a:xfrm>
              <a:off x="7290361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0" name="椭圆 1539"/>
            <p:cNvSpPr/>
            <p:nvPr/>
          </p:nvSpPr>
          <p:spPr>
            <a:xfrm>
              <a:off x="7290361" y="2294430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1" name="椭圆 1540"/>
            <p:cNvSpPr/>
            <p:nvPr/>
          </p:nvSpPr>
          <p:spPr>
            <a:xfrm>
              <a:off x="7456865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2" name="椭圆 1541"/>
            <p:cNvSpPr/>
            <p:nvPr/>
          </p:nvSpPr>
          <p:spPr>
            <a:xfrm>
              <a:off x="7456865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3" name="椭圆 1542"/>
            <p:cNvSpPr/>
            <p:nvPr/>
          </p:nvSpPr>
          <p:spPr>
            <a:xfrm>
              <a:off x="7634640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4" name="椭圆 1543"/>
            <p:cNvSpPr/>
            <p:nvPr/>
          </p:nvSpPr>
          <p:spPr>
            <a:xfrm>
              <a:off x="7634640" y="2294430"/>
              <a:ext cx="153184" cy="15318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5" name="椭圆 1544"/>
            <p:cNvSpPr/>
            <p:nvPr/>
          </p:nvSpPr>
          <p:spPr>
            <a:xfrm>
              <a:off x="7804475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6" name="椭圆 1545"/>
            <p:cNvSpPr/>
            <p:nvPr/>
          </p:nvSpPr>
          <p:spPr>
            <a:xfrm>
              <a:off x="7804475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7" name="椭圆 1546"/>
            <p:cNvSpPr/>
            <p:nvPr/>
          </p:nvSpPr>
          <p:spPr>
            <a:xfrm>
              <a:off x="7970980" y="2117935"/>
              <a:ext cx="153184" cy="15318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8" name="椭圆 1547"/>
            <p:cNvSpPr/>
            <p:nvPr/>
          </p:nvSpPr>
          <p:spPr>
            <a:xfrm>
              <a:off x="7970980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9" name="椭圆 1548"/>
            <p:cNvSpPr/>
            <p:nvPr/>
          </p:nvSpPr>
          <p:spPr>
            <a:xfrm>
              <a:off x="8137485" y="211793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0" name="椭圆 1549"/>
            <p:cNvSpPr/>
            <p:nvPr/>
          </p:nvSpPr>
          <p:spPr>
            <a:xfrm>
              <a:off x="8137485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1" name="椭圆 1550"/>
            <p:cNvSpPr/>
            <p:nvPr/>
          </p:nvSpPr>
          <p:spPr>
            <a:xfrm>
              <a:off x="8307319" y="211793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2" name="椭圆 1551"/>
            <p:cNvSpPr/>
            <p:nvPr/>
          </p:nvSpPr>
          <p:spPr>
            <a:xfrm>
              <a:off x="8307319" y="2294430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3" name="椭圆 1552"/>
            <p:cNvSpPr/>
            <p:nvPr/>
          </p:nvSpPr>
          <p:spPr>
            <a:xfrm>
              <a:off x="8473824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4" name="椭圆 1553"/>
            <p:cNvSpPr/>
            <p:nvPr/>
          </p:nvSpPr>
          <p:spPr>
            <a:xfrm>
              <a:off x="8473824" y="2294430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5" name="椭圆 1554"/>
            <p:cNvSpPr/>
            <p:nvPr/>
          </p:nvSpPr>
          <p:spPr>
            <a:xfrm>
              <a:off x="8651600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6" name="椭圆 1555"/>
            <p:cNvSpPr/>
            <p:nvPr/>
          </p:nvSpPr>
          <p:spPr>
            <a:xfrm>
              <a:off x="8651600" y="2294430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7" name="椭圆 1556"/>
            <p:cNvSpPr/>
            <p:nvPr/>
          </p:nvSpPr>
          <p:spPr>
            <a:xfrm>
              <a:off x="8821435" y="211793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8" name="椭圆 1557"/>
            <p:cNvSpPr/>
            <p:nvPr/>
          </p:nvSpPr>
          <p:spPr>
            <a:xfrm>
              <a:off x="8821435" y="2294430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9" name="椭圆 1558"/>
            <p:cNvSpPr/>
            <p:nvPr/>
          </p:nvSpPr>
          <p:spPr>
            <a:xfrm>
              <a:off x="8987939" y="211793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0" name="椭圆 1559"/>
            <p:cNvSpPr/>
            <p:nvPr/>
          </p:nvSpPr>
          <p:spPr>
            <a:xfrm>
              <a:off x="8987939" y="2294430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1" name="椭圆 1560"/>
            <p:cNvSpPr/>
            <p:nvPr/>
          </p:nvSpPr>
          <p:spPr>
            <a:xfrm>
              <a:off x="6103567" y="2470925"/>
              <a:ext cx="153184" cy="1531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2" name="椭圆 1561"/>
            <p:cNvSpPr/>
            <p:nvPr/>
          </p:nvSpPr>
          <p:spPr>
            <a:xfrm>
              <a:off x="6273403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3" name="椭圆 1562"/>
            <p:cNvSpPr/>
            <p:nvPr/>
          </p:nvSpPr>
          <p:spPr>
            <a:xfrm>
              <a:off x="6439907" y="2470925"/>
              <a:ext cx="153184" cy="15318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4" name="椭圆 1563"/>
            <p:cNvSpPr/>
            <p:nvPr/>
          </p:nvSpPr>
          <p:spPr>
            <a:xfrm>
              <a:off x="6617682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5" name="椭圆 1564"/>
            <p:cNvSpPr/>
            <p:nvPr/>
          </p:nvSpPr>
          <p:spPr>
            <a:xfrm>
              <a:off x="6787517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6" name="椭圆 1565"/>
            <p:cNvSpPr/>
            <p:nvPr/>
          </p:nvSpPr>
          <p:spPr>
            <a:xfrm>
              <a:off x="6954022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7" name="椭圆 1566"/>
            <p:cNvSpPr/>
            <p:nvPr/>
          </p:nvSpPr>
          <p:spPr>
            <a:xfrm>
              <a:off x="7120526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8" name="椭圆 1567"/>
            <p:cNvSpPr/>
            <p:nvPr/>
          </p:nvSpPr>
          <p:spPr>
            <a:xfrm>
              <a:off x="7290361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9" name="椭圆 1568"/>
            <p:cNvSpPr/>
            <p:nvPr/>
          </p:nvSpPr>
          <p:spPr>
            <a:xfrm>
              <a:off x="7456865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0" name="椭圆 1569"/>
            <p:cNvSpPr/>
            <p:nvPr/>
          </p:nvSpPr>
          <p:spPr>
            <a:xfrm>
              <a:off x="7634640" y="2470925"/>
              <a:ext cx="153184" cy="1531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1" name="椭圆 1570"/>
            <p:cNvSpPr/>
            <p:nvPr/>
          </p:nvSpPr>
          <p:spPr>
            <a:xfrm>
              <a:off x="7804475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2" name="椭圆 1571"/>
            <p:cNvSpPr/>
            <p:nvPr/>
          </p:nvSpPr>
          <p:spPr>
            <a:xfrm>
              <a:off x="7970980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3" name="椭圆 1572"/>
            <p:cNvSpPr/>
            <p:nvPr/>
          </p:nvSpPr>
          <p:spPr>
            <a:xfrm>
              <a:off x="8137485" y="2470925"/>
              <a:ext cx="153184" cy="15318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4" name="椭圆 1573"/>
            <p:cNvSpPr/>
            <p:nvPr/>
          </p:nvSpPr>
          <p:spPr>
            <a:xfrm>
              <a:off x="8307319" y="2470925"/>
              <a:ext cx="153184" cy="153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5" name="椭圆 1574"/>
            <p:cNvSpPr/>
            <p:nvPr/>
          </p:nvSpPr>
          <p:spPr>
            <a:xfrm>
              <a:off x="8473824" y="2470925"/>
              <a:ext cx="153184" cy="1531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6" name="椭圆 1575"/>
            <p:cNvSpPr/>
            <p:nvPr/>
          </p:nvSpPr>
          <p:spPr>
            <a:xfrm>
              <a:off x="8651600" y="2470925"/>
              <a:ext cx="153184" cy="15318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7" name="椭圆 1576"/>
            <p:cNvSpPr/>
            <p:nvPr/>
          </p:nvSpPr>
          <p:spPr>
            <a:xfrm>
              <a:off x="8821435" y="2470925"/>
              <a:ext cx="153184" cy="153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8" name="椭圆 1577"/>
            <p:cNvSpPr/>
            <p:nvPr/>
          </p:nvSpPr>
          <p:spPr>
            <a:xfrm>
              <a:off x="8987939" y="2470925"/>
              <a:ext cx="153184" cy="1531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462" name="文本框 2461"/>
          <p:cNvSpPr txBox="1"/>
          <p:nvPr/>
        </p:nvSpPr>
        <p:spPr>
          <a:xfrm>
            <a:off x="1403854" y="2644170"/>
            <a:ext cx="93843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IT’S</a:t>
            </a:r>
            <a:r>
              <a:rPr kumimoji="1" lang="zh-CN" altLang="en-US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SHOW</a:t>
            </a:r>
            <a:r>
              <a:rPr kumimoji="1" lang="zh-CN" altLang="en-US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TIME!</a:t>
            </a:r>
            <a:endParaRPr kumimoji="1" lang="zh-CN" altLang="en-US" sz="9600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165" name="图片 216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35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文本框 303"/>
          <p:cNvSpPr txBox="1"/>
          <p:nvPr/>
        </p:nvSpPr>
        <p:spPr>
          <a:xfrm>
            <a:off x="2156460" y="3142389"/>
            <a:ext cx="787908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0000" b="1" smtClean="0">
                <a:gradFill flip="none" rotWithShape="1">
                  <a:gsLst>
                    <a:gs pos="0">
                      <a:schemeClr val="accent1">
                        <a:lumMod val="67000"/>
                        <a:alpha val="50000"/>
                      </a:schemeClr>
                    </a:gs>
                    <a:gs pos="48000">
                      <a:schemeClr val="accent1">
                        <a:lumMod val="97000"/>
                        <a:lumOff val="3000"/>
                        <a:alpha val="49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GAME</a:t>
            </a:r>
            <a:endParaRPr kumimoji="1" lang="zh-CN" altLang="en-US" sz="20000" b="1" dirty="0">
              <a:gradFill flip="none" rotWithShape="1">
                <a:gsLst>
                  <a:gs pos="0">
                    <a:schemeClr val="accent1">
                      <a:lumMod val="67000"/>
                      <a:alpha val="50000"/>
                    </a:schemeClr>
                  </a:gs>
                  <a:gs pos="48000">
                    <a:schemeClr val="accent1">
                      <a:lumMod val="97000"/>
                      <a:lumOff val="3000"/>
                      <a:alpha val="49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5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2287312" y="3768245"/>
            <a:ext cx="7617376" cy="1915487"/>
            <a:chOff x="2204049" y="3177330"/>
            <a:chExt cx="7617376" cy="191548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2884761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718235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884761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370577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4837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48377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718235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71823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884761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88476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20405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20405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3705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370577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5483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548377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71823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154036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9323895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490421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6822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9154036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932389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490421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66822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154036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323895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490421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9668220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154036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15403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932389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323895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9490421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949042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66822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6822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619848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789706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806801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97332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8654040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82389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8990424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619848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789706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956233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636943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806801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973328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65404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823898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990424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6442049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442049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619848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619848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789706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789706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956233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6956233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636943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636943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806801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7806801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973328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97332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8139855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8139855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8654040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8654040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8823898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8823898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8990424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8990424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6442049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6442049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6619848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6619848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6789706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6956233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6956233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122760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7122760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45914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45914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636943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636943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806801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973328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973328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813985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39855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6540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8654040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8823898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8823898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99042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8990424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3055063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3224922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391448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356924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5089254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5259112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3055063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22492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391448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356924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37391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5089254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5259112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5425639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305506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3224922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3391448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3569247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3739105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373910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05632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4922727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4922727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5089254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5089254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259112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5259112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5425639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5425639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5603439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24922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339144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69247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373910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05632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072159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4756200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475620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922727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4922727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5089254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5425639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425639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603439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5603439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5773297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 flipV="1">
              <a:off x="271823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 flipV="1">
              <a:off x="288476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 flipV="1">
              <a:off x="2370576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 flipV="1">
              <a:off x="2548376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 flipV="1">
              <a:off x="254837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 flipV="1">
              <a:off x="2718234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 flipV="1">
              <a:off x="2718234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flipV="1">
              <a:off x="2884760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 flipV="1">
              <a:off x="288476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 flipV="1">
              <a:off x="220404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 flipV="1">
              <a:off x="220404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 flipV="1">
              <a:off x="23705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 flipV="1">
              <a:off x="2370576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 flipV="1">
              <a:off x="25483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 flipV="1">
              <a:off x="2548376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 flipV="1">
              <a:off x="271823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 flipV="1">
              <a:off x="915403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 flipV="1">
              <a:off x="932389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 flipV="1">
              <a:off x="9490420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 flipV="1">
              <a:off x="966821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flipV="1">
              <a:off x="915403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 flipV="1">
              <a:off x="915403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 flipV="1">
              <a:off x="9323894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 flipV="1">
              <a:off x="9323894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 flipV="1">
              <a:off x="949042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 flipV="1">
              <a:off x="9490420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 flipV="1">
              <a:off x="966821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flipV="1">
              <a:off x="966821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flipV="1">
              <a:off x="9154035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 flipV="1">
              <a:off x="915403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flipV="1">
              <a:off x="932389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flipV="1">
              <a:off x="949042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 flipV="1">
              <a:off x="966821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 flipV="1">
              <a:off x="6275522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 flipV="1">
              <a:off x="644204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 flipV="1">
              <a:off x="6619847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 flipV="1">
              <a:off x="712275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flipV="1">
              <a:off x="7292616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flipV="1">
              <a:off x="745914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 flipV="1">
              <a:off x="797332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 flipV="1">
              <a:off x="813985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 flipV="1">
              <a:off x="8309712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 flipV="1">
              <a:off x="8654039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 flipV="1">
              <a:off x="882389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 flipV="1">
              <a:off x="899042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 flipV="1">
              <a:off x="6275522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 flipV="1">
              <a:off x="6275522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 flipV="1">
              <a:off x="6442048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 flipV="1">
              <a:off x="6442048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 flipV="1">
              <a:off x="6619847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 flipV="1">
              <a:off x="661984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 flipV="1">
              <a:off x="7122759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 flipV="1">
              <a:off x="7122759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 flipV="1">
              <a:off x="729261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 flipV="1">
              <a:off x="7292616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7459144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 flipV="1">
              <a:off x="7459144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7973327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 flipV="1">
              <a:off x="7973327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8139854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 flipV="1">
              <a:off x="813985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 flipV="1">
              <a:off x="8309712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 flipV="1">
              <a:off x="830971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 flipV="1">
              <a:off x="865403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 flipV="1">
              <a:off x="865403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 flipV="1">
              <a:off x="882389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 flipV="1">
              <a:off x="8823897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899042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flipV="1">
              <a:off x="8990423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6442048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flipV="1">
              <a:off x="6442048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6619847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flipV="1">
              <a:off x="6619847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 flipV="1">
              <a:off x="6956232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 flipV="1">
              <a:off x="6956232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 flipV="1">
              <a:off x="7122759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 flipV="1">
              <a:off x="7122759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 flipV="1">
              <a:off x="729261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 flipV="1">
              <a:off x="745914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745914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 flipV="1">
              <a:off x="763694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7636942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 flipV="1">
              <a:off x="7973327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797332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 flipV="1">
              <a:off x="813985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 flipV="1">
              <a:off x="8139854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 flipV="1">
              <a:off x="86540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 flipV="1">
              <a:off x="865403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 flipV="1">
              <a:off x="882389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 flipV="1">
              <a:off x="8823897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 flipV="1">
              <a:off x="899042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990423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 flipV="1">
              <a:off x="305506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322492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 flipV="1">
              <a:off x="3391447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356924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 flipV="1">
              <a:off x="37391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 flipV="1">
              <a:off x="4408543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 flipV="1">
              <a:off x="4586341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 flipV="1">
              <a:off x="475619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 flipV="1">
              <a:off x="560343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 flipV="1">
              <a:off x="577329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 flipV="1">
              <a:off x="593982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 flipV="1">
              <a:off x="305506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flipV="1">
              <a:off x="3224921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flipV="1">
              <a:off x="339144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 flipV="1">
              <a:off x="356924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 flipV="1">
              <a:off x="3569246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 flipV="1">
              <a:off x="373910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 flipV="1">
              <a:off x="37391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flipV="1">
              <a:off x="3905631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 flipV="1">
              <a:off x="3905631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 flipV="1">
              <a:off x="4072158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 flipV="1">
              <a:off x="4408543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 flipV="1">
              <a:off x="4586341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 flipV="1">
              <a:off x="4586341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 flipV="1">
              <a:off x="475619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 flipV="1">
              <a:off x="475619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 flipV="1">
              <a:off x="4922726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 flipV="1">
              <a:off x="5089253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 flipV="1">
              <a:off x="5259111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 flipV="1">
              <a:off x="5425638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 flipV="1">
              <a:off x="5603438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 flipV="1">
              <a:off x="5603438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 flipV="1">
              <a:off x="5773296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 flipV="1">
              <a:off x="5773296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 flipV="1">
              <a:off x="5939822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 flipV="1">
              <a:off x="5939822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 flipV="1">
              <a:off x="3224921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 flipV="1">
              <a:off x="322492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 flipV="1">
              <a:off x="339144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 flipV="1">
              <a:off x="3391447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 flipV="1">
              <a:off x="3569246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 flipV="1">
              <a:off x="3569246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 flipV="1">
              <a:off x="3739104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 flipV="1">
              <a:off x="37391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 flipV="1">
              <a:off x="390563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 flipV="1">
              <a:off x="390563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 flipV="1">
              <a:off x="4072158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 flipV="1">
              <a:off x="4072158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 flipV="1">
              <a:off x="458634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 flipV="1">
              <a:off x="4586341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 flipV="1">
              <a:off x="475619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 flipV="1">
              <a:off x="4756199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 flipV="1">
              <a:off x="4922726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 flipV="1">
              <a:off x="4922726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 flipV="1">
              <a:off x="5089253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 flipV="1">
              <a:off x="5259111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 flipV="1">
              <a:off x="542563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 flipV="1">
              <a:off x="5425638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 flipV="1">
              <a:off x="560343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 flipV="1">
              <a:off x="5603438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 flipV="1">
              <a:off x="5773296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 flipV="1">
              <a:off x="5773296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02" name="文本框 301"/>
          <p:cNvSpPr txBox="1"/>
          <p:nvPr/>
        </p:nvSpPr>
        <p:spPr>
          <a:xfrm>
            <a:off x="2073104" y="709671"/>
            <a:ext cx="8045792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30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AMAZING</a:t>
            </a:r>
            <a:endParaRPr kumimoji="1" lang="zh-CN" altLang="en-US" sz="13000" b="1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2131613" y="2421491"/>
            <a:ext cx="79287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HOLIDAY</a:t>
            </a:r>
            <a:r>
              <a:rPr kumimoji="1" lang="zh-CN" altLang="en-US" sz="80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80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PARTY</a:t>
            </a:r>
            <a:endParaRPr kumimoji="1" lang="zh-CN" altLang="en-US" sz="8000" b="1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05" name="图片 30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7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1" y="0"/>
            <a:ext cx="12192000" cy="4213127"/>
            <a:chOff x="0" y="834747"/>
            <a:chExt cx="12436143" cy="4297494"/>
          </a:xfrm>
          <a:effectLst>
            <a:reflection blurRad="6350" stA="50000" endA="300" endPos="55500" dist="50800" dir="5400000" sy="-100000" algn="bl" rotWithShape="0"/>
          </a:effectLst>
        </p:grpSpPr>
        <p:grpSp>
          <p:nvGrpSpPr>
            <p:cNvPr id="2164" name="组 2163"/>
            <p:cNvGrpSpPr/>
            <p:nvPr/>
          </p:nvGrpSpPr>
          <p:grpSpPr>
            <a:xfrm>
              <a:off x="0" y="834747"/>
              <a:ext cx="3098800" cy="4297494"/>
              <a:chOff x="1511300" y="1274194"/>
              <a:chExt cx="3098800" cy="4297494"/>
            </a:xfrm>
          </p:grpSpPr>
          <p:sp>
            <p:nvSpPr>
              <p:cNvPr id="2165" name="椭圆 2164"/>
              <p:cNvSpPr/>
              <p:nvPr/>
            </p:nvSpPr>
            <p:spPr>
              <a:xfrm>
                <a:off x="1511300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66" name="椭圆 2165"/>
              <p:cNvSpPr/>
              <p:nvPr/>
            </p:nvSpPr>
            <p:spPr>
              <a:xfrm>
                <a:off x="1511300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67" name="椭圆 2166"/>
              <p:cNvSpPr/>
              <p:nvPr/>
            </p:nvSpPr>
            <p:spPr>
              <a:xfrm>
                <a:off x="1684560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68" name="椭圆 2167"/>
              <p:cNvSpPr/>
              <p:nvPr/>
            </p:nvSpPr>
            <p:spPr>
              <a:xfrm>
                <a:off x="168456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69" name="椭圆 2168"/>
              <p:cNvSpPr/>
              <p:nvPr/>
            </p:nvSpPr>
            <p:spPr>
              <a:xfrm>
                <a:off x="185442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70" name="椭圆 2169"/>
              <p:cNvSpPr/>
              <p:nvPr/>
            </p:nvSpPr>
            <p:spPr>
              <a:xfrm>
                <a:off x="185442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71" name="椭圆 2170"/>
              <p:cNvSpPr/>
              <p:nvPr/>
            </p:nvSpPr>
            <p:spPr>
              <a:xfrm>
                <a:off x="203578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72" name="椭圆 2171"/>
              <p:cNvSpPr/>
              <p:nvPr/>
            </p:nvSpPr>
            <p:spPr>
              <a:xfrm>
                <a:off x="203578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3" name="椭圆 2442"/>
              <p:cNvSpPr/>
              <p:nvPr/>
            </p:nvSpPr>
            <p:spPr>
              <a:xfrm>
                <a:off x="2209040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4" name="椭圆 2443"/>
              <p:cNvSpPr/>
              <p:nvPr/>
            </p:nvSpPr>
            <p:spPr>
              <a:xfrm>
                <a:off x="220904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5" name="椭圆 2444"/>
              <p:cNvSpPr/>
              <p:nvPr/>
            </p:nvSpPr>
            <p:spPr>
              <a:xfrm>
                <a:off x="237890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6" name="椭圆 2445"/>
              <p:cNvSpPr/>
              <p:nvPr/>
            </p:nvSpPr>
            <p:spPr>
              <a:xfrm>
                <a:off x="2378902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7" name="椭圆 2446"/>
              <p:cNvSpPr/>
              <p:nvPr/>
            </p:nvSpPr>
            <p:spPr>
              <a:xfrm>
                <a:off x="2548763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8" name="椭圆 2447"/>
              <p:cNvSpPr/>
              <p:nvPr/>
            </p:nvSpPr>
            <p:spPr>
              <a:xfrm>
                <a:off x="2548763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49" name="椭圆 2448"/>
              <p:cNvSpPr/>
              <p:nvPr/>
            </p:nvSpPr>
            <p:spPr>
              <a:xfrm>
                <a:off x="272202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0" name="椭圆 2449"/>
              <p:cNvSpPr/>
              <p:nvPr/>
            </p:nvSpPr>
            <p:spPr>
              <a:xfrm>
                <a:off x="2722022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1" name="椭圆 2450"/>
              <p:cNvSpPr/>
              <p:nvPr/>
            </p:nvSpPr>
            <p:spPr>
              <a:xfrm>
                <a:off x="289188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2" name="椭圆 2451"/>
              <p:cNvSpPr/>
              <p:nvPr/>
            </p:nvSpPr>
            <p:spPr>
              <a:xfrm>
                <a:off x="2891884" y="199440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3" name="椭圆 2452"/>
              <p:cNvSpPr/>
              <p:nvPr/>
            </p:nvSpPr>
            <p:spPr>
              <a:xfrm>
                <a:off x="3073243" y="1814353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4" name="椭圆 2453"/>
              <p:cNvSpPr/>
              <p:nvPr/>
            </p:nvSpPr>
            <p:spPr>
              <a:xfrm>
                <a:off x="3073243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5" name="椭圆 2454"/>
              <p:cNvSpPr/>
              <p:nvPr/>
            </p:nvSpPr>
            <p:spPr>
              <a:xfrm>
                <a:off x="3246502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6" name="椭圆 2455"/>
              <p:cNvSpPr/>
              <p:nvPr/>
            </p:nvSpPr>
            <p:spPr>
              <a:xfrm>
                <a:off x="3246502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7" name="椭圆 2456"/>
              <p:cNvSpPr/>
              <p:nvPr/>
            </p:nvSpPr>
            <p:spPr>
              <a:xfrm>
                <a:off x="341636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8" name="椭圆 2457"/>
              <p:cNvSpPr/>
              <p:nvPr/>
            </p:nvSpPr>
            <p:spPr>
              <a:xfrm>
                <a:off x="3416364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59" name="椭圆 2458"/>
              <p:cNvSpPr/>
              <p:nvPr/>
            </p:nvSpPr>
            <p:spPr>
              <a:xfrm>
                <a:off x="3586226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0" name="椭圆 2459"/>
              <p:cNvSpPr/>
              <p:nvPr/>
            </p:nvSpPr>
            <p:spPr>
              <a:xfrm>
                <a:off x="3586226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1" name="椭圆 2460"/>
              <p:cNvSpPr/>
              <p:nvPr/>
            </p:nvSpPr>
            <p:spPr>
              <a:xfrm>
                <a:off x="3759485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3" name="椭圆 2462"/>
              <p:cNvSpPr/>
              <p:nvPr/>
            </p:nvSpPr>
            <p:spPr>
              <a:xfrm>
                <a:off x="3759485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4" name="椭圆 2463"/>
              <p:cNvSpPr/>
              <p:nvPr/>
            </p:nvSpPr>
            <p:spPr>
              <a:xfrm>
                <a:off x="392934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5" name="椭圆 2464"/>
              <p:cNvSpPr/>
              <p:nvPr/>
            </p:nvSpPr>
            <p:spPr>
              <a:xfrm>
                <a:off x="3929347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6" name="椭圆 2465"/>
              <p:cNvSpPr/>
              <p:nvPr/>
            </p:nvSpPr>
            <p:spPr>
              <a:xfrm>
                <a:off x="4110707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7" name="椭圆 2466"/>
              <p:cNvSpPr/>
              <p:nvPr/>
            </p:nvSpPr>
            <p:spPr>
              <a:xfrm>
                <a:off x="4110707" y="1994407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8" name="椭圆 2467"/>
              <p:cNvSpPr/>
              <p:nvPr/>
            </p:nvSpPr>
            <p:spPr>
              <a:xfrm>
                <a:off x="4283966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69" name="椭圆 2468"/>
              <p:cNvSpPr/>
              <p:nvPr/>
            </p:nvSpPr>
            <p:spPr>
              <a:xfrm>
                <a:off x="4283966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0" name="椭圆 2469"/>
              <p:cNvSpPr/>
              <p:nvPr/>
            </p:nvSpPr>
            <p:spPr>
              <a:xfrm>
                <a:off x="445382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1" name="椭圆 2470"/>
              <p:cNvSpPr/>
              <p:nvPr/>
            </p:nvSpPr>
            <p:spPr>
              <a:xfrm>
                <a:off x="4453827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2" name="椭圆 2471"/>
              <p:cNvSpPr/>
              <p:nvPr/>
            </p:nvSpPr>
            <p:spPr>
              <a:xfrm>
                <a:off x="1511300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3" name="椭圆 2472"/>
              <p:cNvSpPr/>
              <p:nvPr/>
            </p:nvSpPr>
            <p:spPr>
              <a:xfrm>
                <a:off x="1511300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4" name="椭圆 2473"/>
              <p:cNvSpPr/>
              <p:nvPr/>
            </p:nvSpPr>
            <p:spPr>
              <a:xfrm>
                <a:off x="1684560" y="217445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5" name="椭圆 2474"/>
              <p:cNvSpPr/>
              <p:nvPr/>
            </p:nvSpPr>
            <p:spPr>
              <a:xfrm>
                <a:off x="1684560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6" name="椭圆 2475"/>
              <p:cNvSpPr/>
              <p:nvPr/>
            </p:nvSpPr>
            <p:spPr>
              <a:xfrm>
                <a:off x="1854421" y="217445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7" name="椭圆 2476"/>
              <p:cNvSpPr/>
              <p:nvPr/>
            </p:nvSpPr>
            <p:spPr>
              <a:xfrm>
                <a:off x="1854421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8" name="椭圆 2477"/>
              <p:cNvSpPr/>
              <p:nvPr/>
            </p:nvSpPr>
            <p:spPr>
              <a:xfrm>
                <a:off x="2035781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79" name="椭圆 2478"/>
              <p:cNvSpPr/>
              <p:nvPr/>
            </p:nvSpPr>
            <p:spPr>
              <a:xfrm>
                <a:off x="2035781" y="2354512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0" name="椭圆 2479"/>
              <p:cNvSpPr/>
              <p:nvPr/>
            </p:nvSpPr>
            <p:spPr>
              <a:xfrm>
                <a:off x="2209040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1" name="椭圆 2480"/>
              <p:cNvSpPr/>
              <p:nvPr/>
            </p:nvSpPr>
            <p:spPr>
              <a:xfrm>
                <a:off x="2209040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2" name="椭圆 2481"/>
              <p:cNvSpPr/>
              <p:nvPr/>
            </p:nvSpPr>
            <p:spPr>
              <a:xfrm>
                <a:off x="2378902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3" name="椭圆 2482"/>
              <p:cNvSpPr/>
              <p:nvPr/>
            </p:nvSpPr>
            <p:spPr>
              <a:xfrm>
                <a:off x="2378902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4" name="椭圆 2483"/>
              <p:cNvSpPr/>
              <p:nvPr/>
            </p:nvSpPr>
            <p:spPr>
              <a:xfrm>
                <a:off x="2548763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5" name="椭圆 2484"/>
              <p:cNvSpPr/>
              <p:nvPr/>
            </p:nvSpPr>
            <p:spPr>
              <a:xfrm>
                <a:off x="2548763" y="2354512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6" name="椭圆 2485"/>
              <p:cNvSpPr/>
              <p:nvPr/>
            </p:nvSpPr>
            <p:spPr>
              <a:xfrm>
                <a:off x="2722022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7" name="椭圆 2486"/>
              <p:cNvSpPr/>
              <p:nvPr/>
            </p:nvSpPr>
            <p:spPr>
              <a:xfrm>
                <a:off x="2722022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8" name="椭圆 2487"/>
              <p:cNvSpPr/>
              <p:nvPr/>
            </p:nvSpPr>
            <p:spPr>
              <a:xfrm>
                <a:off x="2891884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89" name="椭圆 2488"/>
              <p:cNvSpPr/>
              <p:nvPr/>
            </p:nvSpPr>
            <p:spPr>
              <a:xfrm>
                <a:off x="2891884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0" name="椭圆 2489"/>
              <p:cNvSpPr/>
              <p:nvPr/>
            </p:nvSpPr>
            <p:spPr>
              <a:xfrm>
                <a:off x="3073243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1" name="椭圆 2490"/>
              <p:cNvSpPr/>
              <p:nvPr/>
            </p:nvSpPr>
            <p:spPr>
              <a:xfrm>
                <a:off x="3073243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2" name="椭圆 2491"/>
              <p:cNvSpPr/>
              <p:nvPr/>
            </p:nvSpPr>
            <p:spPr>
              <a:xfrm>
                <a:off x="3246502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3" name="椭圆 2492"/>
              <p:cNvSpPr/>
              <p:nvPr/>
            </p:nvSpPr>
            <p:spPr>
              <a:xfrm>
                <a:off x="3246502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4" name="椭圆 2493"/>
              <p:cNvSpPr/>
              <p:nvPr/>
            </p:nvSpPr>
            <p:spPr>
              <a:xfrm>
                <a:off x="3416364" y="217445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5" name="椭圆 2494"/>
              <p:cNvSpPr/>
              <p:nvPr/>
            </p:nvSpPr>
            <p:spPr>
              <a:xfrm>
                <a:off x="3416364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6" name="椭圆 2495"/>
              <p:cNvSpPr/>
              <p:nvPr/>
            </p:nvSpPr>
            <p:spPr>
              <a:xfrm>
                <a:off x="3586226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7" name="椭圆 2496"/>
              <p:cNvSpPr/>
              <p:nvPr/>
            </p:nvSpPr>
            <p:spPr>
              <a:xfrm>
                <a:off x="358622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8" name="椭圆 2497"/>
              <p:cNvSpPr/>
              <p:nvPr/>
            </p:nvSpPr>
            <p:spPr>
              <a:xfrm>
                <a:off x="3759485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99" name="椭圆 2498"/>
              <p:cNvSpPr/>
              <p:nvPr/>
            </p:nvSpPr>
            <p:spPr>
              <a:xfrm>
                <a:off x="3759485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0" name="椭圆 2499"/>
              <p:cNvSpPr/>
              <p:nvPr/>
            </p:nvSpPr>
            <p:spPr>
              <a:xfrm>
                <a:off x="392934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1" name="椭圆 2500"/>
              <p:cNvSpPr/>
              <p:nvPr/>
            </p:nvSpPr>
            <p:spPr>
              <a:xfrm>
                <a:off x="3929347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2" name="椭圆 2501"/>
              <p:cNvSpPr/>
              <p:nvPr/>
            </p:nvSpPr>
            <p:spPr>
              <a:xfrm>
                <a:off x="4110707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3" name="椭圆 2502"/>
              <p:cNvSpPr/>
              <p:nvPr/>
            </p:nvSpPr>
            <p:spPr>
              <a:xfrm>
                <a:off x="4110707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4" name="椭圆 2503"/>
              <p:cNvSpPr/>
              <p:nvPr/>
            </p:nvSpPr>
            <p:spPr>
              <a:xfrm>
                <a:off x="4283966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5" name="椭圆 2504"/>
              <p:cNvSpPr/>
              <p:nvPr/>
            </p:nvSpPr>
            <p:spPr>
              <a:xfrm>
                <a:off x="428396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6" name="椭圆 2505"/>
              <p:cNvSpPr/>
              <p:nvPr/>
            </p:nvSpPr>
            <p:spPr>
              <a:xfrm>
                <a:off x="445382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7" name="椭圆 2506"/>
              <p:cNvSpPr/>
              <p:nvPr/>
            </p:nvSpPr>
            <p:spPr>
              <a:xfrm>
                <a:off x="4453827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8" name="椭圆 2507"/>
              <p:cNvSpPr/>
              <p:nvPr/>
            </p:nvSpPr>
            <p:spPr>
              <a:xfrm>
                <a:off x="1511300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09" name="椭圆 2508"/>
              <p:cNvSpPr/>
              <p:nvPr/>
            </p:nvSpPr>
            <p:spPr>
              <a:xfrm>
                <a:off x="151130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0" name="椭圆 2509"/>
              <p:cNvSpPr/>
              <p:nvPr/>
            </p:nvSpPr>
            <p:spPr>
              <a:xfrm>
                <a:off x="1684560" y="2534566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1" name="椭圆 2510"/>
              <p:cNvSpPr/>
              <p:nvPr/>
            </p:nvSpPr>
            <p:spPr>
              <a:xfrm>
                <a:off x="1684560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2" name="椭圆 2511"/>
              <p:cNvSpPr/>
              <p:nvPr/>
            </p:nvSpPr>
            <p:spPr>
              <a:xfrm>
                <a:off x="185442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3" name="椭圆 2512"/>
              <p:cNvSpPr/>
              <p:nvPr/>
            </p:nvSpPr>
            <p:spPr>
              <a:xfrm>
                <a:off x="1854421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4" name="椭圆 2513"/>
              <p:cNvSpPr/>
              <p:nvPr/>
            </p:nvSpPr>
            <p:spPr>
              <a:xfrm>
                <a:off x="203578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5" name="椭圆 2514"/>
              <p:cNvSpPr/>
              <p:nvPr/>
            </p:nvSpPr>
            <p:spPr>
              <a:xfrm>
                <a:off x="2035781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6" name="椭圆 2515"/>
              <p:cNvSpPr/>
              <p:nvPr/>
            </p:nvSpPr>
            <p:spPr>
              <a:xfrm>
                <a:off x="2209040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7" name="椭圆 2516"/>
              <p:cNvSpPr/>
              <p:nvPr/>
            </p:nvSpPr>
            <p:spPr>
              <a:xfrm>
                <a:off x="220904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8" name="椭圆 2517"/>
              <p:cNvSpPr/>
              <p:nvPr/>
            </p:nvSpPr>
            <p:spPr>
              <a:xfrm>
                <a:off x="23789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19" name="椭圆 2518"/>
              <p:cNvSpPr/>
              <p:nvPr/>
            </p:nvSpPr>
            <p:spPr>
              <a:xfrm>
                <a:off x="237890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0" name="椭圆 2519"/>
              <p:cNvSpPr/>
              <p:nvPr/>
            </p:nvSpPr>
            <p:spPr>
              <a:xfrm>
                <a:off x="2548763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1" name="椭圆 2520"/>
              <p:cNvSpPr/>
              <p:nvPr/>
            </p:nvSpPr>
            <p:spPr>
              <a:xfrm>
                <a:off x="2548763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2" name="椭圆 2521"/>
              <p:cNvSpPr/>
              <p:nvPr/>
            </p:nvSpPr>
            <p:spPr>
              <a:xfrm>
                <a:off x="272202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3" name="椭圆 2522"/>
              <p:cNvSpPr/>
              <p:nvPr/>
            </p:nvSpPr>
            <p:spPr>
              <a:xfrm>
                <a:off x="272202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4" name="椭圆 2523"/>
              <p:cNvSpPr/>
              <p:nvPr/>
            </p:nvSpPr>
            <p:spPr>
              <a:xfrm>
                <a:off x="2891884" y="253456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5" name="椭圆 2524"/>
              <p:cNvSpPr/>
              <p:nvPr/>
            </p:nvSpPr>
            <p:spPr>
              <a:xfrm>
                <a:off x="2891884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6" name="椭圆 2525"/>
              <p:cNvSpPr/>
              <p:nvPr/>
            </p:nvSpPr>
            <p:spPr>
              <a:xfrm>
                <a:off x="3073243" y="253456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7" name="椭圆 2526"/>
              <p:cNvSpPr/>
              <p:nvPr/>
            </p:nvSpPr>
            <p:spPr>
              <a:xfrm>
                <a:off x="3073243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8" name="椭圆 2527"/>
              <p:cNvSpPr/>
              <p:nvPr/>
            </p:nvSpPr>
            <p:spPr>
              <a:xfrm>
                <a:off x="32465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29" name="椭圆 2528"/>
              <p:cNvSpPr/>
              <p:nvPr/>
            </p:nvSpPr>
            <p:spPr>
              <a:xfrm>
                <a:off x="3246502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0" name="椭圆 2529"/>
              <p:cNvSpPr/>
              <p:nvPr/>
            </p:nvSpPr>
            <p:spPr>
              <a:xfrm>
                <a:off x="3416364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1" name="椭圆 2530"/>
              <p:cNvSpPr/>
              <p:nvPr/>
            </p:nvSpPr>
            <p:spPr>
              <a:xfrm>
                <a:off x="3416364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2" name="椭圆 2531"/>
              <p:cNvSpPr/>
              <p:nvPr/>
            </p:nvSpPr>
            <p:spPr>
              <a:xfrm>
                <a:off x="3586226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3" name="椭圆 2532"/>
              <p:cNvSpPr/>
              <p:nvPr/>
            </p:nvSpPr>
            <p:spPr>
              <a:xfrm>
                <a:off x="3586226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4" name="椭圆 2533"/>
              <p:cNvSpPr/>
              <p:nvPr/>
            </p:nvSpPr>
            <p:spPr>
              <a:xfrm>
                <a:off x="3759485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5" name="椭圆 2534"/>
              <p:cNvSpPr/>
              <p:nvPr/>
            </p:nvSpPr>
            <p:spPr>
              <a:xfrm>
                <a:off x="3759485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6" name="椭圆 2535"/>
              <p:cNvSpPr/>
              <p:nvPr/>
            </p:nvSpPr>
            <p:spPr>
              <a:xfrm>
                <a:off x="392934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7" name="椭圆 2536"/>
              <p:cNvSpPr/>
              <p:nvPr/>
            </p:nvSpPr>
            <p:spPr>
              <a:xfrm>
                <a:off x="392934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8" name="椭圆 2537"/>
              <p:cNvSpPr/>
              <p:nvPr/>
            </p:nvSpPr>
            <p:spPr>
              <a:xfrm>
                <a:off x="411070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39" name="椭圆 2538"/>
              <p:cNvSpPr/>
              <p:nvPr/>
            </p:nvSpPr>
            <p:spPr>
              <a:xfrm>
                <a:off x="4110707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0" name="椭圆 2539"/>
              <p:cNvSpPr/>
              <p:nvPr/>
            </p:nvSpPr>
            <p:spPr>
              <a:xfrm>
                <a:off x="4283966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1" name="椭圆 2540"/>
              <p:cNvSpPr/>
              <p:nvPr/>
            </p:nvSpPr>
            <p:spPr>
              <a:xfrm>
                <a:off x="4283966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2" name="椭圆 2541"/>
              <p:cNvSpPr/>
              <p:nvPr/>
            </p:nvSpPr>
            <p:spPr>
              <a:xfrm>
                <a:off x="445382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3" name="椭圆 2542"/>
              <p:cNvSpPr/>
              <p:nvPr/>
            </p:nvSpPr>
            <p:spPr>
              <a:xfrm>
                <a:off x="445382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4" name="椭圆 2543"/>
              <p:cNvSpPr/>
              <p:nvPr/>
            </p:nvSpPr>
            <p:spPr>
              <a:xfrm>
                <a:off x="151130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5" name="椭圆 2544"/>
              <p:cNvSpPr/>
              <p:nvPr/>
            </p:nvSpPr>
            <p:spPr>
              <a:xfrm>
                <a:off x="1511300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6" name="椭圆 2545"/>
              <p:cNvSpPr/>
              <p:nvPr/>
            </p:nvSpPr>
            <p:spPr>
              <a:xfrm>
                <a:off x="1684560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7" name="椭圆 2546"/>
              <p:cNvSpPr/>
              <p:nvPr/>
            </p:nvSpPr>
            <p:spPr>
              <a:xfrm>
                <a:off x="1684560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8" name="椭圆 2547"/>
              <p:cNvSpPr/>
              <p:nvPr/>
            </p:nvSpPr>
            <p:spPr>
              <a:xfrm>
                <a:off x="1854421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49" name="椭圆 2548"/>
              <p:cNvSpPr/>
              <p:nvPr/>
            </p:nvSpPr>
            <p:spPr>
              <a:xfrm>
                <a:off x="1854421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0" name="椭圆 2549"/>
              <p:cNvSpPr/>
              <p:nvPr/>
            </p:nvSpPr>
            <p:spPr>
              <a:xfrm>
                <a:off x="2035781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1" name="椭圆 2550"/>
              <p:cNvSpPr/>
              <p:nvPr/>
            </p:nvSpPr>
            <p:spPr>
              <a:xfrm>
                <a:off x="2035781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2" name="椭圆 2551"/>
              <p:cNvSpPr/>
              <p:nvPr/>
            </p:nvSpPr>
            <p:spPr>
              <a:xfrm>
                <a:off x="220904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3" name="椭圆 2552"/>
              <p:cNvSpPr/>
              <p:nvPr/>
            </p:nvSpPr>
            <p:spPr>
              <a:xfrm>
                <a:off x="2209040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4" name="椭圆 2553"/>
              <p:cNvSpPr/>
              <p:nvPr/>
            </p:nvSpPr>
            <p:spPr>
              <a:xfrm>
                <a:off x="2378902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5" name="椭圆 2554"/>
              <p:cNvSpPr/>
              <p:nvPr/>
            </p:nvSpPr>
            <p:spPr>
              <a:xfrm>
                <a:off x="2378902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6" name="椭圆 2555"/>
              <p:cNvSpPr/>
              <p:nvPr/>
            </p:nvSpPr>
            <p:spPr>
              <a:xfrm>
                <a:off x="2548763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7" name="椭圆 2556"/>
              <p:cNvSpPr/>
              <p:nvPr/>
            </p:nvSpPr>
            <p:spPr>
              <a:xfrm>
                <a:off x="2548763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8" name="椭圆 2557"/>
              <p:cNvSpPr/>
              <p:nvPr/>
            </p:nvSpPr>
            <p:spPr>
              <a:xfrm>
                <a:off x="2722022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59" name="椭圆 2558"/>
              <p:cNvSpPr/>
              <p:nvPr/>
            </p:nvSpPr>
            <p:spPr>
              <a:xfrm>
                <a:off x="2722022" y="307472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0" name="椭圆 2559"/>
              <p:cNvSpPr/>
              <p:nvPr/>
            </p:nvSpPr>
            <p:spPr>
              <a:xfrm>
                <a:off x="2891884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1" name="椭圆 2560"/>
              <p:cNvSpPr/>
              <p:nvPr/>
            </p:nvSpPr>
            <p:spPr>
              <a:xfrm>
                <a:off x="2891884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2" name="椭圆 2561"/>
              <p:cNvSpPr/>
              <p:nvPr/>
            </p:nvSpPr>
            <p:spPr>
              <a:xfrm>
                <a:off x="3073243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3" name="椭圆 2562"/>
              <p:cNvSpPr/>
              <p:nvPr/>
            </p:nvSpPr>
            <p:spPr>
              <a:xfrm>
                <a:off x="3073243" y="307472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4" name="椭圆 2563"/>
              <p:cNvSpPr/>
              <p:nvPr/>
            </p:nvSpPr>
            <p:spPr>
              <a:xfrm>
                <a:off x="3246502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5" name="椭圆 2564"/>
              <p:cNvSpPr/>
              <p:nvPr/>
            </p:nvSpPr>
            <p:spPr>
              <a:xfrm>
                <a:off x="3246502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6" name="椭圆 2565"/>
              <p:cNvSpPr/>
              <p:nvPr/>
            </p:nvSpPr>
            <p:spPr>
              <a:xfrm>
                <a:off x="3416364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7" name="椭圆 2566"/>
              <p:cNvSpPr/>
              <p:nvPr/>
            </p:nvSpPr>
            <p:spPr>
              <a:xfrm>
                <a:off x="3416364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8" name="椭圆 2567"/>
              <p:cNvSpPr/>
              <p:nvPr/>
            </p:nvSpPr>
            <p:spPr>
              <a:xfrm>
                <a:off x="3586226" y="2894672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69" name="椭圆 2568"/>
              <p:cNvSpPr/>
              <p:nvPr/>
            </p:nvSpPr>
            <p:spPr>
              <a:xfrm>
                <a:off x="358622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0" name="椭圆 2569"/>
              <p:cNvSpPr/>
              <p:nvPr/>
            </p:nvSpPr>
            <p:spPr>
              <a:xfrm>
                <a:off x="3759485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1" name="椭圆 2570"/>
              <p:cNvSpPr/>
              <p:nvPr/>
            </p:nvSpPr>
            <p:spPr>
              <a:xfrm>
                <a:off x="3759485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2" name="椭圆 2571"/>
              <p:cNvSpPr/>
              <p:nvPr/>
            </p:nvSpPr>
            <p:spPr>
              <a:xfrm>
                <a:off x="392934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3" name="椭圆 2572"/>
              <p:cNvSpPr/>
              <p:nvPr/>
            </p:nvSpPr>
            <p:spPr>
              <a:xfrm>
                <a:off x="3929347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4" name="椭圆 2573"/>
              <p:cNvSpPr/>
              <p:nvPr/>
            </p:nvSpPr>
            <p:spPr>
              <a:xfrm>
                <a:off x="411070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5" name="椭圆 2574"/>
              <p:cNvSpPr/>
              <p:nvPr/>
            </p:nvSpPr>
            <p:spPr>
              <a:xfrm>
                <a:off x="4110707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6" name="椭圆 2575"/>
              <p:cNvSpPr/>
              <p:nvPr/>
            </p:nvSpPr>
            <p:spPr>
              <a:xfrm>
                <a:off x="4283966" y="289467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7" name="椭圆 2576"/>
              <p:cNvSpPr/>
              <p:nvPr/>
            </p:nvSpPr>
            <p:spPr>
              <a:xfrm>
                <a:off x="428396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8" name="椭圆 2577"/>
              <p:cNvSpPr/>
              <p:nvPr/>
            </p:nvSpPr>
            <p:spPr>
              <a:xfrm>
                <a:off x="445382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79" name="椭圆 2578"/>
              <p:cNvSpPr/>
              <p:nvPr/>
            </p:nvSpPr>
            <p:spPr>
              <a:xfrm>
                <a:off x="4453827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0" name="椭圆 2579"/>
              <p:cNvSpPr/>
              <p:nvPr/>
            </p:nvSpPr>
            <p:spPr>
              <a:xfrm>
                <a:off x="1511300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1" name="椭圆 2580"/>
              <p:cNvSpPr/>
              <p:nvPr/>
            </p:nvSpPr>
            <p:spPr>
              <a:xfrm>
                <a:off x="1511300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2" name="椭圆 2581"/>
              <p:cNvSpPr/>
              <p:nvPr/>
            </p:nvSpPr>
            <p:spPr>
              <a:xfrm>
                <a:off x="1684560" y="325477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3" name="椭圆 2582"/>
              <p:cNvSpPr/>
              <p:nvPr/>
            </p:nvSpPr>
            <p:spPr>
              <a:xfrm>
                <a:off x="1684560" y="3434831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4" name="椭圆 2583"/>
              <p:cNvSpPr/>
              <p:nvPr/>
            </p:nvSpPr>
            <p:spPr>
              <a:xfrm>
                <a:off x="1854421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5" name="椭圆 2584"/>
              <p:cNvSpPr/>
              <p:nvPr/>
            </p:nvSpPr>
            <p:spPr>
              <a:xfrm>
                <a:off x="1854421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6" name="椭圆 2585"/>
              <p:cNvSpPr/>
              <p:nvPr/>
            </p:nvSpPr>
            <p:spPr>
              <a:xfrm>
                <a:off x="2035781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7" name="椭圆 2586"/>
              <p:cNvSpPr/>
              <p:nvPr/>
            </p:nvSpPr>
            <p:spPr>
              <a:xfrm>
                <a:off x="2035781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8" name="椭圆 2587"/>
              <p:cNvSpPr/>
              <p:nvPr/>
            </p:nvSpPr>
            <p:spPr>
              <a:xfrm>
                <a:off x="2209040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89" name="椭圆 2588"/>
              <p:cNvSpPr/>
              <p:nvPr/>
            </p:nvSpPr>
            <p:spPr>
              <a:xfrm>
                <a:off x="2209040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0" name="椭圆 2589"/>
              <p:cNvSpPr/>
              <p:nvPr/>
            </p:nvSpPr>
            <p:spPr>
              <a:xfrm>
                <a:off x="237890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1" name="椭圆 2590"/>
              <p:cNvSpPr/>
              <p:nvPr/>
            </p:nvSpPr>
            <p:spPr>
              <a:xfrm>
                <a:off x="23789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2" name="椭圆 2591"/>
              <p:cNvSpPr/>
              <p:nvPr/>
            </p:nvSpPr>
            <p:spPr>
              <a:xfrm>
                <a:off x="2548763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3" name="椭圆 2592"/>
              <p:cNvSpPr/>
              <p:nvPr/>
            </p:nvSpPr>
            <p:spPr>
              <a:xfrm>
                <a:off x="2548763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4" name="椭圆 2593"/>
              <p:cNvSpPr/>
              <p:nvPr/>
            </p:nvSpPr>
            <p:spPr>
              <a:xfrm>
                <a:off x="272202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5" name="椭圆 2594"/>
              <p:cNvSpPr/>
              <p:nvPr/>
            </p:nvSpPr>
            <p:spPr>
              <a:xfrm>
                <a:off x="2722022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6" name="椭圆 2595"/>
              <p:cNvSpPr/>
              <p:nvPr/>
            </p:nvSpPr>
            <p:spPr>
              <a:xfrm>
                <a:off x="2891884" y="325477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7" name="椭圆 2596"/>
              <p:cNvSpPr/>
              <p:nvPr/>
            </p:nvSpPr>
            <p:spPr>
              <a:xfrm>
                <a:off x="2891884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8" name="椭圆 2597"/>
              <p:cNvSpPr/>
              <p:nvPr/>
            </p:nvSpPr>
            <p:spPr>
              <a:xfrm>
                <a:off x="3073243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99" name="椭圆 2598"/>
              <p:cNvSpPr/>
              <p:nvPr/>
            </p:nvSpPr>
            <p:spPr>
              <a:xfrm>
                <a:off x="3073243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0" name="椭圆 2599"/>
              <p:cNvSpPr/>
              <p:nvPr/>
            </p:nvSpPr>
            <p:spPr>
              <a:xfrm>
                <a:off x="3246502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1" name="椭圆 2600"/>
              <p:cNvSpPr/>
              <p:nvPr/>
            </p:nvSpPr>
            <p:spPr>
              <a:xfrm>
                <a:off x="32465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2" name="椭圆 2601"/>
              <p:cNvSpPr/>
              <p:nvPr/>
            </p:nvSpPr>
            <p:spPr>
              <a:xfrm>
                <a:off x="3416364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3" name="椭圆 2602"/>
              <p:cNvSpPr/>
              <p:nvPr/>
            </p:nvSpPr>
            <p:spPr>
              <a:xfrm>
                <a:off x="3416364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4" name="椭圆 2603"/>
              <p:cNvSpPr/>
              <p:nvPr/>
            </p:nvSpPr>
            <p:spPr>
              <a:xfrm>
                <a:off x="3586226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5" name="椭圆 2604"/>
              <p:cNvSpPr/>
              <p:nvPr/>
            </p:nvSpPr>
            <p:spPr>
              <a:xfrm>
                <a:off x="3586226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6" name="椭圆 2605"/>
              <p:cNvSpPr/>
              <p:nvPr/>
            </p:nvSpPr>
            <p:spPr>
              <a:xfrm>
                <a:off x="3759485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7" name="椭圆 2606"/>
              <p:cNvSpPr/>
              <p:nvPr/>
            </p:nvSpPr>
            <p:spPr>
              <a:xfrm>
                <a:off x="3759485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8" name="椭圆 2607"/>
              <p:cNvSpPr/>
              <p:nvPr/>
            </p:nvSpPr>
            <p:spPr>
              <a:xfrm>
                <a:off x="3929347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09" name="椭圆 2608"/>
              <p:cNvSpPr/>
              <p:nvPr/>
            </p:nvSpPr>
            <p:spPr>
              <a:xfrm>
                <a:off x="392934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0" name="椭圆 2609"/>
              <p:cNvSpPr/>
              <p:nvPr/>
            </p:nvSpPr>
            <p:spPr>
              <a:xfrm>
                <a:off x="4110707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1" name="椭圆 2610"/>
              <p:cNvSpPr/>
              <p:nvPr/>
            </p:nvSpPr>
            <p:spPr>
              <a:xfrm>
                <a:off x="4110707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2" name="椭圆 2611"/>
              <p:cNvSpPr/>
              <p:nvPr/>
            </p:nvSpPr>
            <p:spPr>
              <a:xfrm>
                <a:off x="4283966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3" name="椭圆 2612"/>
              <p:cNvSpPr/>
              <p:nvPr/>
            </p:nvSpPr>
            <p:spPr>
              <a:xfrm>
                <a:off x="4283966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4" name="椭圆 2613"/>
              <p:cNvSpPr/>
              <p:nvPr/>
            </p:nvSpPr>
            <p:spPr>
              <a:xfrm>
                <a:off x="4453827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5" name="椭圆 2614"/>
              <p:cNvSpPr/>
              <p:nvPr/>
            </p:nvSpPr>
            <p:spPr>
              <a:xfrm>
                <a:off x="445382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6" name="椭圆 2615"/>
              <p:cNvSpPr/>
              <p:nvPr/>
            </p:nvSpPr>
            <p:spPr>
              <a:xfrm>
                <a:off x="151130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7" name="椭圆 2616"/>
              <p:cNvSpPr/>
              <p:nvPr/>
            </p:nvSpPr>
            <p:spPr>
              <a:xfrm>
                <a:off x="1511300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8" name="椭圆 2617"/>
              <p:cNvSpPr/>
              <p:nvPr/>
            </p:nvSpPr>
            <p:spPr>
              <a:xfrm>
                <a:off x="1684560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19" name="椭圆 2618"/>
              <p:cNvSpPr/>
              <p:nvPr/>
            </p:nvSpPr>
            <p:spPr>
              <a:xfrm>
                <a:off x="168456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0" name="椭圆 2619"/>
              <p:cNvSpPr/>
              <p:nvPr/>
            </p:nvSpPr>
            <p:spPr>
              <a:xfrm>
                <a:off x="1854421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1" name="椭圆 2620"/>
              <p:cNvSpPr/>
              <p:nvPr/>
            </p:nvSpPr>
            <p:spPr>
              <a:xfrm>
                <a:off x="1854421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2" name="椭圆 2621"/>
              <p:cNvSpPr/>
              <p:nvPr/>
            </p:nvSpPr>
            <p:spPr>
              <a:xfrm>
                <a:off x="2035781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3" name="椭圆 2622"/>
              <p:cNvSpPr/>
              <p:nvPr/>
            </p:nvSpPr>
            <p:spPr>
              <a:xfrm>
                <a:off x="2035781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4" name="椭圆 2623"/>
              <p:cNvSpPr/>
              <p:nvPr/>
            </p:nvSpPr>
            <p:spPr>
              <a:xfrm>
                <a:off x="220904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5" name="椭圆 2624"/>
              <p:cNvSpPr/>
              <p:nvPr/>
            </p:nvSpPr>
            <p:spPr>
              <a:xfrm>
                <a:off x="220904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6" name="椭圆 2625"/>
              <p:cNvSpPr/>
              <p:nvPr/>
            </p:nvSpPr>
            <p:spPr>
              <a:xfrm>
                <a:off x="2378902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7" name="椭圆 2626"/>
              <p:cNvSpPr/>
              <p:nvPr/>
            </p:nvSpPr>
            <p:spPr>
              <a:xfrm>
                <a:off x="2378902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8" name="椭圆 2627"/>
              <p:cNvSpPr/>
              <p:nvPr/>
            </p:nvSpPr>
            <p:spPr>
              <a:xfrm>
                <a:off x="2548763" y="361488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29" name="椭圆 2628"/>
              <p:cNvSpPr/>
              <p:nvPr/>
            </p:nvSpPr>
            <p:spPr>
              <a:xfrm>
                <a:off x="2548763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0" name="椭圆 2629"/>
              <p:cNvSpPr/>
              <p:nvPr/>
            </p:nvSpPr>
            <p:spPr>
              <a:xfrm>
                <a:off x="2722022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1" name="椭圆 2630"/>
              <p:cNvSpPr/>
              <p:nvPr/>
            </p:nvSpPr>
            <p:spPr>
              <a:xfrm>
                <a:off x="2722022" y="379493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2" name="椭圆 2631"/>
              <p:cNvSpPr/>
              <p:nvPr/>
            </p:nvSpPr>
            <p:spPr>
              <a:xfrm>
                <a:off x="2891884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3" name="椭圆 2632"/>
              <p:cNvSpPr/>
              <p:nvPr/>
            </p:nvSpPr>
            <p:spPr>
              <a:xfrm>
                <a:off x="2891884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4" name="椭圆 2633"/>
              <p:cNvSpPr/>
              <p:nvPr/>
            </p:nvSpPr>
            <p:spPr>
              <a:xfrm>
                <a:off x="3073243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5" name="椭圆 2634"/>
              <p:cNvSpPr/>
              <p:nvPr/>
            </p:nvSpPr>
            <p:spPr>
              <a:xfrm>
                <a:off x="3073243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6" name="椭圆 2635"/>
              <p:cNvSpPr/>
              <p:nvPr/>
            </p:nvSpPr>
            <p:spPr>
              <a:xfrm>
                <a:off x="3246502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7" name="椭圆 2636"/>
              <p:cNvSpPr/>
              <p:nvPr/>
            </p:nvSpPr>
            <p:spPr>
              <a:xfrm>
                <a:off x="3246502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8" name="椭圆 2637"/>
              <p:cNvSpPr/>
              <p:nvPr/>
            </p:nvSpPr>
            <p:spPr>
              <a:xfrm>
                <a:off x="3416364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39" name="椭圆 2638"/>
              <p:cNvSpPr/>
              <p:nvPr/>
            </p:nvSpPr>
            <p:spPr>
              <a:xfrm>
                <a:off x="3416364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0" name="椭圆 2639"/>
              <p:cNvSpPr/>
              <p:nvPr/>
            </p:nvSpPr>
            <p:spPr>
              <a:xfrm>
                <a:off x="3586226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1" name="椭圆 2640"/>
              <p:cNvSpPr/>
              <p:nvPr/>
            </p:nvSpPr>
            <p:spPr>
              <a:xfrm>
                <a:off x="358622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2" name="椭圆 2641"/>
              <p:cNvSpPr/>
              <p:nvPr/>
            </p:nvSpPr>
            <p:spPr>
              <a:xfrm>
                <a:off x="3759485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3" name="椭圆 2642"/>
              <p:cNvSpPr/>
              <p:nvPr/>
            </p:nvSpPr>
            <p:spPr>
              <a:xfrm>
                <a:off x="3759485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4" name="椭圆 2643"/>
              <p:cNvSpPr/>
              <p:nvPr/>
            </p:nvSpPr>
            <p:spPr>
              <a:xfrm>
                <a:off x="392934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5" name="椭圆 2644"/>
              <p:cNvSpPr/>
              <p:nvPr/>
            </p:nvSpPr>
            <p:spPr>
              <a:xfrm>
                <a:off x="3929347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6" name="椭圆 2645"/>
              <p:cNvSpPr/>
              <p:nvPr/>
            </p:nvSpPr>
            <p:spPr>
              <a:xfrm>
                <a:off x="411070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7" name="椭圆 2646"/>
              <p:cNvSpPr/>
              <p:nvPr/>
            </p:nvSpPr>
            <p:spPr>
              <a:xfrm>
                <a:off x="4110707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8" name="椭圆 2647"/>
              <p:cNvSpPr/>
              <p:nvPr/>
            </p:nvSpPr>
            <p:spPr>
              <a:xfrm>
                <a:off x="4283966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49" name="椭圆 2648"/>
              <p:cNvSpPr/>
              <p:nvPr/>
            </p:nvSpPr>
            <p:spPr>
              <a:xfrm>
                <a:off x="428396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0" name="椭圆 2649"/>
              <p:cNvSpPr/>
              <p:nvPr/>
            </p:nvSpPr>
            <p:spPr>
              <a:xfrm>
                <a:off x="445382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1" name="椭圆 2650"/>
              <p:cNvSpPr/>
              <p:nvPr/>
            </p:nvSpPr>
            <p:spPr>
              <a:xfrm>
                <a:off x="4453827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2" name="椭圆 2651"/>
              <p:cNvSpPr/>
              <p:nvPr/>
            </p:nvSpPr>
            <p:spPr>
              <a:xfrm>
                <a:off x="151130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3" name="椭圆 2652"/>
              <p:cNvSpPr/>
              <p:nvPr/>
            </p:nvSpPr>
            <p:spPr>
              <a:xfrm>
                <a:off x="151130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4" name="椭圆 2653"/>
              <p:cNvSpPr/>
              <p:nvPr/>
            </p:nvSpPr>
            <p:spPr>
              <a:xfrm>
                <a:off x="168456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5" name="椭圆 2654"/>
              <p:cNvSpPr/>
              <p:nvPr/>
            </p:nvSpPr>
            <p:spPr>
              <a:xfrm>
                <a:off x="1684560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6" name="椭圆 2655"/>
              <p:cNvSpPr/>
              <p:nvPr/>
            </p:nvSpPr>
            <p:spPr>
              <a:xfrm>
                <a:off x="1854421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7" name="椭圆 2656"/>
              <p:cNvSpPr/>
              <p:nvPr/>
            </p:nvSpPr>
            <p:spPr>
              <a:xfrm>
                <a:off x="1854421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8" name="椭圆 2657"/>
              <p:cNvSpPr/>
              <p:nvPr/>
            </p:nvSpPr>
            <p:spPr>
              <a:xfrm>
                <a:off x="2035781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59" name="椭圆 2658"/>
              <p:cNvSpPr/>
              <p:nvPr/>
            </p:nvSpPr>
            <p:spPr>
              <a:xfrm>
                <a:off x="2035781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0" name="椭圆 2659"/>
              <p:cNvSpPr/>
              <p:nvPr/>
            </p:nvSpPr>
            <p:spPr>
              <a:xfrm>
                <a:off x="2209040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1" name="椭圆 2660"/>
              <p:cNvSpPr/>
              <p:nvPr/>
            </p:nvSpPr>
            <p:spPr>
              <a:xfrm>
                <a:off x="220904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2" name="椭圆 2661"/>
              <p:cNvSpPr/>
              <p:nvPr/>
            </p:nvSpPr>
            <p:spPr>
              <a:xfrm>
                <a:off x="237890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3" name="椭圆 2662"/>
              <p:cNvSpPr/>
              <p:nvPr/>
            </p:nvSpPr>
            <p:spPr>
              <a:xfrm>
                <a:off x="23789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4" name="椭圆 2663"/>
              <p:cNvSpPr/>
              <p:nvPr/>
            </p:nvSpPr>
            <p:spPr>
              <a:xfrm>
                <a:off x="2548763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5" name="椭圆 2664"/>
              <p:cNvSpPr/>
              <p:nvPr/>
            </p:nvSpPr>
            <p:spPr>
              <a:xfrm>
                <a:off x="2548763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6" name="椭圆 2665"/>
              <p:cNvSpPr/>
              <p:nvPr/>
            </p:nvSpPr>
            <p:spPr>
              <a:xfrm>
                <a:off x="272202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7" name="椭圆 2666"/>
              <p:cNvSpPr/>
              <p:nvPr/>
            </p:nvSpPr>
            <p:spPr>
              <a:xfrm>
                <a:off x="2722022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8" name="椭圆 2667"/>
              <p:cNvSpPr/>
              <p:nvPr/>
            </p:nvSpPr>
            <p:spPr>
              <a:xfrm>
                <a:off x="2891884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69" name="椭圆 2668"/>
              <p:cNvSpPr/>
              <p:nvPr/>
            </p:nvSpPr>
            <p:spPr>
              <a:xfrm>
                <a:off x="2891884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0" name="椭圆 2669"/>
              <p:cNvSpPr/>
              <p:nvPr/>
            </p:nvSpPr>
            <p:spPr>
              <a:xfrm>
                <a:off x="3073243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1" name="椭圆 2670"/>
              <p:cNvSpPr/>
              <p:nvPr/>
            </p:nvSpPr>
            <p:spPr>
              <a:xfrm>
                <a:off x="3073243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2" name="椭圆 2671"/>
              <p:cNvSpPr/>
              <p:nvPr/>
            </p:nvSpPr>
            <p:spPr>
              <a:xfrm>
                <a:off x="3246502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3" name="椭圆 2672"/>
              <p:cNvSpPr/>
              <p:nvPr/>
            </p:nvSpPr>
            <p:spPr>
              <a:xfrm>
                <a:off x="32465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4" name="椭圆 2673"/>
              <p:cNvSpPr/>
              <p:nvPr/>
            </p:nvSpPr>
            <p:spPr>
              <a:xfrm>
                <a:off x="3416364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5" name="椭圆 2674"/>
              <p:cNvSpPr/>
              <p:nvPr/>
            </p:nvSpPr>
            <p:spPr>
              <a:xfrm>
                <a:off x="3416364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6" name="椭圆 2675"/>
              <p:cNvSpPr/>
              <p:nvPr/>
            </p:nvSpPr>
            <p:spPr>
              <a:xfrm>
                <a:off x="3586226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7" name="椭圆 2676"/>
              <p:cNvSpPr/>
              <p:nvPr/>
            </p:nvSpPr>
            <p:spPr>
              <a:xfrm>
                <a:off x="3586226" y="4155043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8" name="椭圆 2677"/>
              <p:cNvSpPr/>
              <p:nvPr/>
            </p:nvSpPr>
            <p:spPr>
              <a:xfrm>
                <a:off x="3759485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79" name="椭圆 2678"/>
              <p:cNvSpPr/>
              <p:nvPr/>
            </p:nvSpPr>
            <p:spPr>
              <a:xfrm>
                <a:off x="3759485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0" name="椭圆 2679"/>
              <p:cNvSpPr/>
              <p:nvPr/>
            </p:nvSpPr>
            <p:spPr>
              <a:xfrm>
                <a:off x="3929347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1" name="椭圆 2680"/>
              <p:cNvSpPr/>
              <p:nvPr/>
            </p:nvSpPr>
            <p:spPr>
              <a:xfrm>
                <a:off x="392934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2" name="椭圆 2681"/>
              <p:cNvSpPr/>
              <p:nvPr/>
            </p:nvSpPr>
            <p:spPr>
              <a:xfrm>
                <a:off x="4110707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3" name="椭圆 2682"/>
              <p:cNvSpPr/>
              <p:nvPr/>
            </p:nvSpPr>
            <p:spPr>
              <a:xfrm>
                <a:off x="4110707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4" name="椭圆 2683"/>
              <p:cNvSpPr/>
              <p:nvPr/>
            </p:nvSpPr>
            <p:spPr>
              <a:xfrm>
                <a:off x="4283966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5" name="椭圆 2684"/>
              <p:cNvSpPr/>
              <p:nvPr/>
            </p:nvSpPr>
            <p:spPr>
              <a:xfrm>
                <a:off x="4283966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6" name="椭圆 2685"/>
              <p:cNvSpPr/>
              <p:nvPr/>
            </p:nvSpPr>
            <p:spPr>
              <a:xfrm>
                <a:off x="4453827" y="3974990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7" name="椭圆 2686"/>
              <p:cNvSpPr/>
              <p:nvPr/>
            </p:nvSpPr>
            <p:spPr>
              <a:xfrm>
                <a:off x="445382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8" name="椭圆 2687"/>
              <p:cNvSpPr/>
              <p:nvPr/>
            </p:nvSpPr>
            <p:spPr>
              <a:xfrm>
                <a:off x="151130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89" name="椭圆 2688"/>
              <p:cNvSpPr/>
              <p:nvPr/>
            </p:nvSpPr>
            <p:spPr>
              <a:xfrm>
                <a:off x="1511300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0" name="椭圆 2689"/>
              <p:cNvSpPr/>
              <p:nvPr/>
            </p:nvSpPr>
            <p:spPr>
              <a:xfrm>
                <a:off x="1684560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1" name="椭圆 2690"/>
              <p:cNvSpPr/>
              <p:nvPr/>
            </p:nvSpPr>
            <p:spPr>
              <a:xfrm>
                <a:off x="168456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2" name="椭圆 2691"/>
              <p:cNvSpPr/>
              <p:nvPr/>
            </p:nvSpPr>
            <p:spPr>
              <a:xfrm>
                <a:off x="1854421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3" name="椭圆 2692"/>
              <p:cNvSpPr/>
              <p:nvPr/>
            </p:nvSpPr>
            <p:spPr>
              <a:xfrm>
                <a:off x="1854421" y="451514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4" name="椭圆 2693"/>
              <p:cNvSpPr/>
              <p:nvPr/>
            </p:nvSpPr>
            <p:spPr>
              <a:xfrm>
                <a:off x="2035781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5" name="椭圆 2694"/>
              <p:cNvSpPr/>
              <p:nvPr/>
            </p:nvSpPr>
            <p:spPr>
              <a:xfrm>
                <a:off x="2035781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6" name="椭圆 2695"/>
              <p:cNvSpPr/>
              <p:nvPr/>
            </p:nvSpPr>
            <p:spPr>
              <a:xfrm>
                <a:off x="220904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7" name="椭圆 2696"/>
              <p:cNvSpPr/>
              <p:nvPr/>
            </p:nvSpPr>
            <p:spPr>
              <a:xfrm>
                <a:off x="220904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8" name="椭圆 2697"/>
              <p:cNvSpPr/>
              <p:nvPr/>
            </p:nvSpPr>
            <p:spPr>
              <a:xfrm>
                <a:off x="2378902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99" name="椭圆 2698"/>
              <p:cNvSpPr/>
              <p:nvPr/>
            </p:nvSpPr>
            <p:spPr>
              <a:xfrm>
                <a:off x="23789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0" name="椭圆 2699"/>
              <p:cNvSpPr/>
              <p:nvPr/>
            </p:nvSpPr>
            <p:spPr>
              <a:xfrm>
                <a:off x="2548763" y="433509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1" name="椭圆 2700"/>
              <p:cNvSpPr/>
              <p:nvPr/>
            </p:nvSpPr>
            <p:spPr>
              <a:xfrm>
                <a:off x="2548763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2" name="椭圆 2701"/>
              <p:cNvSpPr/>
              <p:nvPr/>
            </p:nvSpPr>
            <p:spPr>
              <a:xfrm>
                <a:off x="2722022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3" name="椭圆 2702"/>
              <p:cNvSpPr/>
              <p:nvPr/>
            </p:nvSpPr>
            <p:spPr>
              <a:xfrm>
                <a:off x="272202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4" name="椭圆 2703"/>
              <p:cNvSpPr/>
              <p:nvPr/>
            </p:nvSpPr>
            <p:spPr>
              <a:xfrm>
                <a:off x="2891884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5" name="椭圆 2704"/>
              <p:cNvSpPr/>
              <p:nvPr/>
            </p:nvSpPr>
            <p:spPr>
              <a:xfrm>
                <a:off x="2891884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6" name="椭圆 2705"/>
              <p:cNvSpPr/>
              <p:nvPr/>
            </p:nvSpPr>
            <p:spPr>
              <a:xfrm>
                <a:off x="3073243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7" name="椭圆 2706"/>
              <p:cNvSpPr/>
              <p:nvPr/>
            </p:nvSpPr>
            <p:spPr>
              <a:xfrm>
                <a:off x="3073243" y="451514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8" name="椭圆 2707"/>
              <p:cNvSpPr/>
              <p:nvPr/>
            </p:nvSpPr>
            <p:spPr>
              <a:xfrm>
                <a:off x="3246502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09" name="椭圆 2708"/>
              <p:cNvSpPr/>
              <p:nvPr/>
            </p:nvSpPr>
            <p:spPr>
              <a:xfrm>
                <a:off x="32465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0" name="椭圆 2709"/>
              <p:cNvSpPr/>
              <p:nvPr/>
            </p:nvSpPr>
            <p:spPr>
              <a:xfrm>
                <a:off x="3416364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1" name="椭圆 2710"/>
              <p:cNvSpPr/>
              <p:nvPr/>
            </p:nvSpPr>
            <p:spPr>
              <a:xfrm>
                <a:off x="3416364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2" name="椭圆 2711"/>
              <p:cNvSpPr/>
              <p:nvPr/>
            </p:nvSpPr>
            <p:spPr>
              <a:xfrm>
                <a:off x="3586226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3" name="椭圆 2712"/>
              <p:cNvSpPr/>
              <p:nvPr/>
            </p:nvSpPr>
            <p:spPr>
              <a:xfrm>
                <a:off x="358622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4" name="椭圆 2713"/>
              <p:cNvSpPr/>
              <p:nvPr/>
            </p:nvSpPr>
            <p:spPr>
              <a:xfrm>
                <a:off x="3759485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5" name="椭圆 2714"/>
              <p:cNvSpPr/>
              <p:nvPr/>
            </p:nvSpPr>
            <p:spPr>
              <a:xfrm>
                <a:off x="3759485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6" name="椭圆 2715"/>
              <p:cNvSpPr/>
              <p:nvPr/>
            </p:nvSpPr>
            <p:spPr>
              <a:xfrm>
                <a:off x="392934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7" name="椭圆 2716"/>
              <p:cNvSpPr/>
              <p:nvPr/>
            </p:nvSpPr>
            <p:spPr>
              <a:xfrm>
                <a:off x="392934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8" name="椭圆 2717"/>
              <p:cNvSpPr/>
              <p:nvPr/>
            </p:nvSpPr>
            <p:spPr>
              <a:xfrm>
                <a:off x="411070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19" name="椭圆 2718"/>
              <p:cNvSpPr/>
              <p:nvPr/>
            </p:nvSpPr>
            <p:spPr>
              <a:xfrm>
                <a:off x="411070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0" name="椭圆 2719"/>
              <p:cNvSpPr/>
              <p:nvPr/>
            </p:nvSpPr>
            <p:spPr>
              <a:xfrm>
                <a:off x="4283966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1" name="椭圆 2720"/>
              <p:cNvSpPr/>
              <p:nvPr/>
            </p:nvSpPr>
            <p:spPr>
              <a:xfrm>
                <a:off x="428396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2" name="椭圆 2721"/>
              <p:cNvSpPr/>
              <p:nvPr/>
            </p:nvSpPr>
            <p:spPr>
              <a:xfrm>
                <a:off x="445382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3" name="椭圆 2722"/>
              <p:cNvSpPr/>
              <p:nvPr/>
            </p:nvSpPr>
            <p:spPr>
              <a:xfrm>
                <a:off x="4453827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4" name="椭圆 2723"/>
              <p:cNvSpPr/>
              <p:nvPr/>
            </p:nvSpPr>
            <p:spPr>
              <a:xfrm>
                <a:off x="1511300" y="469520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5" name="椭圆 2724"/>
              <p:cNvSpPr/>
              <p:nvPr/>
            </p:nvSpPr>
            <p:spPr>
              <a:xfrm>
                <a:off x="168456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6" name="椭圆 2725"/>
              <p:cNvSpPr/>
              <p:nvPr/>
            </p:nvSpPr>
            <p:spPr>
              <a:xfrm>
                <a:off x="1854421" y="469520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7" name="椭圆 2726"/>
              <p:cNvSpPr/>
              <p:nvPr/>
            </p:nvSpPr>
            <p:spPr>
              <a:xfrm>
                <a:off x="2035781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8" name="椭圆 2727"/>
              <p:cNvSpPr/>
              <p:nvPr/>
            </p:nvSpPr>
            <p:spPr>
              <a:xfrm>
                <a:off x="220904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29" name="椭圆 2728"/>
              <p:cNvSpPr/>
              <p:nvPr/>
            </p:nvSpPr>
            <p:spPr>
              <a:xfrm>
                <a:off x="2378902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0" name="椭圆 2729"/>
              <p:cNvSpPr/>
              <p:nvPr/>
            </p:nvSpPr>
            <p:spPr>
              <a:xfrm>
                <a:off x="254876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1" name="椭圆 2730"/>
              <p:cNvSpPr/>
              <p:nvPr/>
            </p:nvSpPr>
            <p:spPr>
              <a:xfrm>
                <a:off x="272202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2" name="椭圆 2731"/>
              <p:cNvSpPr/>
              <p:nvPr/>
            </p:nvSpPr>
            <p:spPr>
              <a:xfrm>
                <a:off x="289188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3" name="椭圆 2732"/>
              <p:cNvSpPr/>
              <p:nvPr/>
            </p:nvSpPr>
            <p:spPr>
              <a:xfrm>
                <a:off x="307324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4" name="椭圆 2733"/>
              <p:cNvSpPr/>
              <p:nvPr/>
            </p:nvSpPr>
            <p:spPr>
              <a:xfrm>
                <a:off x="324650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5" name="椭圆 2734"/>
              <p:cNvSpPr/>
              <p:nvPr/>
            </p:nvSpPr>
            <p:spPr>
              <a:xfrm>
                <a:off x="341636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6" name="椭圆 2735"/>
              <p:cNvSpPr/>
              <p:nvPr/>
            </p:nvSpPr>
            <p:spPr>
              <a:xfrm>
                <a:off x="358622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7" name="椭圆 2736"/>
              <p:cNvSpPr/>
              <p:nvPr/>
            </p:nvSpPr>
            <p:spPr>
              <a:xfrm>
                <a:off x="3759485" y="469520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8" name="椭圆 2737"/>
              <p:cNvSpPr/>
              <p:nvPr/>
            </p:nvSpPr>
            <p:spPr>
              <a:xfrm>
                <a:off x="3929347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39" name="椭圆 2738"/>
              <p:cNvSpPr/>
              <p:nvPr/>
            </p:nvSpPr>
            <p:spPr>
              <a:xfrm>
                <a:off x="411070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0" name="椭圆 2739"/>
              <p:cNvSpPr/>
              <p:nvPr/>
            </p:nvSpPr>
            <p:spPr>
              <a:xfrm>
                <a:off x="428396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1" name="椭圆 2740"/>
              <p:cNvSpPr/>
              <p:nvPr/>
            </p:nvSpPr>
            <p:spPr>
              <a:xfrm>
                <a:off x="445382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2" name="椭圆 2741"/>
              <p:cNvSpPr/>
              <p:nvPr/>
            </p:nvSpPr>
            <p:spPr>
              <a:xfrm>
                <a:off x="151130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3" name="椭圆 2742"/>
              <p:cNvSpPr/>
              <p:nvPr/>
            </p:nvSpPr>
            <p:spPr>
              <a:xfrm>
                <a:off x="151130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4" name="椭圆 2743"/>
              <p:cNvSpPr/>
              <p:nvPr/>
            </p:nvSpPr>
            <p:spPr>
              <a:xfrm>
                <a:off x="168456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5" name="椭圆 2744"/>
              <p:cNvSpPr/>
              <p:nvPr/>
            </p:nvSpPr>
            <p:spPr>
              <a:xfrm>
                <a:off x="1684560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6" name="椭圆 2745"/>
              <p:cNvSpPr/>
              <p:nvPr/>
            </p:nvSpPr>
            <p:spPr>
              <a:xfrm>
                <a:off x="1854421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7" name="椭圆 2746"/>
              <p:cNvSpPr/>
              <p:nvPr/>
            </p:nvSpPr>
            <p:spPr>
              <a:xfrm>
                <a:off x="1854421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8" name="椭圆 2747"/>
              <p:cNvSpPr/>
              <p:nvPr/>
            </p:nvSpPr>
            <p:spPr>
              <a:xfrm>
                <a:off x="2035781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49" name="椭圆 2748"/>
              <p:cNvSpPr/>
              <p:nvPr/>
            </p:nvSpPr>
            <p:spPr>
              <a:xfrm>
                <a:off x="2035781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0" name="椭圆 2749"/>
              <p:cNvSpPr/>
              <p:nvPr/>
            </p:nvSpPr>
            <p:spPr>
              <a:xfrm>
                <a:off x="2209040" y="487525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1" name="椭圆 2750"/>
              <p:cNvSpPr/>
              <p:nvPr/>
            </p:nvSpPr>
            <p:spPr>
              <a:xfrm>
                <a:off x="220904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2" name="椭圆 2751"/>
              <p:cNvSpPr/>
              <p:nvPr/>
            </p:nvSpPr>
            <p:spPr>
              <a:xfrm>
                <a:off x="2378902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3" name="椭圆 2752"/>
              <p:cNvSpPr/>
              <p:nvPr/>
            </p:nvSpPr>
            <p:spPr>
              <a:xfrm>
                <a:off x="2378902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4" name="椭圆 2753"/>
              <p:cNvSpPr/>
              <p:nvPr/>
            </p:nvSpPr>
            <p:spPr>
              <a:xfrm>
                <a:off x="2548763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5" name="椭圆 2754"/>
              <p:cNvSpPr/>
              <p:nvPr/>
            </p:nvSpPr>
            <p:spPr>
              <a:xfrm>
                <a:off x="2548763" y="505530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6" name="椭圆 2755"/>
              <p:cNvSpPr/>
              <p:nvPr/>
            </p:nvSpPr>
            <p:spPr>
              <a:xfrm>
                <a:off x="2722022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7" name="椭圆 2756"/>
              <p:cNvSpPr/>
              <p:nvPr/>
            </p:nvSpPr>
            <p:spPr>
              <a:xfrm>
                <a:off x="272202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8" name="椭圆 2757"/>
              <p:cNvSpPr/>
              <p:nvPr/>
            </p:nvSpPr>
            <p:spPr>
              <a:xfrm>
                <a:off x="289188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59" name="椭圆 2758"/>
              <p:cNvSpPr/>
              <p:nvPr/>
            </p:nvSpPr>
            <p:spPr>
              <a:xfrm>
                <a:off x="289188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0" name="椭圆 2759"/>
              <p:cNvSpPr/>
              <p:nvPr/>
            </p:nvSpPr>
            <p:spPr>
              <a:xfrm>
                <a:off x="3073243" y="4875256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1" name="椭圆 2760"/>
              <p:cNvSpPr/>
              <p:nvPr/>
            </p:nvSpPr>
            <p:spPr>
              <a:xfrm>
                <a:off x="3073243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2" name="椭圆 2761"/>
              <p:cNvSpPr/>
              <p:nvPr/>
            </p:nvSpPr>
            <p:spPr>
              <a:xfrm>
                <a:off x="3246502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3" name="椭圆 2762"/>
              <p:cNvSpPr/>
              <p:nvPr/>
            </p:nvSpPr>
            <p:spPr>
              <a:xfrm>
                <a:off x="324650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4" name="椭圆 2763"/>
              <p:cNvSpPr/>
              <p:nvPr/>
            </p:nvSpPr>
            <p:spPr>
              <a:xfrm>
                <a:off x="341636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5" name="椭圆 2764"/>
              <p:cNvSpPr/>
              <p:nvPr/>
            </p:nvSpPr>
            <p:spPr>
              <a:xfrm>
                <a:off x="341636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6" name="椭圆 2765"/>
              <p:cNvSpPr/>
              <p:nvPr/>
            </p:nvSpPr>
            <p:spPr>
              <a:xfrm>
                <a:off x="3586226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7" name="椭圆 2766"/>
              <p:cNvSpPr/>
              <p:nvPr/>
            </p:nvSpPr>
            <p:spPr>
              <a:xfrm>
                <a:off x="3586226" y="5055309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8" name="椭圆 2767"/>
              <p:cNvSpPr/>
              <p:nvPr/>
            </p:nvSpPr>
            <p:spPr>
              <a:xfrm>
                <a:off x="3759485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69" name="椭圆 2768"/>
              <p:cNvSpPr/>
              <p:nvPr/>
            </p:nvSpPr>
            <p:spPr>
              <a:xfrm>
                <a:off x="3759485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0" name="椭圆 2769"/>
              <p:cNvSpPr/>
              <p:nvPr/>
            </p:nvSpPr>
            <p:spPr>
              <a:xfrm>
                <a:off x="392934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1" name="椭圆 2770"/>
              <p:cNvSpPr/>
              <p:nvPr/>
            </p:nvSpPr>
            <p:spPr>
              <a:xfrm>
                <a:off x="392934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2" name="椭圆 2771"/>
              <p:cNvSpPr/>
              <p:nvPr/>
            </p:nvSpPr>
            <p:spPr>
              <a:xfrm>
                <a:off x="4110707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3" name="椭圆 2772"/>
              <p:cNvSpPr/>
              <p:nvPr/>
            </p:nvSpPr>
            <p:spPr>
              <a:xfrm>
                <a:off x="411070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4" name="椭圆 2773"/>
              <p:cNvSpPr/>
              <p:nvPr/>
            </p:nvSpPr>
            <p:spPr>
              <a:xfrm>
                <a:off x="4283966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5" name="椭圆 2774"/>
              <p:cNvSpPr/>
              <p:nvPr/>
            </p:nvSpPr>
            <p:spPr>
              <a:xfrm>
                <a:off x="4283966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6" name="椭圆 2775"/>
              <p:cNvSpPr/>
              <p:nvPr/>
            </p:nvSpPr>
            <p:spPr>
              <a:xfrm>
                <a:off x="445382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7" name="椭圆 2776"/>
              <p:cNvSpPr/>
              <p:nvPr/>
            </p:nvSpPr>
            <p:spPr>
              <a:xfrm>
                <a:off x="445382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8" name="椭圆 2777"/>
              <p:cNvSpPr/>
              <p:nvPr/>
            </p:nvSpPr>
            <p:spPr>
              <a:xfrm>
                <a:off x="151130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79" name="椭圆 2778"/>
              <p:cNvSpPr/>
              <p:nvPr/>
            </p:nvSpPr>
            <p:spPr>
              <a:xfrm>
                <a:off x="151130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0" name="椭圆 2779"/>
              <p:cNvSpPr/>
              <p:nvPr/>
            </p:nvSpPr>
            <p:spPr>
              <a:xfrm>
                <a:off x="168456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1" name="椭圆 2780"/>
              <p:cNvSpPr/>
              <p:nvPr/>
            </p:nvSpPr>
            <p:spPr>
              <a:xfrm>
                <a:off x="168456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2" name="椭圆 2781"/>
              <p:cNvSpPr/>
              <p:nvPr/>
            </p:nvSpPr>
            <p:spPr>
              <a:xfrm>
                <a:off x="1854421" y="523536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3" name="椭圆 2782"/>
              <p:cNvSpPr/>
              <p:nvPr/>
            </p:nvSpPr>
            <p:spPr>
              <a:xfrm>
                <a:off x="1854421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4" name="椭圆 2783"/>
              <p:cNvSpPr/>
              <p:nvPr/>
            </p:nvSpPr>
            <p:spPr>
              <a:xfrm>
                <a:off x="2035781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5" name="椭圆 2784"/>
              <p:cNvSpPr/>
              <p:nvPr/>
            </p:nvSpPr>
            <p:spPr>
              <a:xfrm>
                <a:off x="2035781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6" name="椭圆 2785"/>
              <p:cNvSpPr/>
              <p:nvPr/>
            </p:nvSpPr>
            <p:spPr>
              <a:xfrm>
                <a:off x="2209040" y="523536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7" name="椭圆 2786"/>
              <p:cNvSpPr/>
              <p:nvPr/>
            </p:nvSpPr>
            <p:spPr>
              <a:xfrm>
                <a:off x="220904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8" name="椭圆 2787"/>
              <p:cNvSpPr/>
              <p:nvPr/>
            </p:nvSpPr>
            <p:spPr>
              <a:xfrm>
                <a:off x="2378902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89" name="椭圆 2788"/>
              <p:cNvSpPr/>
              <p:nvPr/>
            </p:nvSpPr>
            <p:spPr>
              <a:xfrm>
                <a:off x="23789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0" name="椭圆 2789"/>
              <p:cNvSpPr/>
              <p:nvPr/>
            </p:nvSpPr>
            <p:spPr>
              <a:xfrm>
                <a:off x="2548763" y="5235362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1" name="椭圆 2790"/>
              <p:cNvSpPr/>
              <p:nvPr/>
            </p:nvSpPr>
            <p:spPr>
              <a:xfrm>
                <a:off x="2548763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2" name="椭圆 2791"/>
              <p:cNvSpPr/>
              <p:nvPr/>
            </p:nvSpPr>
            <p:spPr>
              <a:xfrm>
                <a:off x="2722022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3" name="椭圆 2792"/>
              <p:cNvSpPr/>
              <p:nvPr/>
            </p:nvSpPr>
            <p:spPr>
              <a:xfrm>
                <a:off x="272202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4" name="椭圆 2793"/>
              <p:cNvSpPr/>
              <p:nvPr/>
            </p:nvSpPr>
            <p:spPr>
              <a:xfrm>
                <a:off x="289188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5" name="椭圆 2794"/>
              <p:cNvSpPr/>
              <p:nvPr/>
            </p:nvSpPr>
            <p:spPr>
              <a:xfrm>
                <a:off x="2891884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6" name="椭圆 2795"/>
              <p:cNvSpPr/>
              <p:nvPr/>
            </p:nvSpPr>
            <p:spPr>
              <a:xfrm>
                <a:off x="3073243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7" name="椭圆 2796"/>
              <p:cNvSpPr/>
              <p:nvPr/>
            </p:nvSpPr>
            <p:spPr>
              <a:xfrm>
                <a:off x="3073243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8" name="椭圆 2797"/>
              <p:cNvSpPr/>
              <p:nvPr/>
            </p:nvSpPr>
            <p:spPr>
              <a:xfrm>
                <a:off x="3246502" y="523536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99" name="椭圆 2798"/>
              <p:cNvSpPr/>
              <p:nvPr/>
            </p:nvSpPr>
            <p:spPr>
              <a:xfrm>
                <a:off x="32465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0" name="椭圆 2799"/>
              <p:cNvSpPr/>
              <p:nvPr/>
            </p:nvSpPr>
            <p:spPr>
              <a:xfrm>
                <a:off x="341636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1" name="椭圆 2800"/>
              <p:cNvSpPr/>
              <p:nvPr/>
            </p:nvSpPr>
            <p:spPr>
              <a:xfrm>
                <a:off x="3416364" y="5415415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2" name="椭圆 2801"/>
              <p:cNvSpPr/>
              <p:nvPr/>
            </p:nvSpPr>
            <p:spPr>
              <a:xfrm>
                <a:off x="3586226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3" name="椭圆 2802"/>
              <p:cNvSpPr/>
              <p:nvPr/>
            </p:nvSpPr>
            <p:spPr>
              <a:xfrm>
                <a:off x="358622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4" name="椭圆 2803"/>
              <p:cNvSpPr/>
              <p:nvPr/>
            </p:nvSpPr>
            <p:spPr>
              <a:xfrm>
                <a:off x="3759485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5" name="椭圆 2804"/>
              <p:cNvSpPr/>
              <p:nvPr/>
            </p:nvSpPr>
            <p:spPr>
              <a:xfrm>
                <a:off x="3759485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6" name="椭圆 2805"/>
              <p:cNvSpPr/>
              <p:nvPr/>
            </p:nvSpPr>
            <p:spPr>
              <a:xfrm>
                <a:off x="392934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7" name="椭圆 2806"/>
              <p:cNvSpPr/>
              <p:nvPr/>
            </p:nvSpPr>
            <p:spPr>
              <a:xfrm>
                <a:off x="3929347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8" name="椭圆 2807"/>
              <p:cNvSpPr/>
              <p:nvPr/>
            </p:nvSpPr>
            <p:spPr>
              <a:xfrm>
                <a:off x="411070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09" name="椭圆 2808"/>
              <p:cNvSpPr/>
              <p:nvPr/>
            </p:nvSpPr>
            <p:spPr>
              <a:xfrm>
                <a:off x="4110707" y="5415415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0" name="椭圆 2809"/>
              <p:cNvSpPr/>
              <p:nvPr/>
            </p:nvSpPr>
            <p:spPr>
              <a:xfrm>
                <a:off x="4283966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1" name="椭圆 2810"/>
              <p:cNvSpPr/>
              <p:nvPr/>
            </p:nvSpPr>
            <p:spPr>
              <a:xfrm>
                <a:off x="428396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2" name="椭圆 2811"/>
              <p:cNvSpPr/>
              <p:nvPr/>
            </p:nvSpPr>
            <p:spPr>
              <a:xfrm>
                <a:off x="445382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3" name="椭圆 2812"/>
              <p:cNvSpPr/>
              <p:nvPr/>
            </p:nvSpPr>
            <p:spPr>
              <a:xfrm>
                <a:off x="4453827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4" name="椭圆 2813"/>
              <p:cNvSpPr/>
              <p:nvPr/>
            </p:nvSpPr>
            <p:spPr>
              <a:xfrm>
                <a:off x="1511300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5" name="椭圆 2814"/>
              <p:cNvSpPr/>
              <p:nvPr/>
            </p:nvSpPr>
            <p:spPr>
              <a:xfrm>
                <a:off x="151130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6" name="椭圆 2815"/>
              <p:cNvSpPr/>
              <p:nvPr/>
            </p:nvSpPr>
            <p:spPr>
              <a:xfrm>
                <a:off x="168456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7" name="椭圆 2816"/>
              <p:cNvSpPr/>
              <p:nvPr/>
            </p:nvSpPr>
            <p:spPr>
              <a:xfrm>
                <a:off x="1684560" y="145424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8" name="椭圆 2817"/>
              <p:cNvSpPr/>
              <p:nvPr/>
            </p:nvSpPr>
            <p:spPr>
              <a:xfrm>
                <a:off x="1854421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19" name="椭圆 2818"/>
              <p:cNvSpPr/>
              <p:nvPr/>
            </p:nvSpPr>
            <p:spPr>
              <a:xfrm>
                <a:off x="185442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0" name="椭圆 2819"/>
              <p:cNvSpPr/>
              <p:nvPr/>
            </p:nvSpPr>
            <p:spPr>
              <a:xfrm>
                <a:off x="2035781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1" name="椭圆 2820"/>
              <p:cNvSpPr/>
              <p:nvPr/>
            </p:nvSpPr>
            <p:spPr>
              <a:xfrm>
                <a:off x="203578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2" name="椭圆 2821"/>
              <p:cNvSpPr/>
              <p:nvPr/>
            </p:nvSpPr>
            <p:spPr>
              <a:xfrm>
                <a:off x="220904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3" name="椭圆 2822"/>
              <p:cNvSpPr/>
              <p:nvPr/>
            </p:nvSpPr>
            <p:spPr>
              <a:xfrm>
                <a:off x="220904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4" name="椭圆 2823"/>
              <p:cNvSpPr/>
              <p:nvPr/>
            </p:nvSpPr>
            <p:spPr>
              <a:xfrm>
                <a:off x="23789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5" name="椭圆 2824"/>
              <p:cNvSpPr/>
              <p:nvPr/>
            </p:nvSpPr>
            <p:spPr>
              <a:xfrm>
                <a:off x="2378902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6" name="椭圆 2825"/>
              <p:cNvSpPr/>
              <p:nvPr/>
            </p:nvSpPr>
            <p:spPr>
              <a:xfrm>
                <a:off x="2548763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7" name="椭圆 2826"/>
              <p:cNvSpPr/>
              <p:nvPr/>
            </p:nvSpPr>
            <p:spPr>
              <a:xfrm>
                <a:off x="254876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8" name="椭圆 2827"/>
              <p:cNvSpPr/>
              <p:nvPr/>
            </p:nvSpPr>
            <p:spPr>
              <a:xfrm>
                <a:off x="272202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29" name="椭圆 2828"/>
              <p:cNvSpPr/>
              <p:nvPr/>
            </p:nvSpPr>
            <p:spPr>
              <a:xfrm>
                <a:off x="2722022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0" name="椭圆 2829"/>
              <p:cNvSpPr/>
              <p:nvPr/>
            </p:nvSpPr>
            <p:spPr>
              <a:xfrm>
                <a:off x="2891884" y="127419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1" name="椭圆 2830"/>
              <p:cNvSpPr/>
              <p:nvPr/>
            </p:nvSpPr>
            <p:spPr>
              <a:xfrm>
                <a:off x="2891884" y="145424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2" name="椭圆 2831"/>
              <p:cNvSpPr/>
              <p:nvPr/>
            </p:nvSpPr>
            <p:spPr>
              <a:xfrm>
                <a:off x="3073243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3" name="椭圆 2832"/>
              <p:cNvSpPr/>
              <p:nvPr/>
            </p:nvSpPr>
            <p:spPr>
              <a:xfrm>
                <a:off x="307324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4" name="椭圆 2833"/>
              <p:cNvSpPr/>
              <p:nvPr/>
            </p:nvSpPr>
            <p:spPr>
              <a:xfrm>
                <a:off x="32465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5" name="椭圆 2834"/>
              <p:cNvSpPr/>
              <p:nvPr/>
            </p:nvSpPr>
            <p:spPr>
              <a:xfrm>
                <a:off x="3246502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6" name="椭圆 2835"/>
              <p:cNvSpPr/>
              <p:nvPr/>
            </p:nvSpPr>
            <p:spPr>
              <a:xfrm>
                <a:off x="3416364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7" name="椭圆 2836"/>
              <p:cNvSpPr/>
              <p:nvPr/>
            </p:nvSpPr>
            <p:spPr>
              <a:xfrm>
                <a:off x="3416364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8" name="椭圆 2837"/>
              <p:cNvSpPr/>
              <p:nvPr/>
            </p:nvSpPr>
            <p:spPr>
              <a:xfrm>
                <a:off x="3586226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39" name="椭圆 2838"/>
              <p:cNvSpPr/>
              <p:nvPr/>
            </p:nvSpPr>
            <p:spPr>
              <a:xfrm>
                <a:off x="3586226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0" name="椭圆 2839"/>
              <p:cNvSpPr/>
              <p:nvPr/>
            </p:nvSpPr>
            <p:spPr>
              <a:xfrm>
                <a:off x="3759485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1" name="椭圆 2840"/>
              <p:cNvSpPr/>
              <p:nvPr/>
            </p:nvSpPr>
            <p:spPr>
              <a:xfrm>
                <a:off x="3759485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2" name="椭圆 2841"/>
              <p:cNvSpPr/>
              <p:nvPr/>
            </p:nvSpPr>
            <p:spPr>
              <a:xfrm>
                <a:off x="392934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3" name="椭圆 2842"/>
              <p:cNvSpPr/>
              <p:nvPr/>
            </p:nvSpPr>
            <p:spPr>
              <a:xfrm>
                <a:off x="392934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4" name="椭圆 2843"/>
              <p:cNvSpPr/>
              <p:nvPr/>
            </p:nvSpPr>
            <p:spPr>
              <a:xfrm>
                <a:off x="4110707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5" name="椭圆 2844"/>
              <p:cNvSpPr/>
              <p:nvPr/>
            </p:nvSpPr>
            <p:spPr>
              <a:xfrm>
                <a:off x="411070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6" name="椭圆 2845"/>
              <p:cNvSpPr/>
              <p:nvPr/>
            </p:nvSpPr>
            <p:spPr>
              <a:xfrm>
                <a:off x="4283966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7" name="椭圆 2846"/>
              <p:cNvSpPr/>
              <p:nvPr/>
            </p:nvSpPr>
            <p:spPr>
              <a:xfrm>
                <a:off x="4283966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8" name="椭圆 2847"/>
              <p:cNvSpPr/>
              <p:nvPr/>
            </p:nvSpPr>
            <p:spPr>
              <a:xfrm>
                <a:off x="445382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49" name="椭圆 2848"/>
              <p:cNvSpPr/>
              <p:nvPr/>
            </p:nvSpPr>
            <p:spPr>
              <a:xfrm>
                <a:off x="4453827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0" name="椭圆 2849"/>
              <p:cNvSpPr/>
              <p:nvPr/>
            </p:nvSpPr>
            <p:spPr>
              <a:xfrm>
                <a:off x="1511300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1" name="椭圆 2850"/>
              <p:cNvSpPr/>
              <p:nvPr/>
            </p:nvSpPr>
            <p:spPr>
              <a:xfrm>
                <a:off x="1684560" y="1634300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2" name="椭圆 2851"/>
              <p:cNvSpPr/>
              <p:nvPr/>
            </p:nvSpPr>
            <p:spPr>
              <a:xfrm>
                <a:off x="1854421" y="163430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3" name="椭圆 2852"/>
              <p:cNvSpPr/>
              <p:nvPr/>
            </p:nvSpPr>
            <p:spPr>
              <a:xfrm>
                <a:off x="2035781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4" name="椭圆 2853"/>
              <p:cNvSpPr/>
              <p:nvPr/>
            </p:nvSpPr>
            <p:spPr>
              <a:xfrm>
                <a:off x="2209040" y="1634300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5" name="椭圆 2854"/>
              <p:cNvSpPr/>
              <p:nvPr/>
            </p:nvSpPr>
            <p:spPr>
              <a:xfrm>
                <a:off x="23789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6" name="椭圆 2855"/>
              <p:cNvSpPr/>
              <p:nvPr/>
            </p:nvSpPr>
            <p:spPr>
              <a:xfrm>
                <a:off x="2548763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7" name="椭圆 2856"/>
              <p:cNvSpPr/>
              <p:nvPr/>
            </p:nvSpPr>
            <p:spPr>
              <a:xfrm>
                <a:off x="2722022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8" name="椭圆 2857"/>
              <p:cNvSpPr/>
              <p:nvPr/>
            </p:nvSpPr>
            <p:spPr>
              <a:xfrm>
                <a:off x="2891884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59" name="椭圆 2858"/>
              <p:cNvSpPr/>
              <p:nvPr/>
            </p:nvSpPr>
            <p:spPr>
              <a:xfrm>
                <a:off x="3073243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0" name="椭圆 2859"/>
              <p:cNvSpPr/>
              <p:nvPr/>
            </p:nvSpPr>
            <p:spPr>
              <a:xfrm>
                <a:off x="32465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1" name="椭圆 2860"/>
              <p:cNvSpPr/>
              <p:nvPr/>
            </p:nvSpPr>
            <p:spPr>
              <a:xfrm>
                <a:off x="3416364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2" name="椭圆 2861"/>
              <p:cNvSpPr/>
              <p:nvPr/>
            </p:nvSpPr>
            <p:spPr>
              <a:xfrm>
                <a:off x="3586226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3" name="椭圆 2862"/>
              <p:cNvSpPr/>
              <p:nvPr/>
            </p:nvSpPr>
            <p:spPr>
              <a:xfrm>
                <a:off x="3759485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4" name="椭圆 2863"/>
              <p:cNvSpPr/>
              <p:nvPr/>
            </p:nvSpPr>
            <p:spPr>
              <a:xfrm>
                <a:off x="392934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5" name="椭圆 2864"/>
              <p:cNvSpPr/>
              <p:nvPr/>
            </p:nvSpPr>
            <p:spPr>
              <a:xfrm>
                <a:off x="4110707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6" name="椭圆 2865"/>
              <p:cNvSpPr/>
              <p:nvPr/>
            </p:nvSpPr>
            <p:spPr>
              <a:xfrm>
                <a:off x="4283966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67" name="椭圆 2866"/>
              <p:cNvSpPr/>
              <p:nvPr/>
            </p:nvSpPr>
            <p:spPr>
              <a:xfrm>
                <a:off x="445382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2868" name="组 2867"/>
            <p:cNvGrpSpPr/>
            <p:nvPr/>
          </p:nvGrpSpPr>
          <p:grpSpPr>
            <a:xfrm>
              <a:off x="9337343" y="834747"/>
              <a:ext cx="3098800" cy="4297494"/>
              <a:chOff x="1511300" y="1274194"/>
              <a:chExt cx="3098800" cy="4297494"/>
            </a:xfrm>
          </p:grpSpPr>
          <p:sp>
            <p:nvSpPr>
              <p:cNvPr id="2869" name="椭圆 2868"/>
              <p:cNvSpPr/>
              <p:nvPr/>
            </p:nvSpPr>
            <p:spPr>
              <a:xfrm>
                <a:off x="1511300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0" name="椭圆 2869"/>
              <p:cNvSpPr/>
              <p:nvPr/>
            </p:nvSpPr>
            <p:spPr>
              <a:xfrm>
                <a:off x="1511300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1" name="椭圆 2870"/>
              <p:cNvSpPr/>
              <p:nvPr/>
            </p:nvSpPr>
            <p:spPr>
              <a:xfrm>
                <a:off x="1684560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2" name="椭圆 2871"/>
              <p:cNvSpPr/>
              <p:nvPr/>
            </p:nvSpPr>
            <p:spPr>
              <a:xfrm>
                <a:off x="168456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3" name="椭圆 2872"/>
              <p:cNvSpPr/>
              <p:nvPr/>
            </p:nvSpPr>
            <p:spPr>
              <a:xfrm>
                <a:off x="185442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4" name="椭圆 2873"/>
              <p:cNvSpPr/>
              <p:nvPr/>
            </p:nvSpPr>
            <p:spPr>
              <a:xfrm>
                <a:off x="185442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5" name="椭圆 2874"/>
              <p:cNvSpPr/>
              <p:nvPr/>
            </p:nvSpPr>
            <p:spPr>
              <a:xfrm>
                <a:off x="203578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6" name="椭圆 2875"/>
              <p:cNvSpPr/>
              <p:nvPr/>
            </p:nvSpPr>
            <p:spPr>
              <a:xfrm>
                <a:off x="203578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7" name="椭圆 2876"/>
              <p:cNvSpPr/>
              <p:nvPr/>
            </p:nvSpPr>
            <p:spPr>
              <a:xfrm>
                <a:off x="2209040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8" name="椭圆 2877"/>
              <p:cNvSpPr/>
              <p:nvPr/>
            </p:nvSpPr>
            <p:spPr>
              <a:xfrm>
                <a:off x="220904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79" name="椭圆 2878"/>
              <p:cNvSpPr/>
              <p:nvPr/>
            </p:nvSpPr>
            <p:spPr>
              <a:xfrm>
                <a:off x="237890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0" name="椭圆 2879"/>
              <p:cNvSpPr/>
              <p:nvPr/>
            </p:nvSpPr>
            <p:spPr>
              <a:xfrm>
                <a:off x="2378902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1" name="椭圆 2880"/>
              <p:cNvSpPr/>
              <p:nvPr/>
            </p:nvSpPr>
            <p:spPr>
              <a:xfrm>
                <a:off x="2548763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2" name="椭圆 2881"/>
              <p:cNvSpPr/>
              <p:nvPr/>
            </p:nvSpPr>
            <p:spPr>
              <a:xfrm>
                <a:off x="2548763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3" name="椭圆 2882"/>
              <p:cNvSpPr/>
              <p:nvPr/>
            </p:nvSpPr>
            <p:spPr>
              <a:xfrm>
                <a:off x="272202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4" name="椭圆 2883"/>
              <p:cNvSpPr/>
              <p:nvPr/>
            </p:nvSpPr>
            <p:spPr>
              <a:xfrm>
                <a:off x="2722022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5" name="椭圆 2884"/>
              <p:cNvSpPr/>
              <p:nvPr/>
            </p:nvSpPr>
            <p:spPr>
              <a:xfrm>
                <a:off x="289188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6" name="椭圆 2885"/>
              <p:cNvSpPr/>
              <p:nvPr/>
            </p:nvSpPr>
            <p:spPr>
              <a:xfrm>
                <a:off x="2891884" y="199440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7" name="椭圆 2886"/>
              <p:cNvSpPr/>
              <p:nvPr/>
            </p:nvSpPr>
            <p:spPr>
              <a:xfrm>
                <a:off x="3073243" y="1814353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8" name="椭圆 2887"/>
              <p:cNvSpPr/>
              <p:nvPr/>
            </p:nvSpPr>
            <p:spPr>
              <a:xfrm>
                <a:off x="3073243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89" name="椭圆 2888"/>
              <p:cNvSpPr/>
              <p:nvPr/>
            </p:nvSpPr>
            <p:spPr>
              <a:xfrm>
                <a:off x="3246502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0" name="椭圆 2889"/>
              <p:cNvSpPr/>
              <p:nvPr/>
            </p:nvSpPr>
            <p:spPr>
              <a:xfrm>
                <a:off x="3246502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1" name="椭圆 2890"/>
              <p:cNvSpPr/>
              <p:nvPr/>
            </p:nvSpPr>
            <p:spPr>
              <a:xfrm>
                <a:off x="341636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2" name="椭圆 2891"/>
              <p:cNvSpPr/>
              <p:nvPr/>
            </p:nvSpPr>
            <p:spPr>
              <a:xfrm>
                <a:off x="3416364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3" name="椭圆 2892"/>
              <p:cNvSpPr/>
              <p:nvPr/>
            </p:nvSpPr>
            <p:spPr>
              <a:xfrm>
                <a:off x="3586226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4" name="椭圆 2893"/>
              <p:cNvSpPr/>
              <p:nvPr/>
            </p:nvSpPr>
            <p:spPr>
              <a:xfrm>
                <a:off x="3586226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5" name="椭圆 2894"/>
              <p:cNvSpPr/>
              <p:nvPr/>
            </p:nvSpPr>
            <p:spPr>
              <a:xfrm>
                <a:off x="3759485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6" name="椭圆 2895"/>
              <p:cNvSpPr/>
              <p:nvPr/>
            </p:nvSpPr>
            <p:spPr>
              <a:xfrm>
                <a:off x="3759485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7" name="椭圆 2896"/>
              <p:cNvSpPr/>
              <p:nvPr/>
            </p:nvSpPr>
            <p:spPr>
              <a:xfrm>
                <a:off x="392934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8" name="椭圆 2897"/>
              <p:cNvSpPr/>
              <p:nvPr/>
            </p:nvSpPr>
            <p:spPr>
              <a:xfrm>
                <a:off x="3929347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99" name="椭圆 2898"/>
              <p:cNvSpPr/>
              <p:nvPr/>
            </p:nvSpPr>
            <p:spPr>
              <a:xfrm>
                <a:off x="4110707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0" name="椭圆 2899"/>
              <p:cNvSpPr/>
              <p:nvPr/>
            </p:nvSpPr>
            <p:spPr>
              <a:xfrm>
                <a:off x="4110707" y="1994407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1" name="椭圆 2900"/>
              <p:cNvSpPr/>
              <p:nvPr/>
            </p:nvSpPr>
            <p:spPr>
              <a:xfrm>
                <a:off x="4283966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2" name="椭圆 2901"/>
              <p:cNvSpPr/>
              <p:nvPr/>
            </p:nvSpPr>
            <p:spPr>
              <a:xfrm>
                <a:off x="4283966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3" name="椭圆 2902"/>
              <p:cNvSpPr/>
              <p:nvPr/>
            </p:nvSpPr>
            <p:spPr>
              <a:xfrm>
                <a:off x="445382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4" name="椭圆 2903"/>
              <p:cNvSpPr/>
              <p:nvPr/>
            </p:nvSpPr>
            <p:spPr>
              <a:xfrm>
                <a:off x="4453827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5" name="椭圆 2904"/>
              <p:cNvSpPr/>
              <p:nvPr/>
            </p:nvSpPr>
            <p:spPr>
              <a:xfrm>
                <a:off x="1511300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6" name="椭圆 2905"/>
              <p:cNvSpPr/>
              <p:nvPr/>
            </p:nvSpPr>
            <p:spPr>
              <a:xfrm>
                <a:off x="1511300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7" name="椭圆 2906"/>
              <p:cNvSpPr/>
              <p:nvPr/>
            </p:nvSpPr>
            <p:spPr>
              <a:xfrm>
                <a:off x="1684560" y="217445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8" name="椭圆 2907"/>
              <p:cNvSpPr/>
              <p:nvPr/>
            </p:nvSpPr>
            <p:spPr>
              <a:xfrm>
                <a:off x="1684560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09" name="椭圆 2908"/>
              <p:cNvSpPr/>
              <p:nvPr/>
            </p:nvSpPr>
            <p:spPr>
              <a:xfrm>
                <a:off x="1854421" y="217445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0" name="椭圆 2909"/>
              <p:cNvSpPr/>
              <p:nvPr/>
            </p:nvSpPr>
            <p:spPr>
              <a:xfrm>
                <a:off x="1854421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1" name="椭圆 2910"/>
              <p:cNvSpPr/>
              <p:nvPr/>
            </p:nvSpPr>
            <p:spPr>
              <a:xfrm>
                <a:off x="2035781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2" name="椭圆 2911"/>
              <p:cNvSpPr/>
              <p:nvPr/>
            </p:nvSpPr>
            <p:spPr>
              <a:xfrm>
                <a:off x="2035781" y="2354512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3" name="椭圆 2912"/>
              <p:cNvSpPr/>
              <p:nvPr/>
            </p:nvSpPr>
            <p:spPr>
              <a:xfrm>
                <a:off x="2209040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4" name="椭圆 2913"/>
              <p:cNvSpPr/>
              <p:nvPr/>
            </p:nvSpPr>
            <p:spPr>
              <a:xfrm>
                <a:off x="2209040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5" name="椭圆 2914"/>
              <p:cNvSpPr/>
              <p:nvPr/>
            </p:nvSpPr>
            <p:spPr>
              <a:xfrm>
                <a:off x="2378902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6" name="椭圆 2915"/>
              <p:cNvSpPr/>
              <p:nvPr/>
            </p:nvSpPr>
            <p:spPr>
              <a:xfrm>
                <a:off x="2378902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7" name="椭圆 2916"/>
              <p:cNvSpPr/>
              <p:nvPr/>
            </p:nvSpPr>
            <p:spPr>
              <a:xfrm>
                <a:off x="2548763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8" name="椭圆 2917"/>
              <p:cNvSpPr/>
              <p:nvPr/>
            </p:nvSpPr>
            <p:spPr>
              <a:xfrm>
                <a:off x="2548763" y="2354512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19" name="椭圆 2918"/>
              <p:cNvSpPr/>
              <p:nvPr/>
            </p:nvSpPr>
            <p:spPr>
              <a:xfrm>
                <a:off x="2722022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0" name="椭圆 2919"/>
              <p:cNvSpPr/>
              <p:nvPr/>
            </p:nvSpPr>
            <p:spPr>
              <a:xfrm>
                <a:off x="2722022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1" name="椭圆 2920"/>
              <p:cNvSpPr/>
              <p:nvPr/>
            </p:nvSpPr>
            <p:spPr>
              <a:xfrm>
                <a:off x="2891884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2" name="椭圆 2921"/>
              <p:cNvSpPr/>
              <p:nvPr/>
            </p:nvSpPr>
            <p:spPr>
              <a:xfrm>
                <a:off x="2891884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3" name="椭圆 2922"/>
              <p:cNvSpPr/>
              <p:nvPr/>
            </p:nvSpPr>
            <p:spPr>
              <a:xfrm>
                <a:off x="3073243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4" name="椭圆 2923"/>
              <p:cNvSpPr/>
              <p:nvPr/>
            </p:nvSpPr>
            <p:spPr>
              <a:xfrm>
                <a:off x="3073243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5" name="椭圆 2924"/>
              <p:cNvSpPr/>
              <p:nvPr/>
            </p:nvSpPr>
            <p:spPr>
              <a:xfrm>
                <a:off x="3246502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6" name="椭圆 2925"/>
              <p:cNvSpPr/>
              <p:nvPr/>
            </p:nvSpPr>
            <p:spPr>
              <a:xfrm>
                <a:off x="3246502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7" name="椭圆 2926"/>
              <p:cNvSpPr/>
              <p:nvPr/>
            </p:nvSpPr>
            <p:spPr>
              <a:xfrm>
                <a:off x="3416364" y="217445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8" name="椭圆 2927"/>
              <p:cNvSpPr/>
              <p:nvPr/>
            </p:nvSpPr>
            <p:spPr>
              <a:xfrm>
                <a:off x="3416364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29" name="椭圆 2928"/>
              <p:cNvSpPr/>
              <p:nvPr/>
            </p:nvSpPr>
            <p:spPr>
              <a:xfrm>
                <a:off x="3586226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0" name="椭圆 2929"/>
              <p:cNvSpPr/>
              <p:nvPr/>
            </p:nvSpPr>
            <p:spPr>
              <a:xfrm>
                <a:off x="358622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1" name="椭圆 2930"/>
              <p:cNvSpPr/>
              <p:nvPr/>
            </p:nvSpPr>
            <p:spPr>
              <a:xfrm>
                <a:off x="3759485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2" name="椭圆 2931"/>
              <p:cNvSpPr/>
              <p:nvPr/>
            </p:nvSpPr>
            <p:spPr>
              <a:xfrm>
                <a:off x="3759485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3" name="椭圆 2932"/>
              <p:cNvSpPr/>
              <p:nvPr/>
            </p:nvSpPr>
            <p:spPr>
              <a:xfrm>
                <a:off x="392934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4" name="椭圆 2933"/>
              <p:cNvSpPr/>
              <p:nvPr/>
            </p:nvSpPr>
            <p:spPr>
              <a:xfrm>
                <a:off x="3929347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5" name="椭圆 2934"/>
              <p:cNvSpPr/>
              <p:nvPr/>
            </p:nvSpPr>
            <p:spPr>
              <a:xfrm>
                <a:off x="4110707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6" name="椭圆 2935"/>
              <p:cNvSpPr/>
              <p:nvPr/>
            </p:nvSpPr>
            <p:spPr>
              <a:xfrm>
                <a:off x="4110707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7" name="椭圆 2936"/>
              <p:cNvSpPr/>
              <p:nvPr/>
            </p:nvSpPr>
            <p:spPr>
              <a:xfrm>
                <a:off x="4283966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8" name="椭圆 2937"/>
              <p:cNvSpPr/>
              <p:nvPr/>
            </p:nvSpPr>
            <p:spPr>
              <a:xfrm>
                <a:off x="428396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39" name="椭圆 2938"/>
              <p:cNvSpPr/>
              <p:nvPr/>
            </p:nvSpPr>
            <p:spPr>
              <a:xfrm>
                <a:off x="445382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0" name="椭圆 2939"/>
              <p:cNvSpPr/>
              <p:nvPr/>
            </p:nvSpPr>
            <p:spPr>
              <a:xfrm>
                <a:off x="4453827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1" name="椭圆 2940"/>
              <p:cNvSpPr/>
              <p:nvPr/>
            </p:nvSpPr>
            <p:spPr>
              <a:xfrm>
                <a:off x="1511300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2" name="椭圆 2941"/>
              <p:cNvSpPr/>
              <p:nvPr/>
            </p:nvSpPr>
            <p:spPr>
              <a:xfrm>
                <a:off x="151130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3" name="椭圆 2942"/>
              <p:cNvSpPr/>
              <p:nvPr/>
            </p:nvSpPr>
            <p:spPr>
              <a:xfrm>
                <a:off x="1684560" y="2534566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4" name="椭圆 2943"/>
              <p:cNvSpPr/>
              <p:nvPr/>
            </p:nvSpPr>
            <p:spPr>
              <a:xfrm>
                <a:off x="1684560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5" name="椭圆 2944"/>
              <p:cNvSpPr/>
              <p:nvPr/>
            </p:nvSpPr>
            <p:spPr>
              <a:xfrm>
                <a:off x="185442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6" name="椭圆 2945"/>
              <p:cNvSpPr/>
              <p:nvPr/>
            </p:nvSpPr>
            <p:spPr>
              <a:xfrm>
                <a:off x="1854421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7" name="椭圆 2946"/>
              <p:cNvSpPr/>
              <p:nvPr/>
            </p:nvSpPr>
            <p:spPr>
              <a:xfrm>
                <a:off x="203578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8" name="椭圆 2947"/>
              <p:cNvSpPr/>
              <p:nvPr/>
            </p:nvSpPr>
            <p:spPr>
              <a:xfrm>
                <a:off x="2035781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49" name="椭圆 2948"/>
              <p:cNvSpPr/>
              <p:nvPr/>
            </p:nvSpPr>
            <p:spPr>
              <a:xfrm>
                <a:off x="2209040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0" name="椭圆 2949"/>
              <p:cNvSpPr/>
              <p:nvPr/>
            </p:nvSpPr>
            <p:spPr>
              <a:xfrm>
                <a:off x="220904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1" name="椭圆 2950"/>
              <p:cNvSpPr/>
              <p:nvPr/>
            </p:nvSpPr>
            <p:spPr>
              <a:xfrm>
                <a:off x="23789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2" name="椭圆 2951"/>
              <p:cNvSpPr/>
              <p:nvPr/>
            </p:nvSpPr>
            <p:spPr>
              <a:xfrm>
                <a:off x="237890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3" name="椭圆 2952"/>
              <p:cNvSpPr/>
              <p:nvPr/>
            </p:nvSpPr>
            <p:spPr>
              <a:xfrm>
                <a:off x="2548763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4" name="椭圆 2953"/>
              <p:cNvSpPr/>
              <p:nvPr/>
            </p:nvSpPr>
            <p:spPr>
              <a:xfrm>
                <a:off x="2548763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5" name="椭圆 2954"/>
              <p:cNvSpPr/>
              <p:nvPr/>
            </p:nvSpPr>
            <p:spPr>
              <a:xfrm>
                <a:off x="272202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6" name="椭圆 2955"/>
              <p:cNvSpPr/>
              <p:nvPr/>
            </p:nvSpPr>
            <p:spPr>
              <a:xfrm>
                <a:off x="272202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7" name="椭圆 2956"/>
              <p:cNvSpPr/>
              <p:nvPr/>
            </p:nvSpPr>
            <p:spPr>
              <a:xfrm>
                <a:off x="2891884" y="253456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8" name="椭圆 2957"/>
              <p:cNvSpPr/>
              <p:nvPr/>
            </p:nvSpPr>
            <p:spPr>
              <a:xfrm>
                <a:off x="2891884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59" name="椭圆 2958"/>
              <p:cNvSpPr/>
              <p:nvPr/>
            </p:nvSpPr>
            <p:spPr>
              <a:xfrm>
                <a:off x="3073243" y="253456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0" name="椭圆 2959"/>
              <p:cNvSpPr/>
              <p:nvPr/>
            </p:nvSpPr>
            <p:spPr>
              <a:xfrm>
                <a:off x="3073243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1" name="椭圆 2960"/>
              <p:cNvSpPr/>
              <p:nvPr/>
            </p:nvSpPr>
            <p:spPr>
              <a:xfrm>
                <a:off x="32465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2" name="椭圆 2961"/>
              <p:cNvSpPr/>
              <p:nvPr/>
            </p:nvSpPr>
            <p:spPr>
              <a:xfrm>
                <a:off x="3246502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3" name="椭圆 2962"/>
              <p:cNvSpPr/>
              <p:nvPr/>
            </p:nvSpPr>
            <p:spPr>
              <a:xfrm>
                <a:off x="3416364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4" name="椭圆 2963"/>
              <p:cNvSpPr/>
              <p:nvPr/>
            </p:nvSpPr>
            <p:spPr>
              <a:xfrm>
                <a:off x="3416364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5" name="椭圆 2964"/>
              <p:cNvSpPr/>
              <p:nvPr/>
            </p:nvSpPr>
            <p:spPr>
              <a:xfrm>
                <a:off x="3586226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6" name="椭圆 2965"/>
              <p:cNvSpPr/>
              <p:nvPr/>
            </p:nvSpPr>
            <p:spPr>
              <a:xfrm>
                <a:off x="3586226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7" name="椭圆 2966"/>
              <p:cNvSpPr/>
              <p:nvPr/>
            </p:nvSpPr>
            <p:spPr>
              <a:xfrm>
                <a:off x="3759485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8" name="椭圆 2967"/>
              <p:cNvSpPr/>
              <p:nvPr/>
            </p:nvSpPr>
            <p:spPr>
              <a:xfrm>
                <a:off x="3759485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69" name="椭圆 2968"/>
              <p:cNvSpPr/>
              <p:nvPr/>
            </p:nvSpPr>
            <p:spPr>
              <a:xfrm>
                <a:off x="392934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0" name="椭圆 2969"/>
              <p:cNvSpPr/>
              <p:nvPr/>
            </p:nvSpPr>
            <p:spPr>
              <a:xfrm>
                <a:off x="392934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1" name="椭圆 2970"/>
              <p:cNvSpPr/>
              <p:nvPr/>
            </p:nvSpPr>
            <p:spPr>
              <a:xfrm>
                <a:off x="411070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2" name="椭圆 2971"/>
              <p:cNvSpPr/>
              <p:nvPr/>
            </p:nvSpPr>
            <p:spPr>
              <a:xfrm>
                <a:off x="4110707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3" name="椭圆 2972"/>
              <p:cNvSpPr/>
              <p:nvPr/>
            </p:nvSpPr>
            <p:spPr>
              <a:xfrm>
                <a:off x="4283966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4" name="椭圆 2973"/>
              <p:cNvSpPr/>
              <p:nvPr/>
            </p:nvSpPr>
            <p:spPr>
              <a:xfrm>
                <a:off x="4283966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5" name="椭圆 2974"/>
              <p:cNvSpPr/>
              <p:nvPr/>
            </p:nvSpPr>
            <p:spPr>
              <a:xfrm>
                <a:off x="445382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6" name="椭圆 2975"/>
              <p:cNvSpPr/>
              <p:nvPr/>
            </p:nvSpPr>
            <p:spPr>
              <a:xfrm>
                <a:off x="445382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7" name="椭圆 2976"/>
              <p:cNvSpPr/>
              <p:nvPr/>
            </p:nvSpPr>
            <p:spPr>
              <a:xfrm>
                <a:off x="151130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8" name="椭圆 2977"/>
              <p:cNvSpPr/>
              <p:nvPr/>
            </p:nvSpPr>
            <p:spPr>
              <a:xfrm>
                <a:off x="1511300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79" name="椭圆 2978"/>
              <p:cNvSpPr/>
              <p:nvPr/>
            </p:nvSpPr>
            <p:spPr>
              <a:xfrm>
                <a:off x="1684560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0" name="椭圆 2979"/>
              <p:cNvSpPr/>
              <p:nvPr/>
            </p:nvSpPr>
            <p:spPr>
              <a:xfrm>
                <a:off x="1684560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1" name="椭圆 2980"/>
              <p:cNvSpPr/>
              <p:nvPr/>
            </p:nvSpPr>
            <p:spPr>
              <a:xfrm>
                <a:off x="1854421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2" name="椭圆 2981"/>
              <p:cNvSpPr/>
              <p:nvPr/>
            </p:nvSpPr>
            <p:spPr>
              <a:xfrm>
                <a:off x="1854421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3" name="椭圆 2982"/>
              <p:cNvSpPr/>
              <p:nvPr/>
            </p:nvSpPr>
            <p:spPr>
              <a:xfrm>
                <a:off x="2035781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4" name="椭圆 2983"/>
              <p:cNvSpPr/>
              <p:nvPr/>
            </p:nvSpPr>
            <p:spPr>
              <a:xfrm>
                <a:off x="2035781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5" name="椭圆 2984"/>
              <p:cNvSpPr/>
              <p:nvPr/>
            </p:nvSpPr>
            <p:spPr>
              <a:xfrm>
                <a:off x="220904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6" name="椭圆 2985"/>
              <p:cNvSpPr/>
              <p:nvPr/>
            </p:nvSpPr>
            <p:spPr>
              <a:xfrm>
                <a:off x="2209040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7" name="椭圆 2986"/>
              <p:cNvSpPr/>
              <p:nvPr/>
            </p:nvSpPr>
            <p:spPr>
              <a:xfrm>
                <a:off x="2378902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8" name="椭圆 2987"/>
              <p:cNvSpPr/>
              <p:nvPr/>
            </p:nvSpPr>
            <p:spPr>
              <a:xfrm>
                <a:off x="2378902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89" name="椭圆 2988"/>
              <p:cNvSpPr/>
              <p:nvPr/>
            </p:nvSpPr>
            <p:spPr>
              <a:xfrm>
                <a:off x="2548763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0" name="椭圆 2989"/>
              <p:cNvSpPr/>
              <p:nvPr/>
            </p:nvSpPr>
            <p:spPr>
              <a:xfrm>
                <a:off x="2548763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1" name="椭圆 2990"/>
              <p:cNvSpPr/>
              <p:nvPr/>
            </p:nvSpPr>
            <p:spPr>
              <a:xfrm>
                <a:off x="2722022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2" name="椭圆 2991"/>
              <p:cNvSpPr/>
              <p:nvPr/>
            </p:nvSpPr>
            <p:spPr>
              <a:xfrm>
                <a:off x="2722022" y="307472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3" name="椭圆 2992"/>
              <p:cNvSpPr/>
              <p:nvPr/>
            </p:nvSpPr>
            <p:spPr>
              <a:xfrm>
                <a:off x="2891884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4" name="椭圆 2993"/>
              <p:cNvSpPr/>
              <p:nvPr/>
            </p:nvSpPr>
            <p:spPr>
              <a:xfrm>
                <a:off x="2891884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5" name="椭圆 2994"/>
              <p:cNvSpPr/>
              <p:nvPr/>
            </p:nvSpPr>
            <p:spPr>
              <a:xfrm>
                <a:off x="3073243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6" name="椭圆 2995"/>
              <p:cNvSpPr/>
              <p:nvPr/>
            </p:nvSpPr>
            <p:spPr>
              <a:xfrm>
                <a:off x="3073243" y="307472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7" name="椭圆 2996"/>
              <p:cNvSpPr/>
              <p:nvPr/>
            </p:nvSpPr>
            <p:spPr>
              <a:xfrm>
                <a:off x="3246502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8" name="椭圆 2997"/>
              <p:cNvSpPr/>
              <p:nvPr/>
            </p:nvSpPr>
            <p:spPr>
              <a:xfrm>
                <a:off x="3246502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99" name="椭圆 2998"/>
              <p:cNvSpPr/>
              <p:nvPr/>
            </p:nvSpPr>
            <p:spPr>
              <a:xfrm>
                <a:off x="3416364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0" name="椭圆 2999"/>
              <p:cNvSpPr/>
              <p:nvPr/>
            </p:nvSpPr>
            <p:spPr>
              <a:xfrm>
                <a:off x="3416364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1" name="椭圆 3000"/>
              <p:cNvSpPr/>
              <p:nvPr/>
            </p:nvSpPr>
            <p:spPr>
              <a:xfrm>
                <a:off x="3586226" y="2894672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2" name="椭圆 3001"/>
              <p:cNvSpPr/>
              <p:nvPr/>
            </p:nvSpPr>
            <p:spPr>
              <a:xfrm>
                <a:off x="358622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3" name="椭圆 3002"/>
              <p:cNvSpPr/>
              <p:nvPr/>
            </p:nvSpPr>
            <p:spPr>
              <a:xfrm>
                <a:off x="3759485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4" name="椭圆 3003"/>
              <p:cNvSpPr/>
              <p:nvPr/>
            </p:nvSpPr>
            <p:spPr>
              <a:xfrm>
                <a:off x="3759485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5" name="椭圆 3004"/>
              <p:cNvSpPr/>
              <p:nvPr/>
            </p:nvSpPr>
            <p:spPr>
              <a:xfrm>
                <a:off x="392934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6" name="椭圆 3005"/>
              <p:cNvSpPr/>
              <p:nvPr/>
            </p:nvSpPr>
            <p:spPr>
              <a:xfrm>
                <a:off x="3929347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7" name="椭圆 3006"/>
              <p:cNvSpPr/>
              <p:nvPr/>
            </p:nvSpPr>
            <p:spPr>
              <a:xfrm>
                <a:off x="411070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8" name="椭圆 3007"/>
              <p:cNvSpPr/>
              <p:nvPr/>
            </p:nvSpPr>
            <p:spPr>
              <a:xfrm>
                <a:off x="4110707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09" name="椭圆 3008"/>
              <p:cNvSpPr/>
              <p:nvPr/>
            </p:nvSpPr>
            <p:spPr>
              <a:xfrm>
                <a:off x="4283966" y="289467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0" name="椭圆 3009"/>
              <p:cNvSpPr/>
              <p:nvPr/>
            </p:nvSpPr>
            <p:spPr>
              <a:xfrm>
                <a:off x="428396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1" name="椭圆 3010"/>
              <p:cNvSpPr/>
              <p:nvPr/>
            </p:nvSpPr>
            <p:spPr>
              <a:xfrm>
                <a:off x="445382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2" name="椭圆 3011"/>
              <p:cNvSpPr/>
              <p:nvPr/>
            </p:nvSpPr>
            <p:spPr>
              <a:xfrm>
                <a:off x="4453827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3" name="椭圆 3012"/>
              <p:cNvSpPr/>
              <p:nvPr/>
            </p:nvSpPr>
            <p:spPr>
              <a:xfrm>
                <a:off x="1511300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4" name="椭圆 3013"/>
              <p:cNvSpPr/>
              <p:nvPr/>
            </p:nvSpPr>
            <p:spPr>
              <a:xfrm>
                <a:off x="1511300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5" name="椭圆 3014"/>
              <p:cNvSpPr/>
              <p:nvPr/>
            </p:nvSpPr>
            <p:spPr>
              <a:xfrm>
                <a:off x="1684560" y="325477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6" name="椭圆 3015"/>
              <p:cNvSpPr/>
              <p:nvPr/>
            </p:nvSpPr>
            <p:spPr>
              <a:xfrm>
                <a:off x="1684560" y="3434831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7" name="椭圆 3016"/>
              <p:cNvSpPr/>
              <p:nvPr/>
            </p:nvSpPr>
            <p:spPr>
              <a:xfrm>
                <a:off x="1854421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8" name="椭圆 3017"/>
              <p:cNvSpPr/>
              <p:nvPr/>
            </p:nvSpPr>
            <p:spPr>
              <a:xfrm>
                <a:off x="1854421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19" name="椭圆 3018"/>
              <p:cNvSpPr/>
              <p:nvPr/>
            </p:nvSpPr>
            <p:spPr>
              <a:xfrm>
                <a:off x="2035781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0" name="椭圆 3019"/>
              <p:cNvSpPr/>
              <p:nvPr/>
            </p:nvSpPr>
            <p:spPr>
              <a:xfrm>
                <a:off x="2035781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1" name="椭圆 3020"/>
              <p:cNvSpPr/>
              <p:nvPr/>
            </p:nvSpPr>
            <p:spPr>
              <a:xfrm>
                <a:off x="2209040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2" name="椭圆 3021"/>
              <p:cNvSpPr/>
              <p:nvPr/>
            </p:nvSpPr>
            <p:spPr>
              <a:xfrm>
                <a:off x="2209040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3" name="椭圆 3022"/>
              <p:cNvSpPr/>
              <p:nvPr/>
            </p:nvSpPr>
            <p:spPr>
              <a:xfrm>
                <a:off x="237890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4" name="椭圆 3023"/>
              <p:cNvSpPr/>
              <p:nvPr/>
            </p:nvSpPr>
            <p:spPr>
              <a:xfrm>
                <a:off x="23789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5" name="椭圆 3024"/>
              <p:cNvSpPr/>
              <p:nvPr/>
            </p:nvSpPr>
            <p:spPr>
              <a:xfrm>
                <a:off x="2548763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6" name="椭圆 3025"/>
              <p:cNvSpPr/>
              <p:nvPr/>
            </p:nvSpPr>
            <p:spPr>
              <a:xfrm>
                <a:off x="2548763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7" name="椭圆 3026"/>
              <p:cNvSpPr/>
              <p:nvPr/>
            </p:nvSpPr>
            <p:spPr>
              <a:xfrm>
                <a:off x="272202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8" name="椭圆 3027"/>
              <p:cNvSpPr/>
              <p:nvPr/>
            </p:nvSpPr>
            <p:spPr>
              <a:xfrm>
                <a:off x="2722022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29" name="椭圆 3028"/>
              <p:cNvSpPr/>
              <p:nvPr/>
            </p:nvSpPr>
            <p:spPr>
              <a:xfrm>
                <a:off x="2891884" y="325477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0" name="椭圆 3029"/>
              <p:cNvSpPr/>
              <p:nvPr/>
            </p:nvSpPr>
            <p:spPr>
              <a:xfrm>
                <a:off x="2891884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1" name="椭圆 3030"/>
              <p:cNvSpPr/>
              <p:nvPr/>
            </p:nvSpPr>
            <p:spPr>
              <a:xfrm>
                <a:off x="3073243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2" name="椭圆 3031"/>
              <p:cNvSpPr/>
              <p:nvPr/>
            </p:nvSpPr>
            <p:spPr>
              <a:xfrm>
                <a:off x="3073243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3" name="椭圆 3032"/>
              <p:cNvSpPr/>
              <p:nvPr/>
            </p:nvSpPr>
            <p:spPr>
              <a:xfrm>
                <a:off x="3246502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4" name="椭圆 3033"/>
              <p:cNvSpPr/>
              <p:nvPr/>
            </p:nvSpPr>
            <p:spPr>
              <a:xfrm>
                <a:off x="32465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5" name="椭圆 3034"/>
              <p:cNvSpPr/>
              <p:nvPr/>
            </p:nvSpPr>
            <p:spPr>
              <a:xfrm>
                <a:off x="3416364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6" name="椭圆 3035"/>
              <p:cNvSpPr/>
              <p:nvPr/>
            </p:nvSpPr>
            <p:spPr>
              <a:xfrm>
                <a:off x="3416364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7" name="椭圆 3036"/>
              <p:cNvSpPr/>
              <p:nvPr/>
            </p:nvSpPr>
            <p:spPr>
              <a:xfrm>
                <a:off x="3586226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8" name="椭圆 3037"/>
              <p:cNvSpPr/>
              <p:nvPr/>
            </p:nvSpPr>
            <p:spPr>
              <a:xfrm>
                <a:off x="3586226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39" name="椭圆 3038"/>
              <p:cNvSpPr/>
              <p:nvPr/>
            </p:nvSpPr>
            <p:spPr>
              <a:xfrm>
                <a:off x="3759485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0" name="椭圆 3039"/>
              <p:cNvSpPr/>
              <p:nvPr/>
            </p:nvSpPr>
            <p:spPr>
              <a:xfrm>
                <a:off x="3759485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1" name="椭圆 3040"/>
              <p:cNvSpPr/>
              <p:nvPr/>
            </p:nvSpPr>
            <p:spPr>
              <a:xfrm>
                <a:off x="3929347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2" name="椭圆 3041"/>
              <p:cNvSpPr/>
              <p:nvPr/>
            </p:nvSpPr>
            <p:spPr>
              <a:xfrm>
                <a:off x="392934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3" name="椭圆 3042"/>
              <p:cNvSpPr/>
              <p:nvPr/>
            </p:nvSpPr>
            <p:spPr>
              <a:xfrm>
                <a:off x="4110707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4" name="椭圆 3043"/>
              <p:cNvSpPr/>
              <p:nvPr/>
            </p:nvSpPr>
            <p:spPr>
              <a:xfrm>
                <a:off x="4110707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5" name="椭圆 3044"/>
              <p:cNvSpPr/>
              <p:nvPr/>
            </p:nvSpPr>
            <p:spPr>
              <a:xfrm>
                <a:off x="4283966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6" name="椭圆 3045"/>
              <p:cNvSpPr/>
              <p:nvPr/>
            </p:nvSpPr>
            <p:spPr>
              <a:xfrm>
                <a:off x="4283966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7" name="椭圆 3046"/>
              <p:cNvSpPr/>
              <p:nvPr/>
            </p:nvSpPr>
            <p:spPr>
              <a:xfrm>
                <a:off x="4453827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8" name="椭圆 3047"/>
              <p:cNvSpPr/>
              <p:nvPr/>
            </p:nvSpPr>
            <p:spPr>
              <a:xfrm>
                <a:off x="445382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49" name="椭圆 3048"/>
              <p:cNvSpPr/>
              <p:nvPr/>
            </p:nvSpPr>
            <p:spPr>
              <a:xfrm>
                <a:off x="151130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0" name="椭圆 3049"/>
              <p:cNvSpPr/>
              <p:nvPr/>
            </p:nvSpPr>
            <p:spPr>
              <a:xfrm>
                <a:off x="1511300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1" name="椭圆 3050"/>
              <p:cNvSpPr/>
              <p:nvPr/>
            </p:nvSpPr>
            <p:spPr>
              <a:xfrm>
                <a:off x="1684560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2" name="椭圆 3051"/>
              <p:cNvSpPr/>
              <p:nvPr/>
            </p:nvSpPr>
            <p:spPr>
              <a:xfrm>
                <a:off x="168456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3" name="椭圆 3052"/>
              <p:cNvSpPr/>
              <p:nvPr/>
            </p:nvSpPr>
            <p:spPr>
              <a:xfrm>
                <a:off x="1854421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4" name="椭圆 3053"/>
              <p:cNvSpPr/>
              <p:nvPr/>
            </p:nvSpPr>
            <p:spPr>
              <a:xfrm>
                <a:off x="1854421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5" name="椭圆 3054"/>
              <p:cNvSpPr/>
              <p:nvPr/>
            </p:nvSpPr>
            <p:spPr>
              <a:xfrm>
                <a:off x="2035781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6" name="椭圆 3055"/>
              <p:cNvSpPr/>
              <p:nvPr/>
            </p:nvSpPr>
            <p:spPr>
              <a:xfrm>
                <a:off x="2035781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7" name="椭圆 3056"/>
              <p:cNvSpPr/>
              <p:nvPr/>
            </p:nvSpPr>
            <p:spPr>
              <a:xfrm>
                <a:off x="220904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8" name="椭圆 3057"/>
              <p:cNvSpPr/>
              <p:nvPr/>
            </p:nvSpPr>
            <p:spPr>
              <a:xfrm>
                <a:off x="220904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59" name="椭圆 3058"/>
              <p:cNvSpPr/>
              <p:nvPr/>
            </p:nvSpPr>
            <p:spPr>
              <a:xfrm>
                <a:off x="2378902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0" name="椭圆 3059"/>
              <p:cNvSpPr/>
              <p:nvPr/>
            </p:nvSpPr>
            <p:spPr>
              <a:xfrm>
                <a:off x="2378902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1" name="椭圆 3060"/>
              <p:cNvSpPr/>
              <p:nvPr/>
            </p:nvSpPr>
            <p:spPr>
              <a:xfrm>
                <a:off x="2548763" y="361488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2" name="椭圆 3061"/>
              <p:cNvSpPr/>
              <p:nvPr/>
            </p:nvSpPr>
            <p:spPr>
              <a:xfrm>
                <a:off x="2548763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3" name="椭圆 3062"/>
              <p:cNvSpPr/>
              <p:nvPr/>
            </p:nvSpPr>
            <p:spPr>
              <a:xfrm>
                <a:off x="2722022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4" name="椭圆 3063"/>
              <p:cNvSpPr/>
              <p:nvPr/>
            </p:nvSpPr>
            <p:spPr>
              <a:xfrm>
                <a:off x="2722022" y="379493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5" name="椭圆 3064"/>
              <p:cNvSpPr/>
              <p:nvPr/>
            </p:nvSpPr>
            <p:spPr>
              <a:xfrm>
                <a:off x="2891884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6" name="椭圆 3065"/>
              <p:cNvSpPr/>
              <p:nvPr/>
            </p:nvSpPr>
            <p:spPr>
              <a:xfrm>
                <a:off x="2891884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7" name="椭圆 3066"/>
              <p:cNvSpPr/>
              <p:nvPr/>
            </p:nvSpPr>
            <p:spPr>
              <a:xfrm>
                <a:off x="3073243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8" name="椭圆 3067"/>
              <p:cNvSpPr/>
              <p:nvPr/>
            </p:nvSpPr>
            <p:spPr>
              <a:xfrm>
                <a:off x="3073243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69" name="椭圆 3068"/>
              <p:cNvSpPr/>
              <p:nvPr/>
            </p:nvSpPr>
            <p:spPr>
              <a:xfrm>
                <a:off x="3246502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0" name="椭圆 3069"/>
              <p:cNvSpPr/>
              <p:nvPr/>
            </p:nvSpPr>
            <p:spPr>
              <a:xfrm>
                <a:off x="3246502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1" name="椭圆 3070"/>
              <p:cNvSpPr/>
              <p:nvPr/>
            </p:nvSpPr>
            <p:spPr>
              <a:xfrm>
                <a:off x="3416364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2" name="椭圆 3071"/>
              <p:cNvSpPr/>
              <p:nvPr/>
            </p:nvSpPr>
            <p:spPr>
              <a:xfrm>
                <a:off x="3416364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3" name="椭圆 3072"/>
              <p:cNvSpPr/>
              <p:nvPr/>
            </p:nvSpPr>
            <p:spPr>
              <a:xfrm>
                <a:off x="3586226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4" name="椭圆 3073"/>
              <p:cNvSpPr/>
              <p:nvPr/>
            </p:nvSpPr>
            <p:spPr>
              <a:xfrm>
                <a:off x="358622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5" name="椭圆 3074"/>
              <p:cNvSpPr/>
              <p:nvPr/>
            </p:nvSpPr>
            <p:spPr>
              <a:xfrm>
                <a:off x="3759485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6" name="椭圆 3075"/>
              <p:cNvSpPr/>
              <p:nvPr/>
            </p:nvSpPr>
            <p:spPr>
              <a:xfrm>
                <a:off x="3759485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7" name="椭圆 3076"/>
              <p:cNvSpPr/>
              <p:nvPr/>
            </p:nvSpPr>
            <p:spPr>
              <a:xfrm>
                <a:off x="392934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8" name="椭圆 3077"/>
              <p:cNvSpPr/>
              <p:nvPr/>
            </p:nvSpPr>
            <p:spPr>
              <a:xfrm>
                <a:off x="3929347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79" name="椭圆 3078"/>
              <p:cNvSpPr/>
              <p:nvPr/>
            </p:nvSpPr>
            <p:spPr>
              <a:xfrm>
                <a:off x="411070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0" name="椭圆 3079"/>
              <p:cNvSpPr/>
              <p:nvPr/>
            </p:nvSpPr>
            <p:spPr>
              <a:xfrm>
                <a:off x="4110707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1" name="椭圆 3080"/>
              <p:cNvSpPr/>
              <p:nvPr/>
            </p:nvSpPr>
            <p:spPr>
              <a:xfrm>
                <a:off x="4283966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2" name="椭圆 3081"/>
              <p:cNvSpPr/>
              <p:nvPr/>
            </p:nvSpPr>
            <p:spPr>
              <a:xfrm>
                <a:off x="428396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3" name="椭圆 3082"/>
              <p:cNvSpPr/>
              <p:nvPr/>
            </p:nvSpPr>
            <p:spPr>
              <a:xfrm>
                <a:off x="445382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4" name="椭圆 3083"/>
              <p:cNvSpPr/>
              <p:nvPr/>
            </p:nvSpPr>
            <p:spPr>
              <a:xfrm>
                <a:off x="4453827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5" name="椭圆 3084"/>
              <p:cNvSpPr/>
              <p:nvPr/>
            </p:nvSpPr>
            <p:spPr>
              <a:xfrm>
                <a:off x="151130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6" name="椭圆 3085"/>
              <p:cNvSpPr/>
              <p:nvPr/>
            </p:nvSpPr>
            <p:spPr>
              <a:xfrm>
                <a:off x="151130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7" name="椭圆 3086"/>
              <p:cNvSpPr/>
              <p:nvPr/>
            </p:nvSpPr>
            <p:spPr>
              <a:xfrm>
                <a:off x="168456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8" name="椭圆 3087"/>
              <p:cNvSpPr/>
              <p:nvPr/>
            </p:nvSpPr>
            <p:spPr>
              <a:xfrm>
                <a:off x="1684560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89" name="椭圆 3088"/>
              <p:cNvSpPr/>
              <p:nvPr/>
            </p:nvSpPr>
            <p:spPr>
              <a:xfrm>
                <a:off x="1854421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0" name="椭圆 3089"/>
              <p:cNvSpPr/>
              <p:nvPr/>
            </p:nvSpPr>
            <p:spPr>
              <a:xfrm>
                <a:off x="1854421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1" name="椭圆 3090"/>
              <p:cNvSpPr/>
              <p:nvPr/>
            </p:nvSpPr>
            <p:spPr>
              <a:xfrm>
                <a:off x="2035781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2" name="椭圆 3091"/>
              <p:cNvSpPr/>
              <p:nvPr/>
            </p:nvSpPr>
            <p:spPr>
              <a:xfrm>
                <a:off x="2035781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3" name="椭圆 3092"/>
              <p:cNvSpPr/>
              <p:nvPr/>
            </p:nvSpPr>
            <p:spPr>
              <a:xfrm>
                <a:off x="2209040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4" name="椭圆 3093"/>
              <p:cNvSpPr/>
              <p:nvPr/>
            </p:nvSpPr>
            <p:spPr>
              <a:xfrm>
                <a:off x="220904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5" name="椭圆 3094"/>
              <p:cNvSpPr/>
              <p:nvPr/>
            </p:nvSpPr>
            <p:spPr>
              <a:xfrm>
                <a:off x="237890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6" name="椭圆 3095"/>
              <p:cNvSpPr/>
              <p:nvPr/>
            </p:nvSpPr>
            <p:spPr>
              <a:xfrm>
                <a:off x="23789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7" name="椭圆 3096"/>
              <p:cNvSpPr/>
              <p:nvPr/>
            </p:nvSpPr>
            <p:spPr>
              <a:xfrm>
                <a:off x="2548763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8" name="椭圆 3097"/>
              <p:cNvSpPr/>
              <p:nvPr/>
            </p:nvSpPr>
            <p:spPr>
              <a:xfrm>
                <a:off x="2548763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99" name="椭圆 3098"/>
              <p:cNvSpPr/>
              <p:nvPr/>
            </p:nvSpPr>
            <p:spPr>
              <a:xfrm>
                <a:off x="272202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0" name="椭圆 3099"/>
              <p:cNvSpPr/>
              <p:nvPr/>
            </p:nvSpPr>
            <p:spPr>
              <a:xfrm>
                <a:off x="2722022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1" name="椭圆 3100"/>
              <p:cNvSpPr/>
              <p:nvPr/>
            </p:nvSpPr>
            <p:spPr>
              <a:xfrm>
                <a:off x="2891884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2" name="椭圆 3101"/>
              <p:cNvSpPr/>
              <p:nvPr/>
            </p:nvSpPr>
            <p:spPr>
              <a:xfrm>
                <a:off x="2891884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3" name="椭圆 3102"/>
              <p:cNvSpPr/>
              <p:nvPr/>
            </p:nvSpPr>
            <p:spPr>
              <a:xfrm>
                <a:off x="3073243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4" name="椭圆 3103"/>
              <p:cNvSpPr/>
              <p:nvPr/>
            </p:nvSpPr>
            <p:spPr>
              <a:xfrm>
                <a:off x="3073243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5" name="椭圆 3104"/>
              <p:cNvSpPr/>
              <p:nvPr/>
            </p:nvSpPr>
            <p:spPr>
              <a:xfrm>
                <a:off x="3246502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6" name="椭圆 3105"/>
              <p:cNvSpPr/>
              <p:nvPr/>
            </p:nvSpPr>
            <p:spPr>
              <a:xfrm>
                <a:off x="32465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7" name="椭圆 3106"/>
              <p:cNvSpPr/>
              <p:nvPr/>
            </p:nvSpPr>
            <p:spPr>
              <a:xfrm>
                <a:off x="3416364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8" name="椭圆 3107"/>
              <p:cNvSpPr/>
              <p:nvPr/>
            </p:nvSpPr>
            <p:spPr>
              <a:xfrm>
                <a:off x="3416364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09" name="椭圆 3108"/>
              <p:cNvSpPr/>
              <p:nvPr/>
            </p:nvSpPr>
            <p:spPr>
              <a:xfrm>
                <a:off x="3586226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0" name="椭圆 3109"/>
              <p:cNvSpPr/>
              <p:nvPr/>
            </p:nvSpPr>
            <p:spPr>
              <a:xfrm>
                <a:off x="3586226" y="4155043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1" name="椭圆 3110"/>
              <p:cNvSpPr/>
              <p:nvPr/>
            </p:nvSpPr>
            <p:spPr>
              <a:xfrm>
                <a:off x="3759485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2" name="椭圆 3111"/>
              <p:cNvSpPr/>
              <p:nvPr/>
            </p:nvSpPr>
            <p:spPr>
              <a:xfrm>
                <a:off x="3759485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3" name="椭圆 3112"/>
              <p:cNvSpPr/>
              <p:nvPr/>
            </p:nvSpPr>
            <p:spPr>
              <a:xfrm>
                <a:off x="3929347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4" name="椭圆 3113"/>
              <p:cNvSpPr/>
              <p:nvPr/>
            </p:nvSpPr>
            <p:spPr>
              <a:xfrm>
                <a:off x="392934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5" name="椭圆 3114"/>
              <p:cNvSpPr/>
              <p:nvPr/>
            </p:nvSpPr>
            <p:spPr>
              <a:xfrm>
                <a:off x="4110707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6" name="椭圆 3115"/>
              <p:cNvSpPr/>
              <p:nvPr/>
            </p:nvSpPr>
            <p:spPr>
              <a:xfrm>
                <a:off x="4110707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7" name="椭圆 3116"/>
              <p:cNvSpPr/>
              <p:nvPr/>
            </p:nvSpPr>
            <p:spPr>
              <a:xfrm>
                <a:off x="4283966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8" name="椭圆 3117"/>
              <p:cNvSpPr/>
              <p:nvPr/>
            </p:nvSpPr>
            <p:spPr>
              <a:xfrm>
                <a:off x="4283966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19" name="椭圆 3118"/>
              <p:cNvSpPr/>
              <p:nvPr/>
            </p:nvSpPr>
            <p:spPr>
              <a:xfrm>
                <a:off x="4453827" y="3974990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0" name="椭圆 3119"/>
              <p:cNvSpPr/>
              <p:nvPr/>
            </p:nvSpPr>
            <p:spPr>
              <a:xfrm>
                <a:off x="445382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1" name="椭圆 3120"/>
              <p:cNvSpPr/>
              <p:nvPr/>
            </p:nvSpPr>
            <p:spPr>
              <a:xfrm>
                <a:off x="151130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2" name="椭圆 3121"/>
              <p:cNvSpPr/>
              <p:nvPr/>
            </p:nvSpPr>
            <p:spPr>
              <a:xfrm>
                <a:off x="1511300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3" name="椭圆 3122"/>
              <p:cNvSpPr/>
              <p:nvPr/>
            </p:nvSpPr>
            <p:spPr>
              <a:xfrm>
                <a:off x="1684560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4" name="椭圆 3123"/>
              <p:cNvSpPr/>
              <p:nvPr/>
            </p:nvSpPr>
            <p:spPr>
              <a:xfrm>
                <a:off x="168456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5" name="椭圆 3124"/>
              <p:cNvSpPr/>
              <p:nvPr/>
            </p:nvSpPr>
            <p:spPr>
              <a:xfrm>
                <a:off x="1854421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6" name="椭圆 3125"/>
              <p:cNvSpPr/>
              <p:nvPr/>
            </p:nvSpPr>
            <p:spPr>
              <a:xfrm>
                <a:off x="1854421" y="451514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7" name="椭圆 3126"/>
              <p:cNvSpPr/>
              <p:nvPr/>
            </p:nvSpPr>
            <p:spPr>
              <a:xfrm>
                <a:off x="2035781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8" name="椭圆 3127"/>
              <p:cNvSpPr/>
              <p:nvPr/>
            </p:nvSpPr>
            <p:spPr>
              <a:xfrm>
                <a:off x="2035781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29" name="椭圆 3128"/>
              <p:cNvSpPr/>
              <p:nvPr/>
            </p:nvSpPr>
            <p:spPr>
              <a:xfrm>
                <a:off x="220904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0" name="椭圆 3129"/>
              <p:cNvSpPr/>
              <p:nvPr/>
            </p:nvSpPr>
            <p:spPr>
              <a:xfrm>
                <a:off x="220904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1" name="椭圆 3130"/>
              <p:cNvSpPr/>
              <p:nvPr/>
            </p:nvSpPr>
            <p:spPr>
              <a:xfrm>
                <a:off x="2378902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2" name="椭圆 3131"/>
              <p:cNvSpPr/>
              <p:nvPr/>
            </p:nvSpPr>
            <p:spPr>
              <a:xfrm>
                <a:off x="23789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3" name="椭圆 3132"/>
              <p:cNvSpPr/>
              <p:nvPr/>
            </p:nvSpPr>
            <p:spPr>
              <a:xfrm>
                <a:off x="2548763" y="433509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4" name="椭圆 3133"/>
              <p:cNvSpPr/>
              <p:nvPr/>
            </p:nvSpPr>
            <p:spPr>
              <a:xfrm>
                <a:off x="2548763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5" name="椭圆 3134"/>
              <p:cNvSpPr/>
              <p:nvPr/>
            </p:nvSpPr>
            <p:spPr>
              <a:xfrm>
                <a:off x="2722022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6" name="椭圆 3135"/>
              <p:cNvSpPr/>
              <p:nvPr/>
            </p:nvSpPr>
            <p:spPr>
              <a:xfrm>
                <a:off x="272202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7" name="椭圆 3136"/>
              <p:cNvSpPr/>
              <p:nvPr/>
            </p:nvSpPr>
            <p:spPr>
              <a:xfrm>
                <a:off x="2891884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8" name="椭圆 3137"/>
              <p:cNvSpPr/>
              <p:nvPr/>
            </p:nvSpPr>
            <p:spPr>
              <a:xfrm>
                <a:off x="2891884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39" name="椭圆 3138"/>
              <p:cNvSpPr/>
              <p:nvPr/>
            </p:nvSpPr>
            <p:spPr>
              <a:xfrm>
                <a:off x="3073243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0" name="椭圆 3139"/>
              <p:cNvSpPr/>
              <p:nvPr/>
            </p:nvSpPr>
            <p:spPr>
              <a:xfrm>
                <a:off x="3073243" y="451514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1" name="椭圆 3140"/>
              <p:cNvSpPr/>
              <p:nvPr/>
            </p:nvSpPr>
            <p:spPr>
              <a:xfrm>
                <a:off x="3246502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2" name="椭圆 3141"/>
              <p:cNvSpPr/>
              <p:nvPr/>
            </p:nvSpPr>
            <p:spPr>
              <a:xfrm>
                <a:off x="32465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3" name="椭圆 3142"/>
              <p:cNvSpPr/>
              <p:nvPr/>
            </p:nvSpPr>
            <p:spPr>
              <a:xfrm>
                <a:off x="3416364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4" name="椭圆 3143"/>
              <p:cNvSpPr/>
              <p:nvPr/>
            </p:nvSpPr>
            <p:spPr>
              <a:xfrm>
                <a:off x="3416364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5" name="椭圆 3144"/>
              <p:cNvSpPr/>
              <p:nvPr/>
            </p:nvSpPr>
            <p:spPr>
              <a:xfrm>
                <a:off x="3586226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6" name="椭圆 3145"/>
              <p:cNvSpPr/>
              <p:nvPr/>
            </p:nvSpPr>
            <p:spPr>
              <a:xfrm>
                <a:off x="358622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7" name="椭圆 3146"/>
              <p:cNvSpPr/>
              <p:nvPr/>
            </p:nvSpPr>
            <p:spPr>
              <a:xfrm>
                <a:off x="3759485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8" name="椭圆 3147"/>
              <p:cNvSpPr/>
              <p:nvPr/>
            </p:nvSpPr>
            <p:spPr>
              <a:xfrm>
                <a:off x="3759485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49" name="椭圆 3148"/>
              <p:cNvSpPr/>
              <p:nvPr/>
            </p:nvSpPr>
            <p:spPr>
              <a:xfrm>
                <a:off x="392934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0" name="椭圆 3149"/>
              <p:cNvSpPr/>
              <p:nvPr/>
            </p:nvSpPr>
            <p:spPr>
              <a:xfrm>
                <a:off x="392934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1" name="椭圆 3150"/>
              <p:cNvSpPr/>
              <p:nvPr/>
            </p:nvSpPr>
            <p:spPr>
              <a:xfrm>
                <a:off x="411070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2" name="椭圆 3151"/>
              <p:cNvSpPr/>
              <p:nvPr/>
            </p:nvSpPr>
            <p:spPr>
              <a:xfrm>
                <a:off x="411070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3" name="椭圆 3152"/>
              <p:cNvSpPr/>
              <p:nvPr/>
            </p:nvSpPr>
            <p:spPr>
              <a:xfrm>
                <a:off x="4283966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4" name="椭圆 3153"/>
              <p:cNvSpPr/>
              <p:nvPr/>
            </p:nvSpPr>
            <p:spPr>
              <a:xfrm>
                <a:off x="428396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5" name="椭圆 3154"/>
              <p:cNvSpPr/>
              <p:nvPr/>
            </p:nvSpPr>
            <p:spPr>
              <a:xfrm>
                <a:off x="445382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6" name="椭圆 3155"/>
              <p:cNvSpPr/>
              <p:nvPr/>
            </p:nvSpPr>
            <p:spPr>
              <a:xfrm>
                <a:off x="4453827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7" name="椭圆 3156"/>
              <p:cNvSpPr/>
              <p:nvPr/>
            </p:nvSpPr>
            <p:spPr>
              <a:xfrm>
                <a:off x="1511300" y="469520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8" name="椭圆 3157"/>
              <p:cNvSpPr/>
              <p:nvPr/>
            </p:nvSpPr>
            <p:spPr>
              <a:xfrm>
                <a:off x="168456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59" name="椭圆 3158"/>
              <p:cNvSpPr/>
              <p:nvPr/>
            </p:nvSpPr>
            <p:spPr>
              <a:xfrm>
                <a:off x="1854421" y="469520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0" name="椭圆 3159"/>
              <p:cNvSpPr/>
              <p:nvPr/>
            </p:nvSpPr>
            <p:spPr>
              <a:xfrm>
                <a:off x="2035781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1" name="椭圆 3160"/>
              <p:cNvSpPr/>
              <p:nvPr/>
            </p:nvSpPr>
            <p:spPr>
              <a:xfrm>
                <a:off x="220904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2" name="椭圆 3161"/>
              <p:cNvSpPr/>
              <p:nvPr/>
            </p:nvSpPr>
            <p:spPr>
              <a:xfrm>
                <a:off x="2378902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3" name="椭圆 3162"/>
              <p:cNvSpPr/>
              <p:nvPr/>
            </p:nvSpPr>
            <p:spPr>
              <a:xfrm>
                <a:off x="254876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4" name="椭圆 3163"/>
              <p:cNvSpPr/>
              <p:nvPr/>
            </p:nvSpPr>
            <p:spPr>
              <a:xfrm>
                <a:off x="272202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5" name="椭圆 3164"/>
              <p:cNvSpPr/>
              <p:nvPr/>
            </p:nvSpPr>
            <p:spPr>
              <a:xfrm>
                <a:off x="289188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6" name="椭圆 3165"/>
              <p:cNvSpPr/>
              <p:nvPr/>
            </p:nvSpPr>
            <p:spPr>
              <a:xfrm>
                <a:off x="307324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7" name="椭圆 3166"/>
              <p:cNvSpPr/>
              <p:nvPr/>
            </p:nvSpPr>
            <p:spPr>
              <a:xfrm>
                <a:off x="324650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8" name="椭圆 3167"/>
              <p:cNvSpPr/>
              <p:nvPr/>
            </p:nvSpPr>
            <p:spPr>
              <a:xfrm>
                <a:off x="341636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69" name="椭圆 3168"/>
              <p:cNvSpPr/>
              <p:nvPr/>
            </p:nvSpPr>
            <p:spPr>
              <a:xfrm>
                <a:off x="358622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0" name="椭圆 3169"/>
              <p:cNvSpPr/>
              <p:nvPr/>
            </p:nvSpPr>
            <p:spPr>
              <a:xfrm>
                <a:off x="3759485" y="469520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1" name="椭圆 3170"/>
              <p:cNvSpPr/>
              <p:nvPr/>
            </p:nvSpPr>
            <p:spPr>
              <a:xfrm>
                <a:off x="3929347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2" name="椭圆 3171"/>
              <p:cNvSpPr/>
              <p:nvPr/>
            </p:nvSpPr>
            <p:spPr>
              <a:xfrm>
                <a:off x="411070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3" name="椭圆 3172"/>
              <p:cNvSpPr/>
              <p:nvPr/>
            </p:nvSpPr>
            <p:spPr>
              <a:xfrm>
                <a:off x="428396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4" name="椭圆 3173"/>
              <p:cNvSpPr/>
              <p:nvPr/>
            </p:nvSpPr>
            <p:spPr>
              <a:xfrm>
                <a:off x="445382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5" name="椭圆 3174"/>
              <p:cNvSpPr/>
              <p:nvPr/>
            </p:nvSpPr>
            <p:spPr>
              <a:xfrm>
                <a:off x="151130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6" name="椭圆 3175"/>
              <p:cNvSpPr/>
              <p:nvPr/>
            </p:nvSpPr>
            <p:spPr>
              <a:xfrm>
                <a:off x="151130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7" name="椭圆 3176"/>
              <p:cNvSpPr/>
              <p:nvPr/>
            </p:nvSpPr>
            <p:spPr>
              <a:xfrm>
                <a:off x="168456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8" name="椭圆 3177"/>
              <p:cNvSpPr/>
              <p:nvPr/>
            </p:nvSpPr>
            <p:spPr>
              <a:xfrm>
                <a:off x="1684560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79" name="椭圆 3178"/>
              <p:cNvSpPr/>
              <p:nvPr/>
            </p:nvSpPr>
            <p:spPr>
              <a:xfrm>
                <a:off x="1854421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0" name="椭圆 3179"/>
              <p:cNvSpPr/>
              <p:nvPr/>
            </p:nvSpPr>
            <p:spPr>
              <a:xfrm>
                <a:off x="1854421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1" name="椭圆 3180"/>
              <p:cNvSpPr/>
              <p:nvPr/>
            </p:nvSpPr>
            <p:spPr>
              <a:xfrm>
                <a:off x="2035781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2" name="椭圆 3181"/>
              <p:cNvSpPr/>
              <p:nvPr/>
            </p:nvSpPr>
            <p:spPr>
              <a:xfrm>
                <a:off x="2035781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3" name="椭圆 3182"/>
              <p:cNvSpPr/>
              <p:nvPr/>
            </p:nvSpPr>
            <p:spPr>
              <a:xfrm>
                <a:off x="2209040" y="487525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4" name="椭圆 3183"/>
              <p:cNvSpPr/>
              <p:nvPr/>
            </p:nvSpPr>
            <p:spPr>
              <a:xfrm>
                <a:off x="220904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5" name="椭圆 3184"/>
              <p:cNvSpPr/>
              <p:nvPr/>
            </p:nvSpPr>
            <p:spPr>
              <a:xfrm>
                <a:off x="2378902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6" name="椭圆 3185"/>
              <p:cNvSpPr/>
              <p:nvPr/>
            </p:nvSpPr>
            <p:spPr>
              <a:xfrm>
                <a:off x="2378902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7" name="椭圆 3186"/>
              <p:cNvSpPr/>
              <p:nvPr/>
            </p:nvSpPr>
            <p:spPr>
              <a:xfrm>
                <a:off x="2548763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8" name="椭圆 3187"/>
              <p:cNvSpPr/>
              <p:nvPr/>
            </p:nvSpPr>
            <p:spPr>
              <a:xfrm>
                <a:off x="2548763" y="505530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89" name="椭圆 3188"/>
              <p:cNvSpPr/>
              <p:nvPr/>
            </p:nvSpPr>
            <p:spPr>
              <a:xfrm>
                <a:off x="2722022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0" name="椭圆 3189"/>
              <p:cNvSpPr/>
              <p:nvPr/>
            </p:nvSpPr>
            <p:spPr>
              <a:xfrm>
                <a:off x="272202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1" name="椭圆 3190"/>
              <p:cNvSpPr/>
              <p:nvPr/>
            </p:nvSpPr>
            <p:spPr>
              <a:xfrm>
                <a:off x="289188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2" name="椭圆 3191"/>
              <p:cNvSpPr/>
              <p:nvPr/>
            </p:nvSpPr>
            <p:spPr>
              <a:xfrm>
                <a:off x="289188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3" name="椭圆 3192"/>
              <p:cNvSpPr/>
              <p:nvPr/>
            </p:nvSpPr>
            <p:spPr>
              <a:xfrm>
                <a:off x="3073243" y="4875256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4" name="椭圆 3193"/>
              <p:cNvSpPr/>
              <p:nvPr/>
            </p:nvSpPr>
            <p:spPr>
              <a:xfrm>
                <a:off x="3073243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5" name="椭圆 3194"/>
              <p:cNvSpPr/>
              <p:nvPr/>
            </p:nvSpPr>
            <p:spPr>
              <a:xfrm>
                <a:off x="3246502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6" name="椭圆 3195"/>
              <p:cNvSpPr/>
              <p:nvPr/>
            </p:nvSpPr>
            <p:spPr>
              <a:xfrm>
                <a:off x="324650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7" name="椭圆 3196"/>
              <p:cNvSpPr/>
              <p:nvPr/>
            </p:nvSpPr>
            <p:spPr>
              <a:xfrm>
                <a:off x="341636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8" name="椭圆 3197"/>
              <p:cNvSpPr/>
              <p:nvPr/>
            </p:nvSpPr>
            <p:spPr>
              <a:xfrm>
                <a:off x="341636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99" name="椭圆 3198"/>
              <p:cNvSpPr/>
              <p:nvPr/>
            </p:nvSpPr>
            <p:spPr>
              <a:xfrm>
                <a:off x="3586226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0" name="椭圆 3199"/>
              <p:cNvSpPr/>
              <p:nvPr/>
            </p:nvSpPr>
            <p:spPr>
              <a:xfrm>
                <a:off x="3586226" y="5055309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1" name="椭圆 3200"/>
              <p:cNvSpPr/>
              <p:nvPr/>
            </p:nvSpPr>
            <p:spPr>
              <a:xfrm>
                <a:off x="3759485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2" name="椭圆 3201"/>
              <p:cNvSpPr/>
              <p:nvPr/>
            </p:nvSpPr>
            <p:spPr>
              <a:xfrm>
                <a:off x="3759485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3" name="椭圆 3202"/>
              <p:cNvSpPr/>
              <p:nvPr/>
            </p:nvSpPr>
            <p:spPr>
              <a:xfrm>
                <a:off x="392934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4" name="椭圆 3203"/>
              <p:cNvSpPr/>
              <p:nvPr/>
            </p:nvSpPr>
            <p:spPr>
              <a:xfrm>
                <a:off x="392934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5" name="椭圆 3204"/>
              <p:cNvSpPr/>
              <p:nvPr/>
            </p:nvSpPr>
            <p:spPr>
              <a:xfrm>
                <a:off x="4110707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6" name="椭圆 3205"/>
              <p:cNvSpPr/>
              <p:nvPr/>
            </p:nvSpPr>
            <p:spPr>
              <a:xfrm>
                <a:off x="411070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7" name="椭圆 3206"/>
              <p:cNvSpPr/>
              <p:nvPr/>
            </p:nvSpPr>
            <p:spPr>
              <a:xfrm>
                <a:off x="4283966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8" name="椭圆 3207"/>
              <p:cNvSpPr/>
              <p:nvPr/>
            </p:nvSpPr>
            <p:spPr>
              <a:xfrm>
                <a:off x="4283966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09" name="椭圆 3208"/>
              <p:cNvSpPr/>
              <p:nvPr/>
            </p:nvSpPr>
            <p:spPr>
              <a:xfrm>
                <a:off x="445382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0" name="椭圆 3209"/>
              <p:cNvSpPr/>
              <p:nvPr/>
            </p:nvSpPr>
            <p:spPr>
              <a:xfrm>
                <a:off x="445382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1" name="椭圆 3210"/>
              <p:cNvSpPr/>
              <p:nvPr/>
            </p:nvSpPr>
            <p:spPr>
              <a:xfrm>
                <a:off x="151130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2" name="椭圆 3211"/>
              <p:cNvSpPr/>
              <p:nvPr/>
            </p:nvSpPr>
            <p:spPr>
              <a:xfrm>
                <a:off x="151130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3" name="椭圆 3212"/>
              <p:cNvSpPr/>
              <p:nvPr/>
            </p:nvSpPr>
            <p:spPr>
              <a:xfrm>
                <a:off x="168456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4" name="椭圆 3213"/>
              <p:cNvSpPr/>
              <p:nvPr/>
            </p:nvSpPr>
            <p:spPr>
              <a:xfrm>
                <a:off x="168456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5" name="椭圆 3214"/>
              <p:cNvSpPr/>
              <p:nvPr/>
            </p:nvSpPr>
            <p:spPr>
              <a:xfrm>
                <a:off x="1854421" y="523536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6" name="椭圆 3215"/>
              <p:cNvSpPr/>
              <p:nvPr/>
            </p:nvSpPr>
            <p:spPr>
              <a:xfrm>
                <a:off x="1854421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7" name="椭圆 3216"/>
              <p:cNvSpPr/>
              <p:nvPr/>
            </p:nvSpPr>
            <p:spPr>
              <a:xfrm>
                <a:off x="2035781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8" name="椭圆 3217"/>
              <p:cNvSpPr/>
              <p:nvPr/>
            </p:nvSpPr>
            <p:spPr>
              <a:xfrm>
                <a:off x="2035781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19" name="椭圆 3218"/>
              <p:cNvSpPr/>
              <p:nvPr/>
            </p:nvSpPr>
            <p:spPr>
              <a:xfrm>
                <a:off x="2209040" y="523536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0" name="椭圆 3219"/>
              <p:cNvSpPr/>
              <p:nvPr/>
            </p:nvSpPr>
            <p:spPr>
              <a:xfrm>
                <a:off x="220904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1" name="椭圆 3220"/>
              <p:cNvSpPr/>
              <p:nvPr/>
            </p:nvSpPr>
            <p:spPr>
              <a:xfrm>
                <a:off x="2378902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2" name="椭圆 3221"/>
              <p:cNvSpPr/>
              <p:nvPr/>
            </p:nvSpPr>
            <p:spPr>
              <a:xfrm>
                <a:off x="23789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3" name="椭圆 3222"/>
              <p:cNvSpPr/>
              <p:nvPr/>
            </p:nvSpPr>
            <p:spPr>
              <a:xfrm>
                <a:off x="2548763" y="5235362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4" name="椭圆 3223"/>
              <p:cNvSpPr/>
              <p:nvPr/>
            </p:nvSpPr>
            <p:spPr>
              <a:xfrm>
                <a:off x="2548763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5" name="椭圆 3224"/>
              <p:cNvSpPr/>
              <p:nvPr/>
            </p:nvSpPr>
            <p:spPr>
              <a:xfrm>
                <a:off x="2722022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6" name="椭圆 3225"/>
              <p:cNvSpPr/>
              <p:nvPr/>
            </p:nvSpPr>
            <p:spPr>
              <a:xfrm>
                <a:off x="272202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7" name="椭圆 3226"/>
              <p:cNvSpPr/>
              <p:nvPr/>
            </p:nvSpPr>
            <p:spPr>
              <a:xfrm>
                <a:off x="289188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8" name="椭圆 3227"/>
              <p:cNvSpPr/>
              <p:nvPr/>
            </p:nvSpPr>
            <p:spPr>
              <a:xfrm>
                <a:off x="2891884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29" name="椭圆 3228"/>
              <p:cNvSpPr/>
              <p:nvPr/>
            </p:nvSpPr>
            <p:spPr>
              <a:xfrm>
                <a:off x="3073243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0" name="椭圆 3229"/>
              <p:cNvSpPr/>
              <p:nvPr/>
            </p:nvSpPr>
            <p:spPr>
              <a:xfrm>
                <a:off x="3073243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1" name="椭圆 3230"/>
              <p:cNvSpPr/>
              <p:nvPr/>
            </p:nvSpPr>
            <p:spPr>
              <a:xfrm>
                <a:off x="3246502" y="523536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2" name="椭圆 3231"/>
              <p:cNvSpPr/>
              <p:nvPr/>
            </p:nvSpPr>
            <p:spPr>
              <a:xfrm>
                <a:off x="32465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3" name="椭圆 3232"/>
              <p:cNvSpPr/>
              <p:nvPr/>
            </p:nvSpPr>
            <p:spPr>
              <a:xfrm>
                <a:off x="341636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4" name="椭圆 3233"/>
              <p:cNvSpPr/>
              <p:nvPr/>
            </p:nvSpPr>
            <p:spPr>
              <a:xfrm>
                <a:off x="3416364" y="5415415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5" name="椭圆 3234"/>
              <p:cNvSpPr/>
              <p:nvPr/>
            </p:nvSpPr>
            <p:spPr>
              <a:xfrm>
                <a:off x="3586226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6" name="椭圆 3235"/>
              <p:cNvSpPr/>
              <p:nvPr/>
            </p:nvSpPr>
            <p:spPr>
              <a:xfrm>
                <a:off x="358622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7" name="椭圆 3236"/>
              <p:cNvSpPr/>
              <p:nvPr/>
            </p:nvSpPr>
            <p:spPr>
              <a:xfrm>
                <a:off x="3759485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8" name="椭圆 3237"/>
              <p:cNvSpPr/>
              <p:nvPr/>
            </p:nvSpPr>
            <p:spPr>
              <a:xfrm>
                <a:off x="3759485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39" name="椭圆 3238"/>
              <p:cNvSpPr/>
              <p:nvPr/>
            </p:nvSpPr>
            <p:spPr>
              <a:xfrm>
                <a:off x="392934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0" name="椭圆 3239"/>
              <p:cNvSpPr/>
              <p:nvPr/>
            </p:nvSpPr>
            <p:spPr>
              <a:xfrm>
                <a:off x="3929347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1" name="椭圆 3240"/>
              <p:cNvSpPr/>
              <p:nvPr/>
            </p:nvSpPr>
            <p:spPr>
              <a:xfrm>
                <a:off x="411070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2" name="椭圆 3241"/>
              <p:cNvSpPr/>
              <p:nvPr/>
            </p:nvSpPr>
            <p:spPr>
              <a:xfrm>
                <a:off x="4110707" y="5415415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3" name="椭圆 3242"/>
              <p:cNvSpPr/>
              <p:nvPr/>
            </p:nvSpPr>
            <p:spPr>
              <a:xfrm>
                <a:off x="4283966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4" name="椭圆 3243"/>
              <p:cNvSpPr/>
              <p:nvPr/>
            </p:nvSpPr>
            <p:spPr>
              <a:xfrm>
                <a:off x="428396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5" name="椭圆 3244"/>
              <p:cNvSpPr/>
              <p:nvPr/>
            </p:nvSpPr>
            <p:spPr>
              <a:xfrm>
                <a:off x="445382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6" name="椭圆 3245"/>
              <p:cNvSpPr/>
              <p:nvPr/>
            </p:nvSpPr>
            <p:spPr>
              <a:xfrm>
                <a:off x="4453827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7" name="椭圆 3246"/>
              <p:cNvSpPr/>
              <p:nvPr/>
            </p:nvSpPr>
            <p:spPr>
              <a:xfrm>
                <a:off x="1511300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8" name="椭圆 3247"/>
              <p:cNvSpPr/>
              <p:nvPr/>
            </p:nvSpPr>
            <p:spPr>
              <a:xfrm>
                <a:off x="151130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49" name="椭圆 3248"/>
              <p:cNvSpPr/>
              <p:nvPr/>
            </p:nvSpPr>
            <p:spPr>
              <a:xfrm>
                <a:off x="168456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0" name="椭圆 3249"/>
              <p:cNvSpPr/>
              <p:nvPr/>
            </p:nvSpPr>
            <p:spPr>
              <a:xfrm>
                <a:off x="1684560" y="145424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1" name="椭圆 3250"/>
              <p:cNvSpPr/>
              <p:nvPr/>
            </p:nvSpPr>
            <p:spPr>
              <a:xfrm>
                <a:off x="1854421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2" name="椭圆 3251"/>
              <p:cNvSpPr/>
              <p:nvPr/>
            </p:nvSpPr>
            <p:spPr>
              <a:xfrm>
                <a:off x="185442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3" name="椭圆 3252"/>
              <p:cNvSpPr/>
              <p:nvPr/>
            </p:nvSpPr>
            <p:spPr>
              <a:xfrm>
                <a:off x="2035781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4" name="椭圆 3253"/>
              <p:cNvSpPr/>
              <p:nvPr/>
            </p:nvSpPr>
            <p:spPr>
              <a:xfrm>
                <a:off x="203578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5" name="椭圆 3254"/>
              <p:cNvSpPr/>
              <p:nvPr/>
            </p:nvSpPr>
            <p:spPr>
              <a:xfrm>
                <a:off x="220904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6" name="椭圆 3255"/>
              <p:cNvSpPr/>
              <p:nvPr/>
            </p:nvSpPr>
            <p:spPr>
              <a:xfrm>
                <a:off x="220904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7" name="椭圆 3256"/>
              <p:cNvSpPr/>
              <p:nvPr/>
            </p:nvSpPr>
            <p:spPr>
              <a:xfrm>
                <a:off x="23789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8" name="椭圆 3257"/>
              <p:cNvSpPr/>
              <p:nvPr/>
            </p:nvSpPr>
            <p:spPr>
              <a:xfrm>
                <a:off x="2378902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59" name="椭圆 3258"/>
              <p:cNvSpPr/>
              <p:nvPr/>
            </p:nvSpPr>
            <p:spPr>
              <a:xfrm>
                <a:off x="2548763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0" name="椭圆 3259"/>
              <p:cNvSpPr/>
              <p:nvPr/>
            </p:nvSpPr>
            <p:spPr>
              <a:xfrm>
                <a:off x="254876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1" name="椭圆 3260"/>
              <p:cNvSpPr/>
              <p:nvPr/>
            </p:nvSpPr>
            <p:spPr>
              <a:xfrm>
                <a:off x="272202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2" name="椭圆 3261"/>
              <p:cNvSpPr/>
              <p:nvPr/>
            </p:nvSpPr>
            <p:spPr>
              <a:xfrm>
                <a:off x="2722022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3" name="椭圆 3262"/>
              <p:cNvSpPr/>
              <p:nvPr/>
            </p:nvSpPr>
            <p:spPr>
              <a:xfrm>
                <a:off x="2891884" y="127419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4" name="椭圆 3263"/>
              <p:cNvSpPr/>
              <p:nvPr/>
            </p:nvSpPr>
            <p:spPr>
              <a:xfrm>
                <a:off x="2891884" y="145424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5" name="椭圆 3264"/>
              <p:cNvSpPr/>
              <p:nvPr/>
            </p:nvSpPr>
            <p:spPr>
              <a:xfrm>
                <a:off x="3073243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6" name="椭圆 3265"/>
              <p:cNvSpPr/>
              <p:nvPr/>
            </p:nvSpPr>
            <p:spPr>
              <a:xfrm>
                <a:off x="307324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7" name="椭圆 3266"/>
              <p:cNvSpPr/>
              <p:nvPr/>
            </p:nvSpPr>
            <p:spPr>
              <a:xfrm>
                <a:off x="32465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8" name="椭圆 3267"/>
              <p:cNvSpPr/>
              <p:nvPr/>
            </p:nvSpPr>
            <p:spPr>
              <a:xfrm>
                <a:off x="3246502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69" name="椭圆 3268"/>
              <p:cNvSpPr/>
              <p:nvPr/>
            </p:nvSpPr>
            <p:spPr>
              <a:xfrm>
                <a:off x="3416364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0" name="椭圆 3269"/>
              <p:cNvSpPr/>
              <p:nvPr/>
            </p:nvSpPr>
            <p:spPr>
              <a:xfrm>
                <a:off x="3416364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1" name="椭圆 3270"/>
              <p:cNvSpPr/>
              <p:nvPr/>
            </p:nvSpPr>
            <p:spPr>
              <a:xfrm>
                <a:off x="3586226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2" name="椭圆 3271"/>
              <p:cNvSpPr/>
              <p:nvPr/>
            </p:nvSpPr>
            <p:spPr>
              <a:xfrm>
                <a:off x="3586226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3" name="椭圆 3272"/>
              <p:cNvSpPr/>
              <p:nvPr/>
            </p:nvSpPr>
            <p:spPr>
              <a:xfrm>
                <a:off x="3759485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4" name="椭圆 3273"/>
              <p:cNvSpPr/>
              <p:nvPr/>
            </p:nvSpPr>
            <p:spPr>
              <a:xfrm>
                <a:off x="3759485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5" name="椭圆 3274"/>
              <p:cNvSpPr/>
              <p:nvPr/>
            </p:nvSpPr>
            <p:spPr>
              <a:xfrm>
                <a:off x="392934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6" name="椭圆 3275"/>
              <p:cNvSpPr/>
              <p:nvPr/>
            </p:nvSpPr>
            <p:spPr>
              <a:xfrm>
                <a:off x="392934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7" name="椭圆 3276"/>
              <p:cNvSpPr/>
              <p:nvPr/>
            </p:nvSpPr>
            <p:spPr>
              <a:xfrm>
                <a:off x="4110707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8" name="椭圆 3277"/>
              <p:cNvSpPr/>
              <p:nvPr/>
            </p:nvSpPr>
            <p:spPr>
              <a:xfrm>
                <a:off x="411070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79" name="椭圆 3278"/>
              <p:cNvSpPr/>
              <p:nvPr/>
            </p:nvSpPr>
            <p:spPr>
              <a:xfrm>
                <a:off x="4283966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0" name="椭圆 3279"/>
              <p:cNvSpPr/>
              <p:nvPr/>
            </p:nvSpPr>
            <p:spPr>
              <a:xfrm>
                <a:off x="4283966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1" name="椭圆 3280"/>
              <p:cNvSpPr/>
              <p:nvPr/>
            </p:nvSpPr>
            <p:spPr>
              <a:xfrm>
                <a:off x="445382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2" name="椭圆 3281"/>
              <p:cNvSpPr/>
              <p:nvPr/>
            </p:nvSpPr>
            <p:spPr>
              <a:xfrm>
                <a:off x="4453827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3" name="椭圆 3282"/>
              <p:cNvSpPr/>
              <p:nvPr/>
            </p:nvSpPr>
            <p:spPr>
              <a:xfrm>
                <a:off x="1511300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4" name="椭圆 3283"/>
              <p:cNvSpPr/>
              <p:nvPr/>
            </p:nvSpPr>
            <p:spPr>
              <a:xfrm>
                <a:off x="1684560" y="1634300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5" name="椭圆 3284"/>
              <p:cNvSpPr/>
              <p:nvPr/>
            </p:nvSpPr>
            <p:spPr>
              <a:xfrm>
                <a:off x="1854421" y="163430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6" name="椭圆 3285"/>
              <p:cNvSpPr/>
              <p:nvPr/>
            </p:nvSpPr>
            <p:spPr>
              <a:xfrm>
                <a:off x="2035781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7" name="椭圆 3286"/>
              <p:cNvSpPr/>
              <p:nvPr/>
            </p:nvSpPr>
            <p:spPr>
              <a:xfrm>
                <a:off x="2209040" y="1634300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8" name="椭圆 3287"/>
              <p:cNvSpPr/>
              <p:nvPr/>
            </p:nvSpPr>
            <p:spPr>
              <a:xfrm>
                <a:off x="23789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89" name="椭圆 3288"/>
              <p:cNvSpPr/>
              <p:nvPr/>
            </p:nvSpPr>
            <p:spPr>
              <a:xfrm>
                <a:off x="2548763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0" name="椭圆 3289"/>
              <p:cNvSpPr/>
              <p:nvPr/>
            </p:nvSpPr>
            <p:spPr>
              <a:xfrm>
                <a:off x="2722022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1" name="椭圆 3290"/>
              <p:cNvSpPr/>
              <p:nvPr/>
            </p:nvSpPr>
            <p:spPr>
              <a:xfrm>
                <a:off x="2891884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2" name="椭圆 3291"/>
              <p:cNvSpPr/>
              <p:nvPr/>
            </p:nvSpPr>
            <p:spPr>
              <a:xfrm>
                <a:off x="3073243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3" name="椭圆 3292"/>
              <p:cNvSpPr/>
              <p:nvPr/>
            </p:nvSpPr>
            <p:spPr>
              <a:xfrm>
                <a:off x="32465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4" name="椭圆 3293"/>
              <p:cNvSpPr/>
              <p:nvPr/>
            </p:nvSpPr>
            <p:spPr>
              <a:xfrm>
                <a:off x="3416364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5" name="椭圆 3294"/>
              <p:cNvSpPr/>
              <p:nvPr/>
            </p:nvSpPr>
            <p:spPr>
              <a:xfrm>
                <a:off x="3586226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6" name="椭圆 3295"/>
              <p:cNvSpPr/>
              <p:nvPr/>
            </p:nvSpPr>
            <p:spPr>
              <a:xfrm>
                <a:off x="3759485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7" name="椭圆 3296"/>
              <p:cNvSpPr/>
              <p:nvPr/>
            </p:nvSpPr>
            <p:spPr>
              <a:xfrm>
                <a:off x="392934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8" name="椭圆 3297"/>
              <p:cNvSpPr/>
              <p:nvPr/>
            </p:nvSpPr>
            <p:spPr>
              <a:xfrm>
                <a:off x="4110707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99" name="椭圆 3298"/>
              <p:cNvSpPr/>
              <p:nvPr/>
            </p:nvSpPr>
            <p:spPr>
              <a:xfrm>
                <a:off x="4283966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0" name="椭圆 3299"/>
              <p:cNvSpPr/>
              <p:nvPr/>
            </p:nvSpPr>
            <p:spPr>
              <a:xfrm>
                <a:off x="445382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3301" name="组 3300"/>
            <p:cNvGrpSpPr/>
            <p:nvPr/>
          </p:nvGrpSpPr>
          <p:grpSpPr>
            <a:xfrm>
              <a:off x="6227928" y="834747"/>
              <a:ext cx="3098800" cy="4297494"/>
              <a:chOff x="1511300" y="1274194"/>
              <a:chExt cx="3098800" cy="4297494"/>
            </a:xfrm>
          </p:grpSpPr>
          <p:sp>
            <p:nvSpPr>
              <p:cNvPr id="3302" name="椭圆 3301"/>
              <p:cNvSpPr/>
              <p:nvPr/>
            </p:nvSpPr>
            <p:spPr>
              <a:xfrm>
                <a:off x="1511300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3" name="椭圆 3302"/>
              <p:cNvSpPr/>
              <p:nvPr/>
            </p:nvSpPr>
            <p:spPr>
              <a:xfrm>
                <a:off x="1511300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4" name="椭圆 3303"/>
              <p:cNvSpPr/>
              <p:nvPr/>
            </p:nvSpPr>
            <p:spPr>
              <a:xfrm>
                <a:off x="1684560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5" name="椭圆 3304"/>
              <p:cNvSpPr/>
              <p:nvPr/>
            </p:nvSpPr>
            <p:spPr>
              <a:xfrm>
                <a:off x="168456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6" name="椭圆 3305"/>
              <p:cNvSpPr/>
              <p:nvPr/>
            </p:nvSpPr>
            <p:spPr>
              <a:xfrm>
                <a:off x="185442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7" name="椭圆 3306"/>
              <p:cNvSpPr/>
              <p:nvPr/>
            </p:nvSpPr>
            <p:spPr>
              <a:xfrm>
                <a:off x="185442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8" name="椭圆 3307"/>
              <p:cNvSpPr/>
              <p:nvPr/>
            </p:nvSpPr>
            <p:spPr>
              <a:xfrm>
                <a:off x="203578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09" name="椭圆 3308"/>
              <p:cNvSpPr/>
              <p:nvPr/>
            </p:nvSpPr>
            <p:spPr>
              <a:xfrm>
                <a:off x="203578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0" name="椭圆 3309"/>
              <p:cNvSpPr/>
              <p:nvPr/>
            </p:nvSpPr>
            <p:spPr>
              <a:xfrm>
                <a:off x="2209040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1" name="椭圆 3310"/>
              <p:cNvSpPr/>
              <p:nvPr/>
            </p:nvSpPr>
            <p:spPr>
              <a:xfrm>
                <a:off x="220904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2" name="椭圆 3311"/>
              <p:cNvSpPr/>
              <p:nvPr/>
            </p:nvSpPr>
            <p:spPr>
              <a:xfrm>
                <a:off x="237890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3" name="椭圆 3312"/>
              <p:cNvSpPr/>
              <p:nvPr/>
            </p:nvSpPr>
            <p:spPr>
              <a:xfrm>
                <a:off x="2378902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4" name="椭圆 3313"/>
              <p:cNvSpPr/>
              <p:nvPr/>
            </p:nvSpPr>
            <p:spPr>
              <a:xfrm>
                <a:off x="2548763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5" name="椭圆 3314"/>
              <p:cNvSpPr/>
              <p:nvPr/>
            </p:nvSpPr>
            <p:spPr>
              <a:xfrm>
                <a:off x="2548763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6" name="椭圆 3315"/>
              <p:cNvSpPr/>
              <p:nvPr/>
            </p:nvSpPr>
            <p:spPr>
              <a:xfrm>
                <a:off x="272202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7" name="椭圆 3316"/>
              <p:cNvSpPr/>
              <p:nvPr/>
            </p:nvSpPr>
            <p:spPr>
              <a:xfrm>
                <a:off x="2722022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8" name="椭圆 3317"/>
              <p:cNvSpPr/>
              <p:nvPr/>
            </p:nvSpPr>
            <p:spPr>
              <a:xfrm>
                <a:off x="289188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19" name="椭圆 3318"/>
              <p:cNvSpPr/>
              <p:nvPr/>
            </p:nvSpPr>
            <p:spPr>
              <a:xfrm>
                <a:off x="2891884" y="199440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0" name="椭圆 3319"/>
              <p:cNvSpPr/>
              <p:nvPr/>
            </p:nvSpPr>
            <p:spPr>
              <a:xfrm>
                <a:off x="3073243" y="1814353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1" name="椭圆 3320"/>
              <p:cNvSpPr/>
              <p:nvPr/>
            </p:nvSpPr>
            <p:spPr>
              <a:xfrm>
                <a:off x="3073243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2" name="椭圆 3321"/>
              <p:cNvSpPr/>
              <p:nvPr/>
            </p:nvSpPr>
            <p:spPr>
              <a:xfrm>
                <a:off x="3246502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3" name="椭圆 3322"/>
              <p:cNvSpPr/>
              <p:nvPr/>
            </p:nvSpPr>
            <p:spPr>
              <a:xfrm>
                <a:off x="3246502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4" name="椭圆 3323"/>
              <p:cNvSpPr/>
              <p:nvPr/>
            </p:nvSpPr>
            <p:spPr>
              <a:xfrm>
                <a:off x="341636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5" name="椭圆 3324"/>
              <p:cNvSpPr/>
              <p:nvPr/>
            </p:nvSpPr>
            <p:spPr>
              <a:xfrm>
                <a:off x="3416364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6" name="椭圆 3325"/>
              <p:cNvSpPr/>
              <p:nvPr/>
            </p:nvSpPr>
            <p:spPr>
              <a:xfrm>
                <a:off x="3586226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7" name="椭圆 3326"/>
              <p:cNvSpPr/>
              <p:nvPr/>
            </p:nvSpPr>
            <p:spPr>
              <a:xfrm>
                <a:off x="3586226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8" name="椭圆 3327"/>
              <p:cNvSpPr/>
              <p:nvPr/>
            </p:nvSpPr>
            <p:spPr>
              <a:xfrm>
                <a:off x="3759485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29" name="椭圆 3328"/>
              <p:cNvSpPr/>
              <p:nvPr/>
            </p:nvSpPr>
            <p:spPr>
              <a:xfrm>
                <a:off x="3759485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0" name="椭圆 3329"/>
              <p:cNvSpPr/>
              <p:nvPr/>
            </p:nvSpPr>
            <p:spPr>
              <a:xfrm>
                <a:off x="392934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1" name="椭圆 3330"/>
              <p:cNvSpPr/>
              <p:nvPr/>
            </p:nvSpPr>
            <p:spPr>
              <a:xfrm>
                <a:off x="3929347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2" name="椭圆 3331"/>
              <p:cNvSpPr/>
              <p:nvPr/>
            </p:nvSpPr>
            <p:spPr>
              <a:xfrm>
                <a:off x="4110707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3" name="椭圆 3332"/>
              <p:cNvSpPr/>
              <p:nvPr/>
            </p:nvSpPr>
            <p:spPr>
              <a:xfrm>
                <a:off x="4110707" y="1994407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4" name="椭圆 3333"/>
              <p:cNvSpPr/>
              <p:nvPr/>
            </p:nvSpPr>
            <p:spPr>
              <a:xfrm>
                <a:off x="4283966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5" name="椭圆 3334"/>
              <p:cNvSpPr/>
              <p:nvPr/>
            </p:nvSpPr>
            <p:spPr>
              <a:xfrm>
                <a:off x="4283966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6" name="椭圆 3335"/>
              <p:cNvSpPr/>
              <p:nvPr/>
            </p:nvSpPr>
            <p:spPr>
              <a:xfrm>
                <a:off x="445382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7" name="椭圆 3336"/>
              <p:cNvSpPr/>
              <p:nvPr/>
            </p:nvSpPr>
            <p:spPr>
              <a:xfrm>
                <a:off x="4453827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8" name="椭圆 3337"/>
              <p:cNvSpPr/>
              <p:nvPr/>
            </p:nvSpPr>
            <p:spPr>
              <a:xfrm>
                <a:off x="1511300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39" name="椭圆 3338"/>
              <p:cNvSpPr/>
              <p:nvPr/>
            </p:nvSpPr>
            <p:spPr>
              <a:xfrm>
                <a:off x="1511300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0" name="椭圆 3339"/>
              <p:cNvSpPr/>
              <p:nvPr/>
            </p:nvSpPr>
            <p:spPr>
              <a:xfrm>
                <a:off x="1684560" y="217445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1" name="椭圆 3340"/>
              <p:cNvSpPr/>
              <p:nvPr/>
            </p:nvSpPr>
            <p:spPr>
              <a:xfrm>
                <a:off x="1684560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2" name="椭圆 3341"/>
              <p:cNvSpPr/>
              <p:nvPr/>
            </p:nvSpPr>
            <p:spPr>
              <a:xfrm>
                <a:off x="1854421" y="217445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3" name="椭圆 3342"/>
              <p:cNvSpPr/>
              <p:nvPr/>
            </p:nvSpPr>
            <p:spPr>
              <a:xfrm>
                <a:off x="1854421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4" name="椭圆 3343"/>
              <p:cNvSpPr/>
              <p:nvPr/>
            </p:nvSpPr>
            <p:spPr>
              <a:xfrm>
                <a:off x="2035781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5" name="椭圆 3344"/>
              <p:cNvSpPr/>
              <p:nvPr/>
            </p:nvSpPr>
            <p:spPr>
              <a:xfrm>
                <a:off x="2035781" y="2354512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6" name="椭圆 3345"/>
              <p:cNvSpPr/>
              <p:nvPr/>
            </p:nvSpPr>
            <p:spPr>
              <a:xfrm>
                <a:off x="2209040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7" name="椭圆 3346"/>
              <p:cNvSpPr/>
              <p:nvPr/>
            </p:nvSpPr>
            <p:spPr>
              <a:xfrm>
                <a:off x="2209040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8" name="椭圆 3347"/>
              <p:cNvSpPr/>
              <p:nvPr/>
            </p:nvSpPr>
            <p:spPr>
              <a:xfrm>
                <a:off x="2378902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49" name="椭圆 3348"/>
              <p:cNvSpPr/>
              <p:nvPr/>
            </p:nvSpPr>
            <p:spPr>
              <a:xfrm>
                <a:off x="2378902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0" name="椭圆 3349"/>
              <p:cNvSpPr/>
              <p:nvPr/>
            </p:nvSpPr>
            <p:spPr>
              <a:xfrm>
                <a:off x="2548763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1" name="椭圆 3350"/>
              <p:cNvSpPr/>
              <p:nvPr/>
            </p:nvSpPr>
            <p:spPr>
              <a:xfrm>
                <a:off x="2548763" y="2354512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2" name="椭圆 3351"/>
              <p:cNvSpPr/>
              <p:nvPr/>
            </p:nvSpPr>
            <p:spPr>
              <a:xfrm>
                <a:off x="2722022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3" name="椭圆 3352"/>
              <p:cNvSpPr/>
              <p:nvPr/>
            </p:nvSpPr>
            <p:spPr>
              <a:xfrm>
                <a:off x="2722022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4" name="椭圆 3353"/>
              <p:cNvSpPr/>
              <p:nvPr/>
            </p:nvSpPr>
            <p:spPr>
              <a:xfrm>
                <a:off x="2891884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5" name="椭圆 3354"/>
              <p:cNvSpPr/>
              <p:nvPr/>
            </p:nvSpPr>
            <p:spPr>
              <a:xfrm>
                <a:off x="2891884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6" name="椭圆 3355"/>
              <p:cNvSpPr/>
              <p:nvPr/>
            </p:nvSpPr>
            <p:spPr>
              <a:xfrm>
                <a:off x="3073243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7" name="椭圆 3356"/>
              <p:cNvSpPr/>
              <p:nvPr/>
            </p:nvSpPr>
            <p:spPr>
              <a:xfrm>
                <a:off x="3073243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8" name="椭圆 3357"/>
              <p:cNvSpPr/>
              <p:nvPr/>
            </p:nvSpPr>
            <p:spPr>
              <a:xfrm>
                <a:off x="3246502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59" name="椭圆 3358"/>
              <p:cNvSpPr/>
              <p:nvPr/>
            </p:nvSpPr>
            <p:spPr>
              <a:xfrm>
                <a:off x="3246502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0" name="椭圆 3359"/>
              <p:cNvSpPr/>
              <p:nvPr/>
            </p:nvSpPr>
            <p:spPr>
              <a:xfrm>
                <a:off x="3416364" y="217445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1" name="椭圆 3360"/>
              <p:cNvSpPr/>
              <p:nvPr/>
            </p:nvSpPr>
            <p:spPr>
              <a:xfrm>
                <a:off x="3416364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2" name="椭圆 3361"/>
              <p:cNvSpPr/>
              <p:nvPr/>
            </p:nvSpPr>
            <p:spPr>
              <a:xfrm>
                <a:off x="3586226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3" name="椭圆 3362"/>
              <p:cNvSpPr/>
              <p:nvPr/>
            </p:nvSpPr>
            <p:spPr>
              <a:xfrm>
                <a:off x="358622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4" name="椭圆 3363"/>
              <p:cNvSpPr/>
              <p:nvPr/>
            </p:nvSpPr>
            <p:spPr>
              <a:xfrm>
                <a:off x="3759485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5" name="椭圆 3364"/>
              <p:cNvSpPr/>
              <p:nvPr/>
            </p:nvSpPr>
            <p:spPr>
              <a:xfrm>
                <a:off x="3759485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6" name="椭圆 3365"/>
              <p:cNvSpPr/>
              <p:nvPr/>
            </p:nvSpPr>
            <p:spPr>
              <a:xfrm>
                <a:off x="392934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7" name="椭圆 3366"/>
              <p:cNvSpPr/>
              <p:nvPr/>
            </p:nvSpPr>
            <p:spPr>
              <a:xfrm>
                <a:off x="3929347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8" name="椭圆 3367"/>
              <p:cNvSpPr/>
              <p:nvPr/>
            </p:nvSpPr>
            <p:spPr>
              <a:xfrm>
                <a:off x="4110707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69" name="椭圆 3368"/>
              <p:cNvSpPr/>
              <p:nvPr/>
            </p:nvSpPr>
            <p:spPr>
              <a:xfrm>
                <a:off x="4110707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0" name="椭圆 3369"/>
              <p:cNvSpPr/>
              <p:nvPr/>
            </p:nvSpPr>
            <p:spPr>
              <a:xfrm>
                <a:off x="4283966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1" name="椭圆 3370"/>
              <p:cNvSpPr/>
              <p:nvPr/>
            </p:nvSpPr>
            <p:spPr>
              <a:xfrm>
                <a:off x="428396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2" name="椭圆 3371"/>
              <p:cNvSpPr/>
              <p:nvPr/>
            </p:nvSpPr>
            <p:spPr>
              <a:xfrm>
                <a:off x="445382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3" name="椭圆 3372"/>
              <p:cNvSpPr/>
              <p:nvPr/>
            </p:nvSpPr>
            <p:spPr>
              <a:xfrm>
                <a:off x="4453827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4" name="椭圆 3373"/>
              <p:cNvSpPr/>
              <p:nvPr/>
            </p:nvSpPr>
            <p:spPr>
              <a:xfrm>
                <a:off x="1511300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5" name="椭圆 3374"/>
              <p:cNvSpPr/>
              <p:nvPr/>
            </p:nvSpPr>
            <p:spPr>
              <a:xfrm>
                <a:off x="151130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6" name="椭圆 3375"/>
              <p:cNvSpPr/>
              <p:nvPr/>
            </p:nvSpPr>
            <p:spPr>
              <a:xfrm>
                <a:off x="1684560" y="2534566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7" name="椭圆 3376"/>
              <p:cNvSpPr/>
              <p:nvPr/>
            </p:nvSpPr>
            <p:spPr>
              <a:xfrm>
                <a:off x="1684560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8" name="椭圆 3377"/>
              <p:cNvSpPr/>
              <p:nvPr/>
            </p:nvSpPr>
            <p:spPr>
              <a:xfrm>
                <a:off x="185442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79" name="椭圆 3378"/>
              <p:cNvSpPr/>
              <p:nvPr/>
            </p:nvSpPr>
            <p:spPr>
              <a:xfrm>
                <a:off x="1854421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0" name="椭圆 3379"/>
              <p:cNvSpPr/>
              <p:nvPr/>
            </p:nvSpPr>
            <p:spPr>
              <a:xfrm>
                <a:off x="203578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1" name="椭圆 3380"/>
              <p:cNvSpPr/>
              <p:nvPr/>
            </p:nvSpPr>
            <p:spPr>
              <a:xfrm>
                <a:off x="2035781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2" name="椭圆 3381"/>
              <p:cNvSpPr/>
              <p:nvPr/>
            </p:nvSpPr>
            <p:spPr>
              <a:xfrm>
                <a:off x="2209040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3" name="椭圆 3382"/>
              <p:cNvSpPr/>
              <p:nvPr/>
            </p:nvSpPr>
            <p:spPr>
              <a:xfrm>
                <a:off x="220904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4" name="椭圆 3383"/>
              <p:cNvSpPr/>
              <p:nvPr/>
            </p:nvSpPr>
            <p:spPr>
              <a:xfrm>
                <a:off x="23789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5" name="椭圆 3384"/>
              <p:cNvSpPr/>
              <p:nvPr/>
            </p:nvSpPr>
            <p:spPr>
              <a:xfrm>
                <a:off x="237890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6" name="椭圆 3385"/>
              <p:cNvSpPr/>
              <p:nvPr/>
            </p:nvSpPr>
            <p:spPr>
              <a:xfrm>
                <a:off x="2548763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7" name="椭圆 3386"/>
              <p:cNvSpPr/>
              <p:nvPr/>
            </p:nvSpPr>
            <p:spPr>
              <a:xfrm>
                <a:off x="2548763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8" name="椭圆 3387"/>
              <p:cNvSpPr/>
              <p:nvPr/>
            </p:nvSpPr>
            <p:spPr>
              <a:xfrm>
                <a:off x="272202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89" name="椭圆 3388"/>
              <p:cNvSpPr/>
              <p:nvPr/>
            </p:nvSpPr>
            <p:spPr>
              <a:xfrm>
                <a:off x="272202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0" name="椭圆 3389"/>
              <p:cNvSpPr/>
              <p:nvPr/>
            </p:nvSpPr>
            <p:spPr>
              <a:xfrm>
                <a:off x="2891884" y="253456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1" name="椭圆 3390"/>
              <p:cNvSpPr/>
              <p:nvPr/>
            </p:nvSpPr>
            <p:spPr>
              <a:xfrm>
                <a:off x="2891884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2" name="椭圆 3391"/>
              <p:cNvSpPr/>
              <p:nvPr/>
            </p:nvSpPr>
            <p:spPr>
              <a:xfrm>
                <a:off x="3073243" y="253456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3" name="椭圆 3392"/>
              <p:cNvSpPr/>
              <p:nvPr/>
            </p:nvSpPr>
            <p:spPr>
              <a:xfrm>
                <a:off x="3073243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4" name="椭圆 3393"/>
              <p:cNvSpPr/>
              <p:nvPr/>
            </p:nvSpPr>
            <p:spPr>
              <a:xfrm>
                <a:off x="32465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5" name="椭圆 3394"/>
              <p:cNvSpPr/>
              <p:nvPr/>
            </p:nvSpPr>
            <p:spPr>
              <a:xfrm>
                <a:off x="3246502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6" name="椭圆 3395"/>
              <p:cNvSpPr/>
              <p:nvPr/>
            </p:nvSpPr>
            <p:spPr>
              <a:xfrm>
                <a:off x="3416364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7" name="椭圆 3396"/>
              <p:cNvSpPr/>
              <p:nvPr/>
            </p:nvSpPr>
            <p:spPr>
              <a:xfrm>
                <a:off x="3416364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8" name="椭圆 3397"/>
              <p:cNvSpPr/>
              <p:nvPr/>
            </p:nvSpPr>
            <p:spPr>
              <a:xfrm>
                <a:off x="3586226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99" name="椭圆 3398"/>
              <p:cNvSpPr/>
              <p:nvPr/>
            </p:nvSpPr>
            <p:spPr>
              <a:xfrm>
                <a:off x="3586226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0" name="椭圆 3399"/>
              <p:cNvSpPr/>
              <p:nvPr/>
            </p:nvSpPr>
            <p:spPr>
              <a:xfrm>
                <a:off x="3759485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1" name="椭圆 3400"/>
              <p:cNvSpPr/>
              <p:nvPr/>
            </p:nvSpPr>
            <p:spPr>
              <a:xfrm>
                <a:off x="3759485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2" name="椭圆 3401"/>
              <p:cNvSpPr/>
              <p:nvPr/>
            </p:nvSpPr>
            <p:spPr>
              <a:xfrm>
                <a:off x="392934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3" name="椭圆 3402"/>
              <p:cNvSpPr/>
              <p:nvPr/>
            </p:nvSpPr>
            <p:spPr>
              <a:xfrm>
                <a:off x="392934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4" name="椭圆 3403"/>
              <p:cNvSpPr/>
              <p:nvPr/>
            </p:nvSpPr>
            <p:spPr>
              <a:xfrm>
                <a:off x="411070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5" name="椭圆 3404"/>
              <p:cNvSpPr/>
              <p:nvPr/>
            </p:nvSpPr>
            <p:spPr>
              <a:xfrm>
                <a:off x="4110707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6" name="椭圆 3405"/>
              <p:cNvSpPr/>
              <p:nvPr/>
            </p:nvSpPr>
            <p:spPr>
              <a:xfrm>
                <a:off x="4283966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7" name="椭圆 3406"/>
              <p:cNvSpPr/>
              <p:nvPr/>
            </p:nvSpPr>
            <p:spPr>
              <a:xfrm>
                <a:off x="4283966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8" name="椭圆 3407"/>
              <p:cNvSpPr/>
              <p:nvPr/>
            </p:nvSpPr>
            <p:spPr>
              <a:xfrm>
                <a:off x="445382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09" name="椭圆 3408"/>
              <p:cNvSpPr/>
              <p:nvPr/>
            </p:nvSpPr>
            <p:spPr>
              <a:xfrm>
                <a:off x="445382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0" name="椭圆 3409"/>
              <p:cNvSpPr/>
              <p:nvPr/>
            </p:nvSpPr>
            <p:spPr>
              <a:xfrm>
                <a:off x="151130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1" name="椭圆 3410"/>
              <p:cNvSpPr/>
              <p:nvPr/>
            </p:nvSpPr>
            <p:spPr>
              <a:xfrm>
                <a:off x="1511300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2" name="椭圆 3411"/>
              <p:cNvSpPr/>
              <p:nvPr/>
            </p:nvSpPr>
            <p:spPr>
              <a:xfrm>
                <a:off x="1684560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3" name="椭圆 3412"/>
              <p:cNvSpPr/>
              <p:nvPr/>
            </p:nvSpPr>
            <p:spPr>
              <a:xfrm>
                <a:off x="1684560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4" name="椭圆 3413"/>
              <p:cNvSpPr/>
              <p:nvPr/>
            </p:nvSpPr>
            <p:spPr>
              <a:xfrm>
                <a:off x="1854421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5" name="椭圆 3414"/>
              <p:cNvSpPr/>
              <p:nvPr/>
            </p:nvSpPr>
            <p:spPr>
              <a:xfrm>
                <a:off x="1854421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6" name="椭圆 3415"/>
              <p:cNvSpPr/>
              <p:nvPr/>
            </p:nvSpPr>
            <p:spPr>
              <a:xfrm>
                <a:off x="2035781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7" name="椭圆 3416"/>
              <p:cNvSpPr/>
              <p:nvPr/>
            </p:nvSpPr>
            <p:spPr>
              <a:xfrm>
                <a:off x="2035781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8" name="椭圆 3417"/>
              <p:cNvSpPr/>
              <p:nvPr/>
            </p:nvSpPr>
            <p:spPr>
              <a:xfrm>
                <a:off x="220904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19" name="椭圆 3418"/>
              <p:cNvSpPr/>
              <p:nvPr/>
            </p:nvSpPr>
            <p:spPr>
              <a:xfrm>
                <a:off x="2209040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0" name="椭圆 3419"/>
              <p:cNvSpPr/>
              <p:nvPr/>
            </p:nvSpPr>
            <p:spPr>
              <a:xfrm>
                <a:off x="2378902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1" name="椭圆 3420"/>
              <p:cNvSpPr/>
              <p:nvPr/>
            </p:nvSpPr>
            <p:spPr>
              <a:xfrm>
                <a:off x="2378902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2" name="椭圆 3421"/>
              <p:cNvSpPr/>
              <p:nvPr/>
            </p:nvSpPr>
            <p:spPr>
              <a:xfrm>
                <a:off x="2548763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3" name="椭圆 3422"/>
              <p:cNvSpPr/>
              <p:nvPr/>
            </p:nvSpPr>
            <p:spPr>
              <a:xfrm>
                <a:off x="2548763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4" name="椭圆 3423"/>
              <p:cNvSpPr/>
              <p:nvPr/>
            </p:nvSpPr>
            <p:spPr>
              <a:xfrm>
                <a:off x="2722022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5" name="椭圆 3424"/>
              <p:cNvSpPr/>
              <p:nvPr/>
            </p:nvSpPr>
            <p:spPr>
              <a:xfrm>
                <a:off x="2722022" y="307472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6" name="椭圆 3425"/>
              <p:cNvSpPr/>
              <p:nvPr/>
            </p:nvSpPr>
            <p:spPr>
              <a:xfrm>
                <a:off x="2891884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7" name="椭圆 3426"/>
              <p:cNvSpPr/>
              <p:nvPr/>
            </p:nvSpPr>
            <p:spPr>
              <a:xfrm>
                <a:off x="2891884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8" name="椭圆 3427"/>
              <p:cNvSpPr/>
              <p:nvPr/>
            </p:nvSpPr>
            <p:spPr>
              <a:xfrm>
                <a:off x="3073243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29" name="椭圆 3428"/>
              <p:cNvSpPr/>
              <p:nvPr/>
            </p:nvSpPr>
            <p:spPr>
              <a:xfrm>
                <a:off x="3073243" y="307472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0" name="椭圆 3429"/>
              <p:cNvSpPr/>
              <p:nvPr/>
            </p:nvSpPr>
            <p:spPr>
              <a:xfrm>
                <a:off x="3246502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1" name="椭圆 3430"/>
              <p:cNvSpPr/>
              <p:nvPr/>
            </p:nvSpPr>
            <p:spPr>
              <a:xfrm>
                <a:off x="3246502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2" name="椭圆 3431"/>
              <p:cNvSpPr/>
              <p:nvPr/>
            </p:nvSpPr>
            <p:spPr>
              <a:xfrm>
                <a:off x="3416364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3" name="椭圆 3432"/>
              <p:cNvSpPr/>
              <p:nvPr/>
            </p:nvSpPr>
            <p:spPr>
              <a:xfrm>
                <a:off x="3416364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4" name="椭圆 3433"/>
              <p:cNvSpPr/>
              <p:nvPr/>
            </p:nvSpPr>
            <p:spPr>
              <a:xfrm>
                <a:off x="3586226" y="2894672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5" name="椭圆 3434"/>
              <p:cNvSpPr/>
              <p:nvPr/>
            </p:nvSpPr>
            <p:spPr>
              <a:xfrm>
                <a:off x="358622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6" name="椭圆 3435"/>
              <p:cNvSpPr/>
              <p:nvPr/>
            </p:nvSpPr>
            <p:spPr>
              <a:xfrm>
                <a:off x="3759485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7" name="椭圆 3436"/>
              <p:cNvSpPr/>
              <p:nvPr/>
            </p:nvSpPr>
            <p:spPr>
              <a:xfrm>
                <a:off x="3759485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8" name="椭圆 3437"/>
              <p:cNvSpPr/>
              <p:nvPr/>
            </p:nvSpPr>
            <p:spPr>
              <a:xfrm>
                <a:off x="392934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39" name="椭圆 3438"/>
              <p:cNvSpPr/>
              <p:nvPr/>
            </p:nvSpPr>
            <p:spPr>
              <a:xfrm>
                <a:off x="3929347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0" name="椭圆 3439"/>
              <p:cNvSpPr/>
              <p:nvPr/>
            </p:nvSpPr>
            <p:spPr>
              <a:xfrm>
                <a:off x="411070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1" name="椭圆 3440"/>
              <p:cNvSpPr/>
              <p:nvPr/>
            </p:nvSpPr>
            <p:spPr>
              <a:xfrm>
                <a:off x="4110707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2" name="椭圆 3441"/>
              <p:cNvSpPr/>
              <p:nvPr/>
            </p:nvSpPr>
            <p:spPr>
              <a:xfrm>
                <a:off x="4283966" y="289467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3" name="椭圆 3442"/>
              <p:cNvSpPr/>
              <p:nvPr/>
            </p:nvSpPr>
            <p:spPr>
              <a:xfrm>
                <a:off x="428396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4" name="椭圆 3443"/>
              <p:cNvSpPr/>
              <p:nvPr/>
            </p:nvSpPr>
            <p:spPr>
              <a:xfrm>
                <a:off x="445382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5" name="椭圆 3444"/>
              <p:cNvSpPr/>
              <p:nvPr/>
            </p:nvSpPr>
            <p:spPr>
              <a:xfrm>
                <a:off x="4453827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6" name="椭圆 3445"/>
              <p:cNvSpPr/>
              <p:nvPr/>
            </p:nvSpPr>
            <p:spPr>
              <a:xfrm>
                <a:off x="1511300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7" name="椭圆 3446"/>
              <p:cNvSpPr/>
              <p:nvPr/>
            </p:nvSpPr>
            <p:spPr>
              <a:xfrm>
                <a:off x="1511300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8" name="椭圆 3447"/>
              <p:cNvSpPr/>
              <p:nvPr/>
            </p:nvSpPr>
            <p:spPr>
              <a:xfrm>
                <a:off x="1684560" y="325477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49" name="椭圆 3448"/>
              <p:cNvSpPr/>
              <p:nvPr/>
            </p:nvSpPr>
            <p:spPr>
              <a:xfrm>
                <a:off x="1684560" y="3434831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0" name="椭圆 3449"/>
              <p:cNvSpPr/>
              <p:nvPr/>
            </p:nvSpPr>
            <p:spPr>
              <a:xfrm>
                <a:off x="1854421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1" name="椭圆 3450"/>
              <p:cNvSpPr/>
              <p:nvPr/>
            </p:nvSpPr>
            <p:spPr>
              <a:xfrm>
                <a:off x="1854421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2" name="椭圆 3451"/>
              <p:cNvSpPr/>
              <p:nvPr/>
            </p:nvSpPr>
            <p:spPr>
              <a:xfrm>
                <a:off x="2035781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3" name="椭圆 3452"/>
              <p:cNvSpPr/>
              <p:nvPr/>
            </p:nvSpPr>
            <p:spPr>
              <a:xfrm>
                <a:off x="2035781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4" name="椭圆 3453"/>
              <p:cNvSpPr/>
              <p:nvPr/>
            </p:nvSpPr>
            <p:spPr>
              <a:xfrm>
                <a:off x="2209040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5" name="椭圆 3454"/>
              <p:cNvSpPr/>
              <p:nvPr/>
            </p:nvSpPr>
            <p:spPr>
              <a:xfrm>
                <a:off x="2209040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6" name="椭圆 3455"/>
              <p:cNvSpPr/>
              <p:nvPr/>
            </p:nvSpPr>
            <p:spPr>
              <a:xfrm>
                <a:off x="237890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7" name="椭圆 3456"/>
              <p:cNvSpPr/>
              <p:nvPr/>
            </p:nvSpPr>
            <p:spPr>
              <a:xfrm>
                <a:off x="23789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8" name="椭圆 3457"/>
              <p:cNvSpPr/>
              <p:nvPr/>
            </p:nvSpPr>
            <p:spPr>
              <a:xfrm>
                <a:off x="2548763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59" name="椭圆 3458"/>
              <p:cNvSpPr/>
              <p:nvPr/>
            </p:nvSpPr>
            <p:spPr>
              <a:xfrm>
                <a:off x="2548763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0" name="椭圆 3459"/>
              <p:cNvSpPr/>
              <p:nvPr/>
            </p:nvSpPr>
            <p:spPr>
              <a:xfrm>
                <a:off x="272202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1" name="椭圆 3460"/>
              <p:cNvSpPr/>
              <p:nvPr/>
            </p:nvSpPr>
            <p:spPr>
              <a:xfrm>
                <a:off x="2722022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2" name="椭圆 3461"/>
              <p:cNvSpPr/>
              <p:nvPr/>
            </p:nvSpPr>
            <p:spPr>
              <a:xfrm>
                <a:off x="2891884" y="325477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3" name="椭圆 3462"/>
              <p:cNvSpPr/>
              <p:nvPr/>
            </p:nvSpPr>
            <p:spPr>
              <a:xfrm>
                <a:off x="2891884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4" name="椭圆 3463"/>
              <p:cNvSpPr/>
              <p:nvPr/>
            </p:nvSpPr>
            <p:spPr>
              <a:xfrm>
                <a:off x="3073243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5" name="椭圆 3464"/>
              <p:cNvSpPr/>
              <p:nvPr/>
            </p:nvSpPr>
            <p:spPr>
              <a:xfrm>
                <a:off x="3073243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6" name="椭圆 3465"/>
              <p:cNvSpPr/>
              <p:nvPr/>
            </p:nvSpPr>
            <p:spPr>
              <a:xfrm>
                <a:off x="3246502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7" name="椭圆 3466"/>
              <p:cNvSpPr/>
              <p:nvPr/>
            </p:nvSpPr>
            <p:spPr>
              <a:xfrm>
                <a:off x="32465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8" name="椭圆 3467"/>
              <p:cNvSpPr/>
              <p:nvPr/>
            </p:nvSpPr>
            <p:spPr>
              <a:xfrm>
                <a:off x="3416364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69" name="椭圆 3468"/>
              <p:cNvSpPr/>
              <p:nvPr/>
            </p:nvSpPr>
            <p:spPr>
              <a:xfrm>
                <a:off x="3416364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0" name="椭圆 3469"/>
              <p:cNvSpPr/>
              <p:nvPr/>
            </p:nvSpPr>
            <p:spPr>
              <a:xfrm>
                <a:off x="3586226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1" name="椭圆 3470"/>
              <p:cNvSpPr/>
              <p:nvPr/>
            </p:nvSpPr>
            <p:spPr>
              <a:xfrm>
                <a:off x="3586226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2" name="椭圆 3471"/>
              <p:cNvSpPr/>
              <p:nvPr/>
            </p:nvSpPr>
            <p:spPr>
              <a:xfrm>
                <a:off x="3759485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3" name="椭圆 3472"/>
              <p:cNvSpPr/>
              <p:nvPr/>
            </p:nvSpPr>
            <p:spPr>
              <a:xfrm>
                <a:off x="3759485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4" name="椭圆 3473"/>
              <p:cNvSpPr/>
              <p:nvPr/>
            </p:nvSpPr>
            <p:spPr>
              <a:xfrm>
                <a:off x="3929347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5" name="椭圆 3474"/>
              <p:cNvSpPr/>
              <p:nvPr/>
            </p:nvSpPr>
            <p:spPr>
              <a:xfrm>
                <a:off x="392934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6" name="椭圆 3475"/>
              <p:cNvSpPr/>
              <p:nvPr/>
            </p:nvSpPr>
            <p:spPr>
              <a:xfrm>
                <a:off x="4110707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7" name="椭圆 3476"/>
              <p:cNvSpPr/>
              <p:nvPr/>
            </p:nvSpPr>
            <p:spPr>
              <a:xfrm>
                <a:off x="4110707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8" name="椭圆 3477"/>
              <p:cNvSpPr/>
              <p:nvPr/>
            </p:nvSpPr>
            <p:spPr>
              <a:xfrm>
                <a:off x="4283966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79" name="椭圆 3478"/>
              <p:cNvSpPr/>
              <p:nvPr/>
            </p:nvSpPr>
            <p:spPr>
              <a:xfrm>
                <a:off x="4283966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0" name="椭圆 3479"/>
              <p:cNvSpPr/>
              <p:nvPr/>
            </p:nvSpPr>
            <p:spPr>
              <a:xfrm>
                <a:off x="4453827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1" name="椭圆 3480"/>
              <p:cNvSpPr/>
              <p:nvPr/>
            </p:nvSpPr>
            <p:spPr>
              <a:xfrm>
                <a:off x="445382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2" name="椭圆 3481"/>
              <p:cNvSpPr/>
              <p:nvPr/>
            </p:nvSpPr>
            <p:spPr>
              <a:xfrm>
                <a:off x="151130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3" name="椭圆 3482"/>
              <p:cNvSpPr/>
              <p:nvPr/>
            </p:nvSpPr>
            <p:spPr>
              <a:xfrm>
                <a:off x="1511300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4" name="椭圆 3483"/>
              <p:cNvSpPr/>
              <p:nvPr/>
            </p:nvSpPr>
            <p:spPr>
              <a:xfrm>
                <a:off x="1684560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5" name="椭圆 3484"/>
              <p:cNvSpPr/>
              <p:nvPr/>
            </p:nvSpPr>
            <p:spPr>
              <a:xfrm>
                <a:off x="168456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6" name="椭圆 3485"/>
              <p:cNvSpPr/>
              <p:nvPr/>
            </p:nvSpPr>
            <p:spPr>
              <a:xfrm>
                <a:off x="1854421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7" name="椭圆 3486"/>
              <p:cNvSpPr/>
              <p:nvPr/>
            </p:nvSpPr>
            <p:spPr>
              <a:xfrm>
                <a:off x="1854421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8" name="椭圆 3487"/>
              <p:cNvSpPr/>
              <p:nvPr/>
            </p:nvSpPr>
            <p:spPr>
              <a:xfrm>
                <a:off x="2035781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89" name="椭圆 3488"/>
              <p:cNvSpPr/>
              <p:nvPr/>
            </p:nvSpPr>
            <p:spPr>
              <a:xfrm>
                <a:off x="2035781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0" name="椭圆 3489"/>
              <p:cNvSpPr/>
              <p:nvPr/>
            </p:nvSpPr>
            <p:spPr>
              <a:xfrm>
                <a:off x="220904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1" name="椭圆 3490"/>
              <p:cNvSpPr/>
              <p:nvPr/>
            </p:nvSpPr>
            <p:spPr>
              <a:xfrm>
                <a:off x="220904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2" name="椭圆 3491"/>
              <p:cNvSpPr/>
              <p:nvPr/>
            </p:nvSpPr>
            <p:spPr>
              <a:xfrm>
                <a:off x="2378902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3" name="椭圆 3492"/>
              <p:cNvSpPr/>
              <p:nvPr/>
            </p:nvSpPr>
            <p:spPr>
              <a:xfrm>
                <a:off x="2378902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4" name="椭圆 3493"/>
              <p:cNvSpPr/>
              <p:nvPr/>
            </p:nvSpPr>
            <p:spPr>
              <a:xfrm>
                <a:off x="2548763" y="361488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5" name="椭圆 3494"/>
              <p:cNvSpPr/>
              <p:nvPr/>
            </p:nvSpPr>
            <p:spPr>
              <a:xfrm>
                <a:off x="2548763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6" name="椭圆 3495"/>
              <p:cNvSpPr/>
              <p:nvPr/>
            </p:nvSpPr>
            <p:spPr>
              <a:xfrm>
                <a:off x="2722022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7" name="椭圆 3496"/>
              <p:cNvSpPr/>
              <p:nvPr/>
            </p:nvSpPr>
            <p:spPr>
              <a:xfrm>
                <a:off x="2722022" y="379493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8" name="椭圆 3497"/>
              <p:cNvSpPr/>
              <p:nvPr/>
            </p:nvSpPr>
            <p:spPr>
              <a:xfrm>
                <a:off x="2891884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99" name="椭圆 3498"/>
              <p:cNvSpPr/>
              <p:nvPr/>
            </p:nvSpPr>
            <p:spPr>
              <a:xfrm>
                <a:off x="2891884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0" name="椭圆 3499"/>
              <p:cNvSpPr/>
              <p:nvPr/>
            </p:nvSpPr>
            <p:spPr>
              <a:xfrm>
                <a:off x="3073243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1" name="椭圆 3500"/>
              <p:cNvSpPr/>
              <p:nvPr/>
            </p:nvSpPr>
            <p:spPr>
              <a:xfrm>
                <a:off x="3073243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2" name="椭圆 3501"/>
              <p:cNvSpPr/>
              <p:nvPr/>
            </p:nvSpPr>
            <p:spPr>
              <a:xfrm>
                <a:off x="3246502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3" name="椭圆 3502"/>
              <p:cNvSpPr/>
              <p:nvPr/>
            </p:nvSpPr>
            <p:spPr>
              <a:xfrm>
                <a:off x="3246502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4" name="椭圆 3503"/>
              <p:cNvSpPr/>
              <p:nvPr/>
            </p:nvSpPr>
            <p:spPr>
              <a:xfrm>
                <a:off x="3416364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5" name="椭圆 3504"/>
              <p:cNvSpPr/>
              <p:nvPr/>
            </p:nvSpPr>
            <p:spPr>
              <a:xfrm>
                <a:off x="3416364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6" name="椭圆 3505"/>
              <p:cNvSpPr/>
              <p:nvPr/>
            </p:nvSpPr>
            <p:spPr>
              <a:xfrm>
                <a:off x="3586226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7" name="椭圆 3506"/>
              <p:cNvSpPr/>
              <p:nvPr/>
            </p:nvSpPr>
            <p:spPr>
              <a:xfrm>
                <a:off x="358622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8" name="椭圆 3507"/>
              <p:cNvSpPr/>
              <p:nvPr/>
            </p:nvSpPr>
            <p:spPr>
              <a:xfrm>
                <a:off x="3759485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09" name="椭圆 3508"/>
              <p:cNvSpPr/>
              <p:nvPr/>
            </p:nvSpPr>
            <p:spPr>
              <a:xfrm>
                <a:off x="3759485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0" name="椭圆 3509"/>
              <p:cNvSpPr/>
              <p:nvPr/>
            </p:nvSpPr>
            <p:spPr>
              <a:xfrm>
                <a:off x="392934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1" name="椭圆 3510"/>
              <p:cNvSpPr/>
              <p:nvPr/>
            </p:nvSpPr>
            <p:spPr>
              <a:xfrm>
                <a:off x="3929347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2" name="椭圆 3511"/>
              <p:cNvSpPr/>
              <p:nvPr/>
            </p:nvSpPr>
            <p:spPr>
              <a:xfrm>
                <a:off x="411070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3" name="椭圆 3512"/>
              <p:cNvSpPr/>
              <p:nvPr/>
            </p:nvSpPr>
            <p:spPr>
              <a:xfrm>
                <a:off x="4110707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4" name="椭圆 3513"/>
              <p:cNvSpPr/>
              <p:nvPr/>
            </p:nvSpPr>
            <p:spPr>
              <a:xfrm>
                <a:off x="4283966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5" name="椭圆 3514"/>
              <p:cNvSpPr/>
              <p:nvPr/>
            </p:nvSpPr>
            <p:spPr>
              <a:xfrm>
                <a:off x="428396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6" name="椭圆 3515"/>
              <p:cNvSpPr/>
              <p:nvPr/>
            </p:nvSpPr>
            <p:spPr>
              <a:xfrm>
                <a:off x="445382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7" name="椭圆 3516"/>
              <p:cNvSpPr/>
              <p:nvPr/>
            </p:nvSpPr>
            <p:spPr>
              <a:xfrm>
                <a:off x="4453827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8" name="椭圆 3517"/>
              <p:cNvSpPr/>
              <p:nvPr/>
            </p:nvSpPr>
            <p:spPr>
              <a:xfrm>
                <a:off x="151130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19" name="椭圆 3518"/>
              <p:cNvSpPr/>
              <p:nvPr/>
            </p:nvSpPr>
            <p:spPr>
              <a:xfrm>
                <a:off x="151130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0" name="椭圆 3519"/>
              <p:cNvSpPr/>
              <p:nvPr/>
            </p:nvSpPr>
            <p:spPr>
              <a:xfrm>
                <a:off x="168456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1" name="椭圆 3520"/>
              <p:cNvSpPr/>
              <p:nvPr/>
            </p:nvSpPr>
            <p:spPr>
              <a:xfrm>
                <a:off x="1684560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2" name="椭圆 3521"/>
              <p:cNvSpPr/>
              <p:nvPr/>
            </p:nvSpPr>
            <p:spPr>
              <a:xfrm>
                <a:off x="1854421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3" name="椭圆 3522"/>
              <p:cNvSpPr/>
              <p:nvPr/>
            </p:nvSpPr>
            <p:spPr>
              <a:xfrm>
                <a:off x="1854421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4" name="椭圆 3523"/>
              <p:cNvSpPr/>
              <p:nvPr/>
            </p:nvSpPr>
            <p:spPr>
              <a:xfrm>
                <a:off x="2035781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5" name="椭圆 3524"/>
              <p:cNvSpPr/>
              <p:nvPr/>
            </p:nvSpPr>
            <p:spPr>
              <a:xfrm>
                <a:off x="2035781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6" name="椭圆 3525"/>
              <p:cNvSpPr/>
              <p:nvPr/>
            </p:nvSpPr>
            <p:spPr>
              <a:xfrm>
                <a:off x="2209040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7" name="椭圆 3526"/>
              <p:cNvSpPr/>
              <p:nvPr/>
            </p:nvSpPr>
            <p:spPr>
              <a:xfrm>
                <a:off x="220904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8" name="椭圆 3527"/>
              <p:cNvSpPr/>
              <p:nvPr/>
            </p:nvSpPr>
            <p:spPr>
              <a:xfrm>
                <a:off x="237890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29" name="椭圆 3528"/>
              <p:cNvSpPr/>
              <p:nvPr/>
            </p:nvSpPr>
            <p:spPr>
              <a:xfrm>
                <a:off x="23789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0" name="椭圆 3529"/>
              <p:cNvSpPr/>
              <p:nvPr/>
            </p:nvSpPr>
            <p:spPr>
              <a:xfrm>
                <a:off x="2548763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1" name="椭圆 3530"/>
              <p:cNvSpPr/>
              <p:nvPr/>
            </p:nvSpPr>
            <p:spPr>
              <a:xfrm>
                <a:off x="2548763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2" name="椭圆 3531"/>
              <p:cNvSpPr/>
              <p:nvPr/>
            </p:nvSpPr>
            <p:spPr>
              <a:xfrm>
                <a:off x="272202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3" name="椭圆 3532"/>
              <p:cNvSpPr/>
              <p:nvPr/>
            </p:nvSpPr>
            <p:spPr>
              <a:xfrm>
                <a:off x="2722022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4" name="椭圆 3533"/>
              <p:cNvSpPr/>
              <p:nvPr/>
            </p:nvSpPr>
            <p:spPr>
              <a:xfrm>
                <a:off x="2891884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5" name="椭圆 3534"/>
              <p:cNvSpPr/>
              <p:nvPr/>
            </p:nvSpPr>
            <p:spPr>
              <a:xfrm>
                <a:off x="2891884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6" name="椭圆 3535"/>
              <p:cNvSpPr/>
              <p:nvPr/>
            </p:nvSpPr>
            <p:spPr>
              <a:xfrm>
                <a:off x="3073243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7" name="椭圆 3536"/>
              <p:cNvSpPr/>
              <p:nvPr/>
            </p:nvSpPr>
            <p:spPr>
              <a:xfrm>
                <a:off x="3073243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8" name="椭圆 3537"/>
              <p:cNvSpPr/>
              <p:nvPr/>
            </p:nvSpPr>
            <p:spPr>
              <a:xfrm>
                <a:off x="3246502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39" name="椭圆 3538"/>
              <p:cNvSpPr/>
              <p:nvPr/>
            </p:nvSpPr>
            <p:spPr>
              <a:xfrm>
                <a:off x="32465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0" name="椭圆 3539"/>
              <p:cNvSpPr/>
              <p:nvPr/>
            </p:nvSpPr>
            <p:spPr>
              <a:xfrm>
                <a:off x="3416364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1" name="椭圆 3540"/>
              <p:cNvSpPr/>
              <p:nvPr/>
            </p:nvSpPr>
            <p:spPr>
              <a:xfrm>
                <a:off x="3416364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2" name="椭圆 3541"/>
              <p:cNvSpPr/>
              <p:nvPr/>
            </p:nvSpPr>
            <p:spPr>
              <a:xfrm>
                <a:off x="3586226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3" name="椭圆 3542"/>
              <p:cNvSpPr/>
              <p:nvPr/>
            </p:nvSpPr>
            <p:spPr>
              <a:xfrm>
                <a:off x="3586226" y="4155043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4" name="椭圆 3543"/>
              <p:cNvSpPr/>
              <p:nvPr/>
            </p:nvSpPr>
            <p:spPr>
              <a:xfrm>
                <a:off x="3759485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5" name="椭圆 3544"/>
              <p:cNvSpPr/>
              <p:nvPr/>
            </p:nvSpPr>
            <p:spPr>
              <a:xfrm>
                <a:off x="3759485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6" name="椭圆 3545"/>
              <p:cNvSpPr/>
              <p:nvPr/>
            </p:nvSpPr>
            <p:spPr>
              <a:xfrm>
                <a:off x="3929347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7" name="椭圆 3546"/>
              <p:cNvSpPr/>
              <p:nvPr/>
            </p:nvSpPr>
            <p:spPr>
              <a:xfrm>
                <a:off x="392934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8" name="椭圆 3547"/>
              <p:cNvSpPr/>
              <p:nvPr/>
            </p:nvSpPr>
            <p:spPr>
              <a:xfrm>
                <a:off x="4110707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49" name="椭圆 3548"/>
              <p:cNvSpPr/>
              <p:nvPr/>
            </p:nvSpPr>
            <p:spPr>
              <a:xfrm>
                <a:off x="4110707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0" name="椭圆 3549"/>
              <p:cNvSpPr/>
              <p:nvPr/>
            </p:nvSpPr>
            <p:spPr>
              <a:xfrm>
                <a:off x="4283966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1" name="椭圆 3550"/>
              <p:cNvSpPr/>
              <p:nvPr/>
            </p:nvSpPr>
            <p:spPr>
              <a:xfrm>
                <a:off x="4283966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2" name="椭圆 3551"/>
              <p:cNvSpPr/>
              <p:nvPr/>
            </p:nvSpPr>
            <p:spPr>
              <a:xfrm>
                <a:off x="4453827" y="3974990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3" name="椭圆 3552"/>
              <p:cNvSpPr/>
              <p:nvPr/>
            </p:nvSpPr>
            <p:spPr>
              <a:xfrm>
                <a:off x="445382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4" name="椭圆 3553"/>
              <p:cNvSpPr/>
              <p:nvPr/>
            </p:nvSpPr>
            <p:spPr>
              <a:xfrm>
                <a:off x="151130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5" name="椭圆 3554"/>
              <p:cNvSpPr/>
              <p:nvPr/>
            </p:nvSpPr>
            <p:spPr>
              <a:xfrm>
                <a:off x="1511300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6" name="椭圆 3555"/>
              <p:cNvSpPr/>
              <p:nvPr/>
            </p:nvSpPr>
            <p:spPr>
              <a:xfrm>
                <a:off x="1684560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7" name="椭圆 3556"/>
              <p:cNvSpPr/>
              <p:nvPr/>
            </p:nvSpPr>
            <p:spPr>
              <a:xfrm>
                <a:off x="168456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8" name="椭圆 3557"/>
              <p:cNvSpPr/>
              <p:nvPr/>
            </p:nvSpPr>
            <p:spPr>
              <a:xfrm>
                <a:off x="1854421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59" name="椭圆 3558"/>
              <p:cNvSpPr/>
              <p:nvPr/>
            </p:nvSpPr>
            <p:spPr>
              <a:xfrm>
                <a:off x="1854421" y="451514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0" name="椭圆 3559"/>
              <p:cNvSpPr/>
              <p:nvPr/>
            </p:nvSpPr>
            <p:spPr>
              <a:xfrm>
                <a:off x="2035781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1" name="椭圆 3560"/>
              <p:cNvSpPr/>
              <p:nvPr/>
            </p:nvSpPr>
            <p:spPr>
              <a:xfrm>
                <a:off x="2035781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2" name="椭圆 3561"/>
              <p:cNvSpPr/>
              <p:nvPr/>
            </p:nvSpPr>
            <p:spPr>
              <a:xfrm>
                <a:off x="220904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3" name="椭圆 3562"/>
              <p:cNvSpPr/>
              <p:nvPr/>
            </p:nvSpPr>
            <p:spPr>
              <a:xfrm>
                <a:off x="220904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4" name="椭圆 3563"/>
              <p:cNvSpPr/>
              <p:nvPr/>
            </p:nvSpPr>
            <p:spPr>
              <a:xfrm>
                <a:off x="2378902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5" name="椭圆 3564"/>
              <p:cNvSpPr/>
              <p:nvPr/>
            </p:nvSpPr>
            <p:spPr>
              <a:xfrm>
                <a:off x="23789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6" name="椭圆 3565"/>
              <p:cNvSpPr/>
              <p:nvPr/>
            </p:nvSpPr>
            <p:spPr>
              <a:xfrm>
                <a:off x="2548763" y="433509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7" name="椭圆 3566"/>
              <p:cNvSpPr/>
              <p:nvPr/>
            </p:nvSpPr>
            <p:spPr>
              <a:xfrm>
                <a:off x="2548763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8" name="椭圆 3567"/>
              <p:cNvSpPr/>
              <p:nvPr/>
            </p:nvSpPr>
            <p:spPr>
              <a:xfrm>
                <a:off x="2722022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69" name="椭圆 3568"/>
              <p:cNvSpPr/>
              <p:nvPr/>
            </p:nvSpPr>
            <p:spPr>
              <a:xfrm>
                <a:off x="272202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0" name="椭圆 3569"/>
              <p:cNvSpPr/>
              <p:nvPr/>
            </p:nvSpPr>
            <p:spPr>
              <a:xfrm>
                <a:off x="2891884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1" name="椭圆 3570"/>
              <p:cNvSpPr/>
              <p:nvPr/>
            </p:nvSpPr>
            <p:spPr>
              <a:xfrm>
                <a:off x="2891884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2" name="椭圆 3571"/>
              <p:cNvSpPr/>
              <p:nvPr/>
            </p:nvSpPr>
            <p:spPr>
              <a:xfrm>
                <a:off x="3073243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3" name="椭圆 3572"/>
              <p:cNvSpPr/>
              <p:nvPr/>
            </p:nvSpPr>
            <p:spPr>
              <a:xfrm>
                <a:off x="3073243" y="451514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4" name="椭圆 3573"/>
              <p:cNvSpPr/>
              <p:nvPr/>
            </p:nvSpPr>
            <p:spPr>
              <a:xfrm>
                <a:off x="3246502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5" name="椭圆 3574"/>
              <p:cNvSpPr/>
              <p:nvPr/>
            </p:nvSpPr>
            <p:spPr>
              <a:xfrm>
                <a:off x="32465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6" name="椭圆 3575"/>
              <p:cNvSpPr/>
              <p:nvPr/>
            </p:nvSpPr>
            <p:spPr>
              <a:xfrm>
                <a:off x="3416364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7" name="椭圆 3576"/>
              <p:cNvSpPr/>
              <p:nvPr/>
            </p:nvSpPr>
            <p:spPr>
              <a:xfrm>
                <a:off x="3416364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8" name="椭圆 3577"/>
              <p:cNvSpPr/>
              <p:nvPr/>
            </p:nvSpPr>
            <p:spPr>
              <a:xfrm>
                <a:off x="3586226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79" name="椭圆 3578"/>
              <p:cNvSpPr/>
              <p:nvPr/>
            </p:nvSpPr>
            <p:spPr>
              <a:xfrm>
                <a:off x="358622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0" name="椭圆 3579"/>
              <p:cNvSpPr/>
              <p:nvPr/>
            </p:nvSpPr>
            <p:spPr>
              <a:xfrm>
                <a:off x="3759485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1" name="椭圆 3580"/>
              <p:cNvSpPr/>
              <p:nvPr/>
            </p:nvSpPr>
            <p:spPr>
              <a:xfrm>
                <a:off x="3759485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2" name="椭圆 3581"/>
              <p:cNvSpPr/>
              <p:nvPr/>
            </p:nvSpPr>
            <p:spPr>
              <a:xfrm>
                <a:off x="392934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3" name="椭圆 3582"/>
              <p:cNvSpPr/>
              <p:nvPr/>
            </p:nvSpPr>
            <p:spPr>
              <a:xfrm>
                <a:off x="392934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4" name="椭圆 3583"/>
              <p:cNvSpPr/>
              <p:nvPr/>
            </p:nvSpPr>
            <p:spPr>
              <a:xfrm>
                <a:off x="411070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5" name="椭圆 3584"/>
              <p:cNvSpPr/>
              <p:nvPr/>
            </p:nvSpPr>
            <p:spPr>
              <a:xfrm>
                <a:off x="411070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6" name="椭圆 3585"/>
              <p:cNvSpPr/>
              <p:nvPr/>
            </p:nvSpPr>
            <p:spPr>
              <a:xfrm>
                <a:off x="4283966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7" name="椭圆 3586"/>
              <p:cNvSpPr/>
              <p:nvPr/>
            </p:nvSpPr>
            <p:spPr>
              <a:xfrm>
                <a:off x="428396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8" name="椭圆 3587"/>
              <p:cNvSpPr/>
              <p:nvPr/>
            </p:nvSpPr>
            <p:spPr>
              <a:xfrm>
                <a:off x="445382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89" name="椭圆 3588"/>
              <p:cNvSpPr/>
              <p:nvPr/>
            </p:nvSpPr>
            <p:spPr>
              <a:xfrm>
                <a:off x="4453827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0" name="椭圆 3589"/>
              <p:cNvSpPr/>
              <p:nvPr/>
            </p:nvSpPr>
            <p:spPr>
              <a:xfrm>
                <a:off x="1511300" y="469520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1" name="椭圆 3590"/>
              <p:cNvSpPr/>
              <p:nvPr/>
            </p:nvSpPr>
            <p:spPr>
              <a:xfrm>
                <a:off x="168456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2" name="椭圆 3591"/>
              <p:cNvSpPr/>
              <p:nvPr/>
            </p:nvSpPr>
            <p:spPr>
              <a:xfrm>
                <a:off x="1854421" y="469520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3" name="椭圆 3592"/>
              <p:cNvSpPr/>
              <p:nvPr/>
            </p:nvSpPr>
            <p:spPr>
              <a:xfrm>
                <a:off x="2035781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4" name="椭圆 3593"/>
              <p:cNvSpPr/>
              <p:nvPr/>
            </p:nvSpPr>
            <p:spPr>
              <a:xfrm>
                <a:off x="220904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5" name="椭圆 3594"/>
              <p:cNvSpPr/>
              <p:nvPr/>
            </p:nvSpPr>
            <p:spPr>
              <a:xfrm>
                <a:off x="2378902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6" name="椭圆 3595"/>
              <p:cNvSpPr/>
              <p:nvPr/>
            </p:nvSpPr>
            <p:spPr>
              <a:xfrm>
                <a:off x="254876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7" name="椭圆 3596"/>
              <p:cNvSpPr/>
              <p:nvPr/>
            </p:nvSpPr>
            <p:spPr>
              <a:xfrm>
                <a:off x="272202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8" name="椭圆 3597"/>
              <p:cNvSpPr/>
              <p:nvPr/>
            </p:nvSpPr>
            <p:spPr>
              <a:xfrm>
                <a:off x="289188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99" name="椭圆 3598"/>
              <p:cNvSpPr/>
              <p:nvPr/>
            </p:nvSpPr>
            <p:spPr>
              <a:xfrm>
                <a:off x="307324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0" name="椭圆 3599"/>
              <p:cNvSpPr/>
              <p:nvPr/>
            </p:nvSpPr>
            <p:spPr>
              <a:xfrm>
                <a:off x="324650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1" name="椭圆 3600"/>
              <p:cNvSpPr/>
              <p:nvPr/>
            </p:nvSpPr>
            <p:spPr>
              <a:xfrm>
                <a:off x="341636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2" name="椭圆 3601"/>
              <p:cNvSpPr/>
              <p:nvPr/>
            </p:nvSpPr>
            <p:spPr>
              <a:xfrm>
                <a:off x="358622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3" name="椭圆 3602"/>
              <p:cNvSpPr/>
              <p:nvPr/>
            </p:nvSpPr>
            <p:spPr>
              <a:xfrm>
                <a:off x="3759485" y="469520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4" name="椭圆 3603"/>
              <p:cNvSpPr/>
              <p:nvPr/>
            </p:nvSpPr>
            <p:spPr>
              <a:xfrm>
                <a:off x="3929347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5" name="椭圆 3604"/>
              <p:cNvSpPr/>
              <p:nvPr/>
            </p:nvSpPr>
            <p:spPr>
              <a:xfrm>
                <a:off x="411070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6" name="椭圆 3605"/>
              <p:cNvSpPr/>
              <p:nvPr/>
            </p:nvSpPr>
            <p:spPr>
              <a:xfrm>
                <a:off x="428396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7" name="椭圆 3606"/>
              <p:cNvSpPr/>
              <p:nvPr/>
            </p:nvSpPr>
            <p:spPr>
              <a:xfrm>
                <a:off x="445382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8" name="椭圆 3607"/>
              <p:cNvSpPr/>
              <p:nvPr/>
            </p:nvSpPr>
            <p:spPr>
              <a:xfrm>
                <a:off x="151130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09" name="椭圆 3608"/>
              <p:cNvSpPr/>
              <p:nvPr/>
            </p:nvSpPr>
            <p:spPr>
              <a:xfrm>
                <a:off x="151130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0" name="椭圆 3609"/>
              <p:cNvSpPr/>
              <p:nvPr/>
            </p:nvSpPr>
            <p:spPr>
              <a:xfrm>
                <a:off x="168456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1" name="椭圆 3610"/>
              <p:cNvSpPr/>
              <p:nvPr/>
            </p:nvSpPr>
            <p:spPr>
              <a:xfrm>
                <a:off x="1684560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2" name="椭圆 3611"/>
              <p:cNvSpPr/>
              <p:nvPr/>
            </p:nvSpPr>
            <p:spPr>
              <a:xfrm>
                <a:off x="1854421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3" name="椭圆 3612"/>
              <p:cNvSpPr/>
              <p:nvPr/>
            </p:nvSpPr>
            <p:spPr>
              <a:xfrm>
                <a:off x="1854421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4" name="椭圆 3613"/>
              <p:cNvSpPr/>
              <p:nvPr/>
            </p:nvSpPr>
            <p:spPr>
              <a:xfrm>
                <a:off x="2035781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5" name="椭圆 3614"/>
              <p:cNvSpPr/>
              <p:nvPr/>
            </p:nvSpPr>
            <p:spPr>
              <a:xfrm>
                <a:off x="2035781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6" name="椭圆 3615"/>
              <p:cNvSpPr/>
              <p:nvPr/>
            </p:nvSpPr>
            <p:spPr>
              <a:xfrm>
                <a:off x="2209040" y="487525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7" name="椭圆 3616"/>
              <p:cNvSpPr/>
              <p:nvPr/>
            </p:nvSpPr>
            <p:spPr>
              <a:xfrm>
                <a:off x="220904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8" name="椭圆 3617"/>
              <p:cNvSpPr/>
              <p:nvPr/>
            </p:nvSpPr>
            <p:spPr>
              <a:xfrm>
                <a:off x="2378902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19" name="椭圆 3618"/>
              <p:cNvSpPr/>
              <p:nvPr/>
            </p:nvSpPr>
            <p:spPr>
              <a:xfrm>
                <a:off x="2378902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0" name="椭圆 3619"/>
              <p:cNvSpPr/>
              <p:nvPr/>
            </p:nvSpPr>
            <p:spPr>
              <a:xfrm>
                <a:off x="2548763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1" name="椭圆 3620"/>
              <p:cNvSpPr/>
              <p:nvPr/>
            </p:nvSpPr>
            <p:spPr>
              <a:xfrm>
                <a:off x="2548763" y="505530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2" name="椭圆 3621"/>
              <p:cNvSpPr/>
              <p:nvPr/>
            </p:nvSpPr>
            <p:spPr>
              <a:xfrm>
                <a:off x="2722022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3" name="椭圆 3622"/>
              <p:cNvSpPr/>
              <p:nvPr/>
            </p:nvSpPr>
            <p:spPr>
              <a:xfrm>
                <a:off x="272202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4" name="椭圆 3623"/>
              <p:cNvSpPr/>
              <p:nvPr/>
            </p:nvSpPr>
            <p:spPr>
              <a:xfrm>
                <a:off x="289188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5" name="椭圆 3624"/>
              <p:cNvSpPr/>
              <p:nvPr/>
            </p:nvSpPr>
            <p:spPr>
              <a:xfrm>
                <a:off x="289188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6" name="椭圆 3625"/>
              <p:cNvSpPr/>
              <p:nvPr/>
            </p:nvSpPr>
            <p:spPr>
              <a:xfrm>
                <a:off x="3073243" y="4875256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7" name="椭圆 3626"/>
              <p:cNvSpPr/>
              <p:nvPr/>
            </p:nvSpPr>
            <p:spPr>
              <a:xfrm>
                <a:off x="3073243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8" name="椭圆 3627"/>
              <p:cNvSpPr/>
              <p:nvPr/>
            </p:nvSpPr>
            <p:spPr>
              <a:xfrm>
                <a:off x="3246502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29" name="椭圆 3628"/>
              <p:cNvSpPr/>
              <p:nvPr/>
            </p:nvSpPr>
            <p:spPr>
              <a:xfrm>
                <a:off x="324650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0" name="椭圆 3629"/>
              <p:cNvSpPr/>
              <p:nvPr/>
            </p:nvSpPr>
            <p:spPr>
              <a:xfrm>
                <a:off x="341636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1" name="椭圆 3630"/>
              <p:cNvSpPr/>
              <p:nvPr/>
            </p:nvSpPr>
            <p:spPr>
              <a:xfrm>
                <a:off x="341636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2" name="椭圆 3631"/>
              <p:cNvSpPr/>
              <p:nvPr/>
            </p:nvSpPr>
            <p:spPr>
              <a:xfrm>
                <a:off x="3586226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3" name="椭圆 3632"/>
              <p:cNvSpPr/>
              <p:nvPr/>
            </p:nvSpPr>
            <p:spPr>
              <a:xfrm>
                <a:off x="3586226" y="5055309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4" name="椭圆 3633"/>
              <p:cNvSpPr/>
              <p:nvPr/>
            </p:nvSpPr>
            <p:spPr>
              <a:xfrm>
                <a:off x="3759485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5" name="椭圆 3634"/>
              <p:cNvSpPr/>
              <p:nvPr/>
            </p:nvSpPr>
            <p:spPr>
              <a:xfrm>
                <a:off x="3759485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6" name="椭圆 3635"/>
              <p:cNvSpPr/>
              <p:nvPr/>
            </p:nvSpPr>
            <p:spPr>
              <a:xfrm>
                <a:off x="392934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7" name="椭圆 3636"/>
              <p:cNvSpPr/>
              <p:nvPr/>
            </p:nvSpPr>
            <p:spPr>
              <a:xfrm>
                <a:off x="392934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8" name="椭圆 3637"/>
              <p:cNvSpPr/>
              <p:nvPr/>
            </p:nvSpPr>
            <p:spPr>
              <a:xfrm>
                <a:off x="4110707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39" name="椭圆 3638"/>
              <p:cNvSpPr/>
              <p:nvPr/>
            </p:nvSpPr>
            <p:spPr>
              <a:xfrm>
                <a:off x="411070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0" name="椭圆 3639"/>
              <p:cNvSpPr/>
              <p:nvPr/>
            </p:nvSpPr>
            <p:spPr>
              <a:xfrm>
                <a:off x="4283966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1" name="椭圆 3640"/>
              <p:cNvSpPr/>
              <p:nvPr/>
            </p:nvSpPr>
            <p:spPr>
              <a:xfrm>
                <a:off x="4283966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2" name="椭圆 3641"/>
              <p:cNvSpPr/>
              <p:nvPr/>
            </p:nvSpPr>
            <p:spPr>
              <a:xfrm>
                <a:off x="445382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3" name="椭圆 3642"/>
              <p:cNvSpPr/>
              <p:nvPr/>
            </p:nvSpPr>
            <p:spPr>
              <a:xfrm>
                <a:off x="445382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4" name="椭圆 3643"/>
              <p:cNvSpPr/>
              <p:nvPr/>
            </p:nvSpPr>
            <p:spPr>
              <a:xfrm>
                <a:off x="151130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5" name="椭圆 3644"/>
              <p:cNvSpPr/>
              <p:nvPr/>
            </p:nvSpPr>
            <p:spPr>
              <a:xfrm>
                <a:off x="151130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6" name="椭圆 3645"/>
              <p:cNvSpPr/>
              <p:nvPr/>
            </p:nvSpPr>
            <p:spPr>
              <a:xfrm>
                <a:off x="168456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7" name="椭圆 3646"/>
              <p:cNvSpPr/>
              <p:nvPr/>
            </p:nvSpPr>
            <p:spPr>
              <a:xfrm>
                <a:off x="168456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8" name="椭圆 3647"/>
              <p:cNvSpPr/>
              <p:nvPr/>
            </p:nvSpPr>
            <p:spPr>
              <a:xfrm>
                <a:off x="1854421" y="523536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49" name="椭圆 3648"/>
              <p:cNvSpPr/>
              <p:nvPr/>
            </p:nvSpPr>
            <p:spPr>
              <a:xfrm>
                <a:off x="1854421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0" name="椭圆 3649"/>
              <p:cNvSpPr/>
              <p:nvPr/>
            </p:nvSpPr>
            <p:spPr>
              <a:xfrm>
                <a:off x="2035781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1" name="椭圆 3650"/>
              <p:cNvSpPr/>
              <p:nvPr/>
            </p:nvSpPr>
            <p:spPr>
              <a:xfrm>
                <a:off x="2035781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2" name="椭圆 3651"/>
              <p:cNvSpPr/>
              <p:nvPr/>
            </p:nvSpPr>
            <p:spPr>
              <a:xfrm>
                <a:off x="2209040" y="523536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3" name="椭圆 3652"/>
              <p:cNvSpPr/>
              <p:nvPr/>
            </p:nvSpPr>
            <p:spPr>
              <a:xfrm>
                <a:off x="220904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4" name="椭圆 3653"/>
              <p:cNvSpPr/>
              <p:nvPr/>
            </p:nvSpPr>
            <p:spPr>
              <a:xfrm>
                <a:off x="2378902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5" name="椭圆 3654"/>
              <p:cNvSpPr/>
              <p:nvPr/>
            </p:nvSpPr>
            <p:spPr>
              <a:xfrm>
                <a:off x="23789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6" name="椭圆 3655"/>
              <p:cNvSpPr/>
              <p:nvPr/>
            </p:nvSpPr>
            <p:spPr>
              <a:xfrm>
                <a:off x="2548763" y="5235362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7" name="椭圆 3656"/>
              <p:cNvSpPr/>
              <p:nvPr/>
            </p:nvSpPr>
            <p:spPr>
              <a:xfrm>
                <a:off x="2548763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8" name="椭圆 3657"/>
              <p:cNvSpPr/>
              <p:nvPr/>
            </p:nvSpPr>
            <p:spPr>
              <a:xfrm>
                <a:off x="2722022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59" name="椭圆 3658"/>
              <p:cNvSpPr/>
              <p:nvPr/>
            </p:nvSpPr>
            <p:spPr>
              <a:xfrm>
                <a:off x="272202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0" name="椭圆 3659"/>
              <p:cNvSpPr/>
              <p:nvPr/>
            </p:nvSpPr>
            <p:spPr>
              <a:xfrm>
                <a:off x="289188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1" name="椭圆 3660"/>
              <p:cNvSpPr/>
              <p:nvPr/>
            </p:nvSpPr>
            <p:spPr>
              <a:xfrm>
                <a:off x="2891884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2" name="椭圆 3661"/>
              <p:cNvSpPr/>
              <p:nvPr/>
            </p:nvSpPr>
            <p:spPr>
              <a:xfrm>
                <a:off x="3073243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3" name="椭圆 3662"/>
              <p:cNvSpPr/>
              <p:nvPr/>
            </p:nvSpPr>
            <p:spPr>
              <a:xfrm>
                <a:off x="3073243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4" name="椭圆 3663"/>
              <p:cNvSpPr/>
              <p:nvPr/>
            </p:nvSpPr>
            <p:spPr>
              <a:xfrm>
                <a:off x="3246502" y="523536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5" name="椭圆 3664"/>
              <p:cNvSpPr/>
              <p:nvPr/>
            </p:nvSpPr>
            <p:spPr>
              <a:xfrm>
                <a:off x="32465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6" name="椭圆 3665"/>
              <p:cNvSpPr/>
              <p:nvPr/>
            </p:nvSpPr>
            <p:spPr>
              <a:xfrm>
                <a:off x="341636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7" name="椭圆 3666"/>
              <p:cNvSpPr/>
              <p:nvPr/>
            </p:nvSpPr>
            <p:spPr>
              <a:xfrm>
                <a:off x="3416364" y="5415415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8" name="椭圆 3667"/>
              <p:cNvSpPr/>
              <p:nvPr/>
            </p:nvSpPr>
            <p:spPr>
              <a:xfrm>
                <a:off x="3586226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69" name="椭圆 3668"/>
              <p:cNvSpPr/>
              <p:nvPr/>
            </p:nvSpPr>
            <p:spPr>
              <a:xfrm>
                <a:off x="358622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0" name="椭圆 3669"/>
              <p:cNvSpPr/>
              <p:nvPr/>
            </p:nvSpPr>
            <p:spPr>
              <a:xfrm>
                <a:off x="3759485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1" name="椭圆 3670"/>
              <p:cNvSpPr/>
              <p:nvPr/>
            </p:nvSpPr>
            <p:spPr>
              <a:xfrm>
                <a:off x="3759485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2" name="椭圆 3671"/>
              <p:cNvSpPr/>
              <p:nvPr/>
            </p:nvSpPr>
            <p:spPr>
              <a:xfrm>
                <a:off x="392934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3" name="椭圆 3672"/>
              <p:cNvSpPr/>
              <p:nvPr/>
            </p:nvSpPr>
            <p:spPr>
              <a:xfrm>
                <a:off x="3929347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4" name="椭圆 3673"/>
              <p:cNvSpPr/>
              <p:nvPr/>
            </p:nvSpPr>
            <p:spPr>
              <a:xfrm>
                <a:off x="411070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5" name="椭圆 3674"/>
              <p:cNvSpPr/>
              <p:nvPr/>
            </p:nvSpPr>
            <p:spPr>
              <a:xfrm>
                <a:off x="4110707" y="5415415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6" name="椭圆 3675"/>
              <p:cNvSpPr/>
              <p:nvPr/>
            </p:nvSpPr>
            <p:spPr>
              <a:xfrm>
                <a:off x="4283966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7" name="椭圆 3676"/>
              <p:cNvSpPr/>
              <p:nvPr/>
            </p:nvSpPr>
            <p:spPr>
              <a:xfrm>
                <a:off x="428396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8" name="椭圆 3677"/>
              <p:cNvSpPr/>
              <p:nvPr/>
            </p:nvSpPr>
            <p:spPr>
              <a:xfrm>
                <a:off x="445382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79" name="椭圆 3678"/>
              <p:cNvSpPr/>
              <p:nvPr/>
            </p:nvSpPr>
            <p:spPr>
              <a:xfrm>
                <a:off x="4453827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0" name="椭圆 3679"/>
              <p:cNvSpPr/>
              <p:nvPr/>
            </p:nvSpPr>
            <p:spPr>
              <a:xfrm>
                <a:off x="1511300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1" name="椭圆 3680"/>
              <p:cNvSpPr/>
              <p:nvPr/>
            </p:nvSpPr>
            <p:spPr>
              <a:xfrm>
                <a:off x="151130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2" name="椭圆 3681"/>
              <p:cNvSpPr/>
              <p:nvPr/>
            </p:nvSpPr>
            <p:spPr>
              <a:xfrm>
                <a:off x="168456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3" name="椭圆 3682"/>
              <p:cNvSpPr/>
              <p:nvPr/>
            </p:nvSpPr>
            <p:spPr>
              <a:xfrm>
                <a:off x="1684560" y="145424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4" name="椭圆 3683"/>
              <p:cNvSpPr/>
              <p:nvPr/>
            </p:nvSpPr>
            <p:spPr>
              <a:xfrm>
                <a:off x="1854421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5" name="椭圆 3684"/>
              <p:cNvSpPr/>
              <p:nvPr/>
            </p:nvSpPr>
            <p:spPr>
              <a:xfrm>
                <a:off x="185442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6" name="椭圆 3685"/>
              <p:cNvSpPr/>
              <p:nvPr/>
            </p:nvSpPr>
            <p:spPr>
              <a:xfrm>
                <a:off x="2035781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7" name="椭圆 3686"/>
              <p:cNvSpPr/>
              <p:nvPr/>
            </p:nvSpPr>
            <p:spPr>
              <a:xfrm>
                <a:off x="203578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8" name="椭圆 3687"/>
              <p:cNvSpPr/>
              <p:nvPr/>
            </p:nvSpPr>
            <p:spPr>
              <a:xfrm>
                <a:off x="220904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89" name="椭圆 3688"/>
              <p:cNvSpPr/>
              <p:nvPr/>
            </p:nvSpPr>
            <p:spPr>
              <a:xfrm>
                <a:off x="220904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0" name="椭圆 3689"/>
              <p:cNvSpPr/>
              <p:nvPr/>
            </p:nvSpPr>
            <p:spPr>
              <a:xfrm>
                <a:off x="23789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1" name="椭圆 3690"/>
              <p:cNvSpPr/>
              <p:nvPr/>
            </p:nvSpPr>
            <p:spPr>
              <a:xfrm>
                <a:off x="2378902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2" name="椭圆 3691"/>
              <p:cNvSpPr/>
              <p:nvPr/>
            </p:nvSpPr>
            <p:spPr>
              <a:xfrm>
                <a:off x="2548763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3" name="椭圆 3692"/>
              <p:cNvSpPr/>
              <p:nvPr/>
            </p:nvSpPr>
            <p:spPr>
              <a:xfrm>
                <a:off x="254876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4" name="椭圆 3693"/>
              <p:cNvSpPr/>
              <p:nvPr/>
            </p:nvSpPr>
            <p:spPr>
              <a:xfrm>
                <a:off x="272202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5" name="椭圆 3694"/>
              <p:cNvSpPr/>
              <p:nvPr/>
            </p:nvSpPr>
            <p:spPr>
              <a:xfrm>
                <a:off x="2722022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6" name="椭圆 3695"/>
              <p:cNvSpPr/>
              <p:nvPr/>
            </p:nvSpPr>
            <p:spPr>
              <a:xfrm>
                <a:off x="2891884" y="127419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7" name="椭圆 3696"/>
              <p:cNvSpPr/>
              <p:nvPr/>
            </p:nvSpPr>
            <p:spPr>
              <a:xfrm>
                <a:off x="2891884" y="145424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8" name="椭圆 3697"/>
              <p:cNvSpPr/>
              <p:nvPr/>
            </p:nvSpPr>
            <p:spPr>
              <a:xfrm>
                <a:off x="3073243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99" name="椭圆 3698"/>
              <p:cNvSpPr/>
              <p:nvPr/>
            </p:nvSpPr>
            <p:spPr>
              <a:xfrm>
                <a:off x="307324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0" name="椭圆 3699"/>
              <p:cNvSpPr/>
              <p:nvPr/>
            </p:nvSpPr>
            <p:spPr>
              <a:xfrm>
                <a:off x="32465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1" name="椭圆 3700"/>
              <p:cNvSpPr/>
              <p:nvPr/>
            </p:nvSpPr>
            <p:spPr>
              <a:xfrm>
                <a:off x="3246502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2" name="椭圆 3701"/>
              <p:cNvSpPr/>
              <p:nvPr/>
            </p:nvSpPr>
            <p:spPr>
              <a:xfrm>
                <a:off x="3416364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3" name="椭圆 3702"/>
              <p:cNvSpPr/>
              <p:nvPr/>
            </p:nvSpPr>
            <p:spPr>
              <a:xfrm>
                <a:off x="3416364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4" name="椭圆 3703"/>
              <p:cNvSpPr/>
              <p:nvPr/>
            </p:nvSpPr>
            <p:spPr>
              <a:xfrm>
                <a:off x="3586226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5" name="椭圆 3704"/>
              <p:cNvSpPr/>
              <p:nvPr/>
            </p:nvSpPr>
            <p:spPr>
              <a:xfrm>
                <a:off x="3586226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6" name="椭圆 3705"/>
              <p:cNvSpPr/>
              <p:nvPr/>
            </p:nvSpPr>
            <p:spPr>
              <a:xfrm>
                <a:off x="3759485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7" name="椭圆 3706"/>
              <p:cNvSpPr/>
              <p:nvPr/>
            </p:nvSpPr>
            <p:spPr>
              <a:xfrm>
                <a:off x="3759485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8" name="椭圆 3707"/>
              <p:cNvSpPr/>
              <p:nvPr/>
            </p:nvSpPr>
            <p:spPr>
              <a:xfrm>
                <a:off x="392934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09" name="椭圆 3708"/>
              <p:cNvSpPr/>
              <p:nvPr/>
            </p:nvSpPr>
            <p:spPr>
              <a:xfrm>
                <a:off x="392934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0" name="椭圆 3709"/>
              <p:cNvSpPr/>
              <p:nvPr/>
            </p:nvSpPr>
            <p:spPr>
              <a:xfrm>
                <a:off x="4110707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1" name="椭圆 3710"/>
              <p:cNvSpPr/>
              <p:nvPr/>
            </p:nvSpPr>
            <p:spPr>
              <a:xfrm>
                <a:off x="411070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2" name="椭圆 3711"/>
              <p:cNvSpPr/>
              <p:nvPr/>
            </p:nvSpPr>
            <p:spPr>
              <a:xfrm>
                <a:off x="4283966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3" name="椭圆 3712"/>
              <p:cNvSpPr/>
              <p:nvPr/>
            </p:nvSpPr>
            <p:spPr>
              <a:xfrm>
                <a:off x="4283966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4" name="椭圆 3713"/>
              <p:cNvSpPr/>
              <p:nvPr/>
            </p:nvSpPr>
            <p:spPr>
              <a:xfrm>
                <a:off x="445382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5" name="椭圆 3714"/>
              <p:cNvSpPr/>
              <p:nvPr/>
            </p:nvSpPr>
            <p:spPr>
              <a:xfrm>
                <a:off x="4453827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6" name="椭圆 3715"/>
              <p:cNvSpPr/>
              <p:nvPr/>
            </p:nvSpPr>
            <p:spPr>
              <a:xfrm>
                <a:off x="1511300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7" name="椭圆 3716"/>
              <p:cNvSpPr/>
              <p:nvPr/>
            </p:nvSpPr>
            <p:spPr>
              <a:xfrm>
                <a:off x="1684560" y="1634300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8" name="椭圆 3717"/>
              <p:cNvSpPr/>
              <p:nvPr/>
            </p:nvSpPr>
            <p:spPr>
              <a:xfrm>
                <a:off x="1854421" y="163430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19" name="椭圆 3718"/>
              <p:cNvSpPr/>
              <p:nvPr/>
            </p:nvSpPr>
            <p:spPr>
              <a:xfrm>
                <a:off x="2035781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0" name="椭圆 3719"/>
              <p:cNvSpPr/>
              <p:nvPr/>
            </p:nvSpPr>
            <p:spPr>
              <a:xfrm>
                <a:off x="2209040" y="1634300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1" name="椭圆 3720"/>
              <p:cNvSpPr/>
              <p:nvPr/>
            </p:nvSpPr>
            <p:spPr>
              <a:xfrm>
                <a:off x="23789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2" name="椭圆 3721"/>
              <p:cNvSpPr/>
              <p:nvPr/>
            </p:nvSpPr>
            <p:spPr>
              <a:xfrm>
                <a:off x="2548763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3" name="椭圆 3722"/>
              <p:cNvSpPr/>
              <p:nvPr/>
            </p:nvSpPr>
            <p:spPr>
              <a:xfrm>
                <a:off x="2722022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4" name="椭圆 3723"/>
              <p:cNvSpPr/>
              <p:nvPr/>
            </p:nvSpPr>
            <p:spPr>
              <a:xfrm>
                <a:off x="2891884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5" name="椭圆 3724"/>
              <p:cNvSpPr/>
              <p:nvPr/>
            </p:nvSpPr>
            <p:spPr>
              <a:xfrm>
                <a:off x="3073243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6" name="椭圆 3725"/>
              <p:cNvSpPr/>
              <p:nvPr/>
            </p:nvSpPr>
            <p:spPr>
              <a:xfrm>
                <a:off x="32465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7" name="椭圆 3726"/>
              <p:cNvSpPr/>
              <p:nvPr/>
            </p:nvSpPr>
            <p:spPr>
              <a:xfrm>
                <a:off x="3416364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8" name="椭圆 3727"/>
              <p:cNvSpPr/>
              <p:nvPr/>
            </p:nvSpPr>
            <p:spPr>
              <a:xfrm>
                <a:off x="3586226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29" name="椭圆 3728"/>
              <p:cNvSpPr/>
              <p:nvPr/>
            </p:nvSpPr>
            <p:spPr>
              <a:xfrm>
                <a:off x="3759485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0" name="椭圆 3729"/>
              <p:cNvSpPr/>
              <p:nvPr/>
            </p:nvSpPr>
            <p:spPr>
              <a:xfrm>
                <a:off x="392934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1" name="椭圆 3730"/>
              <p:cNvSpPr/>
              <p:nvPr/>
            </p:nvSpPr>
            <p:spPr>
              <a:xfrm>
                <a:off x="4110707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2" name="椭圆 3731"/>
              <p:cNvSpPr/>
              <p:nvPr/>
            </p:nvSpPr>
            <p:spPr>
              <a:xfrm>
                <a:off x="4283966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3" name="椭圆 3732"/>
              <p:cNvSpPr/>
              <p:nvPr/>
            </p:nvSpPr>
            <p:spPr>
              <a:xfrm>
                <a:off x="445382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3734" name="组 3733"/>
            <p:cNvGrpSpPr/>
            <p:nvPr/>
          </p:nvGrpSpPr>
          <p:grpSpPr>
            <a:xfrm>
              <a:off x="3116239" y="834747"/>
              <a:ext cx="3098800" cy="4297494"/>
              <a:chOff x="1511300" y="1274194"/>
              <a:chExt cx="3098800" cy="4297494"/>
            </a:xfrm>
          </p:grpSpPr>
          <p:sp>
            <p:nvSpPr>
              <p:cNvPr id="3735" name="椭圆 3734"/>
              <p:cNvSpPr/>
              <p:nvPr/>
            </p:nvSpPr>
            <p:spPr>
              <a:xfrm>
                <a:off x="1511300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6" name="椭圆 3735"/>
              <p:cNvSpPr/>
              <p:nvPr/>
            </p:nvSpPr>
            <p:spPr>
              <a:xfrm>
                <a:off x="1511300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7" name="椭圆 3736"/>
              <p:cNvSpPr/>
              <p:nvPr/>
            </p:nvSpPr>
            <p:spPr>
              <a:xfrm>
                <a:off x="1684560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8" name="椭圆 3737"/>
              <p:cNvSpPr/>
              <p:nvPr/>
            </p:nvSpPr>
            <p:spPr>
              <a:xfrm>
                <a:off x="168456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39" name="椭圆 3738"/>
              <p:cNvSpPr/>
              <p:nvPr/>
            </p:nvSpPr>
            <p:spPr>
              <a:xfrm>
                <a:off x="185442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0" name="椭圆 3739"/>
              <p:cNvSpPr/>
              <p:nvPr/>
            </p:nvSpPr>
            <p:spPr>
              <a:xfrm>
                <a:off x="185442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1" name="椭圆 3740"/>
              <p:cNvSpPr/>
              <p:nvPr/>
            </p:nvSpPr>
            <p:spPr>
              <a:xfrm>
                <a:off x="2035781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2" name="椭圆 3741"/>
              <p:cNvSpPr/>
              <p:nvPr/>
            </p:nvSpPr>
            <p:spPr>
              <a:xfrm>
                <a:off x="2035781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3" name="椭圆 3742"/>
              <p:cNvSpPr/>
              <p:nvPr/>
            </p:nvSpPr>
            <p:spPr>
              <a:xfrm>
                <a:off x="2209040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4" name="椭圆 3743"/>
              <p:cNvSpPr/>
              <p:nvPr/>
            </p:nvSpPr>
            <p:spPr>
              <a:xfrm>
                <a:off x="2209040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5" name="椭圆 3744"/>
              <p:cNvSpPr/>
              <p:nvPr/>
            </p:nvSpPr>
            <p:spPr>
              <a:xfrm>
                <a:off x="237890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6" name="椭圆 3745"/>
              <p:cNvSpPr/>
              <p:nvPr/>
            </p:nvSpPr>
            <p:spPr>
              <a:xfrm>
                <a:off x="2378902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7" name="椭圆 3746"/>
              <p:cNvSpPr/>
              <p:nvPr/>
            </p:nvSpPr>
            <p:spPr>
              <a:xfrm>
                <a:off x="2548763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8" name="椭圆 3747"/>
              <p:cNvSpPr/>
              <p:nvPr/>
            </p:nvSpPr>
            <p:spPr>
              <a:xfrm>
                <a:off x="2548763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49" name="椭圆 3748"/>
              <p:cNvSpPr/>
              <p:nvPr/>
            </p:nvSpPr>
            <p:spPr>
              <a:xfrm>
                <a:off x="2722022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0" name="椭圆 3749"/>
              <p:cNvSpPr/>
              <p:nvPr/>
            </p:nvSpPr>
            <p:spPr>
              <a:xfrm>
                <a:off x="2722022" y="199440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1" name="椭圆 3750"/>
              <p:cNvSpPr/>
              <p:nvPr/>
            </p:nvSpPr>
            <p:spPr>
              <a:xfrm>
                <a:off x="289188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2" name="椭圆 3751"/>
              <p:cNvSpPr/>
              <p:nvPr/>
            </p:nvSpPr>
            <p:spPr>
              <a:xfrm>
                <a:off x="2891884" y="199440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3" name="椭圆 3752"/>
              <p:cNvSpPr/>
              <p:nvPr/>
            </p:nvSpPr>
            <p:spPr>
              <a:xfrm>
                <a:off x="3073243" y="1814353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4" name="椭圆 3753"/>
              <p:cNvSpPr/>
              <p:nvPr/>
            </p:nvSpPr>
            <p:spPr>
              <a:xfrm>
                <a:off x="3073243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5" name="椭圆 3754"/>
              <p:cNvSpPr/>
              <p:nvPr/>
            </p:nvSpPr>
            <p:spPr>
              <a:xfrm>
                <a:off x="3246502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6" name="椭圆 3755"/>
              <p:cNvSpPr/>
              <p:nvPr/>
            </p:nvSpPr>
            <p:spPr>
              <a:xfrm>
                <a:off x="3246502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7" name="椭圆 3756"/>
              <p:cNvSpPr/>
              <p:nvPr/>
            </p:nvSpPr>
            <p:spPr>
              <a:xfrm>
                <a:off x="3416364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8" name="椭圆 3757"/>
              <p:cNvSpPr/>
              <p:nvPr/>
            </p:nvSpPr>
            <p:spPr>
              <a:xfrm>
                <a:off x="3416364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59" name="椭圆 3758"/>
              <p:cNvSpPr/>
              <p:nvPr/>
            </p:nvSpPr>
            <p:spPr>
              <a:xfrm>
                <a:off x="3586226" y="181435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0" name="椭圆 3759"/>
              <p:cNvSpPr/>
              <p:nvPr/>
            </p:nvSpPr>
            <p:spPr>
              <a:xfrm>
                <a:off x="3586226" y="199440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1" name="椭圆 3760"/>
              <p:cNvSpPr/>
              <p:nvPr/>
            </p:nvSpPr>
            <p:spPr>
              <a:xfrm>
                <a:off x="3759485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2" name="椭圆 3761"/>
              <p:cNvSpPr/>
              <p:nvPr/>
            </p:nvSpPr>
            <p:spPr>
              <a:xfrm>
                <a:off x="3759485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3" name="椭圆 3762"/>
              <p:cNvSpPr/>
              <p:nvPr/>
            </p:nvSpPr>
            <p:spPr>
              <a:xfrm>
                <a:off x="392934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4" name="椭圆 3763"/>
              <p:cNvSpPr/>
              <p:nvPr/>
            </p:nvSpPr>
            <p:spPr>
              <a:xfrm>
                <a:off x="3929347" y="199440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5" name="椭圆 3764"/>
              <p:cNvSpPr/>
              <p:nvPr/>
            </p:nvSpPr>
            <p:spPr>
              <a:xfrm>
                <a:off x="4110707" y="1814353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6" name="椭圆 3765"/>
              <p:cNvSpPr/>
              <p:nvPr/>
            </p:nvSpPr>
            <p:spPr>
              <a:xfrm>
                <a:off x="4110707" y="1994407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7" name="椭圆 3766"/>
              <p:cNvSpPr/>
              <p:nvPr/>
            </p:nvSpPr>
            <p:spPr>
              <a:xfrm>
                <a:off x="4283966" y="181435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8" name="椭圆 3767"/>
              <p:cNvSpPr/>
              <p:nvPr/>
            </p:nvSpPr>
            <p:spPr>
              <a:xfrm>
                <a:off x="4283966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69" name="椭圆 3768"/>
              <p:cNvSpPr/>
              <p:nvPr/>
            </p:nvSpPr>
            <p:spPr>
              <a:xfrm>
                <a:off x="4453827" y="181435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0" name="椭圆 3769"/>
              <p:cNvSpPr/>
              <p:nvPr/>
            </p:nvSpPr>
            <p:spPr>
              <a:xfrm>
                <a:off x="4453827" y="199440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1" name="椭圆 3770"/>
              <p:cNvSpPr/>
              <p:nvPr/>
            </p:nvSpPr>
            <p:spPr>
              <a:xfrm>
                <a:off x="1511300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2" name="椭圆 3771"/>
              <p:cNvSpPr/>
              <p:nvPr/>
            </p:nvSpPr>
            <p:spPr>
              <a:xfrm>
                <a:off x="1511300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3" name="椭圆 3772"/>
              <p:cNvSpPr/>
              <p:nvPr/>
            </p:nvSpPr>
            <p:spPr>
              <a:xfrm>
                <a:off x="1684560" y="217445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4" name="椭圆 3773"/>
              <p:cNvSpPr/>
              <p:nvPr/>
            </p:nvSpPr>
            <p:spPr>
              <a:xfrm>
                <a:off x="1684560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5" name="椭圆 3774"/>
              <p:cNvSpPr/>
              <p:nvPr/>
            </p:nvSpPr>
            <p:spPr>
              <a:xfrm>
                <a:off x="1854421" y="217445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6" name="椭圆 3775"/>
              <p:cNvSpPr/>
              <p:nvPr/>
            </p:nvSpPr>
            <p:spPr>
              <a:xfrm>
                <a:off x="1854421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7" name="椭圆 3776"/>
              <p:cNvSpPr/>
              <p:nvPr/>
            </p:nvSpPr>
            <p:spPr>
              <a:xfrm>
                <a:off x="2035781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8" name="椭圆 3777"/>
              <p:cNvSpPr/>
              <p:nvPr/>
            </p:nvSpPr>
            <p:spPr>
              <a:xfrm>
                <a:off x="2035781" y="2354512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79" name="椭圆 3778"/>
              <p:cNvSpPr/>
              <p:nvPr/>
            </p:nvSpPr>
            <p:spPr>
              <a:xfrm>
                <a:off x="2209040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0" name="椭圆 3779"/>
              <p:cNvSpPr/>
              <p:nvPr/>
            </p:nvSpPr>
            <p:spPr>
              <a:xfrm>
                <a:off x="2209040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1" name="椭圆 3780"/>
              <p:cNvSpPr/>
              <p:nvPr/>
            </p:nvSpPr>
            <p:spPr>
              <a:xfrm>
                <a:off x="2378902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2" name="椭圆 3781"/>
              <p:cNvSpPr/>
              <p:nvPr/>
            </p:nvSpPr>
            <p:spPr>
              <a:xfrm>
                <a:off x="2378902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3" name="椭圆 3782"/>
              <p:cNvSpPr/>
              <p:nvPr/>
            </p:nvSpPr>
            <p:spPr>
              <a:xfrm>
                <a:off x="2548763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4" name="椭圆 3783"/>
              <p:cNvSpPr/>
              <p:nvPr/>
            </p:nvSpPr>
            <p:spPr>
              <a:xfrm>
                <a:off x="2548763" y="2354512"/>
                <a:ext cx="156273" cy="156273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5" name="椭圆 3784"/>
              <p:cNvSpPr/>
              <p:nvPr/>
            </p:nvSpPr>
            <p:spPr>
              <a:xfrm>
                <a:off x="2722022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6" name="椭圆 3785"/>
              <p:cNvSpPr/>
              <p:nvPr/>
            </p:nvSpPr>
            <p:spPr>
              <a:xfrm>
                <a:off x="2722022" y="235451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7" name="椭圆 3786"/>
              <p:cNvSpPr/>
              <p:nvPr/>
            </p:nvSpPr>
            <p:spPr>
              <a:xfrm>
                <a:off x="2891884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8" name="椭圆 3787"/>
              <p:cNvSpPr/>
              <p:nvPr/>
            </p:nvSpPr>
            <p:spPr>
              <a:xfrm>
                <a:off x="2891884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89" name="椭圆 3788"/>
              <p:cNvSpPr/>
              <p:nvPr/>
            </p:nvSpPr>
            <p:spPr>
              <a:xfrm>
                <a:off x="3073243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0" name="椭圆 3789"/>
              <p:cNvSpPr/>
              <p:nvPr/>
            </p:nvSpPr>
            <p:spPr>
              <a:xfrm>
                <a:off x="3073243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1" name="椭圆 3790"/>
              <p:cNvSpPr/>
              <p:nvPr/>
            </p:nvSpPr>
            <p:spPr>
              <a:xfrm>
                <a:off x="3246502" y="2174459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2" name="椭圆 3791"/>
              <p:cNvSpPr/>
              <p:nvPr/>
            </p:nvSpPr>
            <p:spPr>
              <a:xfrm>
                <a:off x="3246502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3" name="椭圆 3792"/>
              <p:cNvSpPr/>
              <p:nvPr/>
            </p:nvSpPr>
            <p:spPr>
              <a:xfrm>
                <a:off x="3416364" y="217445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4" name="椭圆 3793"/>
              <p:cNvSpPr/>
              <p:nvPr/>
            </p:nvSpPr>
            <p:spPr>
              <a:xfrm>
                <a:off x="3416364" y="2354512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5" name="椭圆 3794"/>
              <p:cNvSpPr/>
              <p:nvPr/>
            </p:nvSpPr>
            <p:spPr>
              <a:xfrm>
                <a:off x="3586226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6" name="椭圆 3795"/>
              <p:cNvSpPr/>
              <p:nvPr/>
            </p:nvSpPr>
            <p:spPr>
              <a:xfrm>
                <a:off x="358622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7" name="椭圆 3796"/>
              <p:cNvSpPr/>
              <p:nvPr/>
            </p:nvSpPr>
            <p:spPr>
              <a:xfrm>
                <a:off x="3759485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8" name="椭圆 3797"/>
              <p:cNvSpPr/>
              <p:nvPr/>
            </p:nvSpPr>
            <p:spPr>
              <a:xfrm>
                <a:off x="3759485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99" name="椭圆 3798"/>
              <p:cNvSpPr/>
              <p:nvPr/>
            </p:nvSpPr>
            <p:spPr>
              <a:xfrm>
                <a:off x="392934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0" name="椭圆 3799"/>
              <p:cNvSpPr/>
              <p:nvPr/>
            </p:nvSpPr>
            <p:spPr>
              <a:xfrm>
                <a:off x="3929347" y="235451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1" name="椭圆 3800"/>
              <p:cNvSpPr/>
              <p:nvPr/>
            </p:nvSpPr>
            <p:spPr>
              <a:xfrm>
                <a:off x="4110707" y="2174459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2" name="椭圆 3801"/>
              <p:cNvSpPr/>
              <p:nvPr/>
            </p:nvSpPr>
            <p:spPr>
              <a:xfrm>
                <a:off x="4110707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3" name="椭圆 3802"/>
              <p:cNvSpPr/>
              <p:nvPr/>
            </p:nvSpPr>
            <p:spPr>
              <a:xfrm>
                <a:off x="4283966" y="217445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4" name="椭圆 3803"/>
              <p:cNvSpPr/>
              <p:nvPr/>
            </p:nvSpPr>
            <p:spPr>
              <a:xfrm>
                <a:off x="4283966" y="235451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5" name="椭圆 3804"/>
              <p:cNvSpPr/>
              <p:nvPr/>
            </p:nvSpPr>
            <p:spPr>
              <a:xfrm>
                <a:off x="4453827" y="2174459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6" name="椭圆 3805"/>
              <p:cNvSpPr/>
              <p:nvPr/>
            </p:nvSpPr>
            <p:spPr>
              <a:xfrm>
                <a:off x="4453827" y="235451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7" name="椭圆 3806"/>
              <p:cNvSpPr/>
              <p:nvPr/>
            </p:nvSpPr>
            <p:spPr>
              <a:xfrm>
                <a:off x="1511300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8" name="椭圆 3807"/>
              <p:cNvSpPr/>
              <p:nvPr/>
            </p:nvSpPr>
            <p:spPr>
              <a:xfrm>
                <a:off x="151130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09" name="椭圆 3808"/>
              <p:cNvSpPr/>
              <p:nvPr/>
            </p:nvSpPr>
            <p:spPr>
              <a:xfrm>
                <a:off x="1684560" y="2534566"/>
                <a:ext cx="156273" cy="156273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0" name="椭圆 3809"/>
              <p:cNvSpPr/>
              <p:nvPr/>
            </p:nvSpPr>
            <p:spPr>
              <a:xfrm>
                <a:off x="1684560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1" name="椭圆 3810"/>
              <p:cNvSpPr/>
              <p:nvPr/>
            </p:nvSpPr>
            <p:spPr>
              <a:xfrm>
                <a:off x="185442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2" name="椭圆 3811"/>
              <p:cNvSpPr/>
              <p:nvPr/>
            </p:nvSpPr>
            <p:spPr>
              <a:xfrm>
                <a:off x="1854421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3" name="椭圆 3812"/>
              <p:cNvSpPr/>
              <p:nvPr/>
            </p:nvSpPr>
            <p:spPr>
              <a:xfrm>
                <a:off x="2035781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4" name="椭圆 3813"/>
              <p:cNvSpPr/>
              <p:nvPr/>
            </p:nvSpPr>
            <p:spPr>
              <a:xfrm>
                <a:off x="2035781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5" name="椭圆 3814"/>
              <p:cNvSpPr/>
              <p:nvPr/>
            </p:nvSpPr>
            <p:spPr>
              <a:xfrm>
                <a:off x="2209040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6" name="椭圆 3815"/>
              <p:cNvSpPr/>
              <p:nvPr/>
            </p:nvSpPr>
            <p:spPr>
              <a:xfrm>
                <a:off x="2209040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7" name="椭圆 3816"/>
              <p:cNvSpPr/>
              <p:nvPr/>
            </p:nvSpPr>
            <p:spPr>
              <a:xfrm>
                <a:off x="23789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8" name="椭圆 3817"/>
              <p:cNvSpPr/>
              <p:nvPr/>
            </p:nvSpPr>
            <p:spPr>
              <a:xfrm>
                <a:off x="237890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19" name="椭圆 3818"/>
              <p:cNvSpPr/>
              <p:nvPr/>
            </p:nvSpPr>
            <p:spPr>
              <a:xfrm>
                <a:off x="2548763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0" name="椭圆 3819"/>
              <p:cNvSpPr/>
              <p:nvPr/>
            </p:nvSpPr>
            <p:spPr>
              <a:xfrm>
                <a:off x="2548763" y="2714618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1" name="椭圆 3820"/>
              <p:cNvSpPr/>
              <p:nvPr/>
            </p:nvSpPr>
            <p:spPr>
              <a:xfrm>
                <a:off x="272202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2" name="椭圆 3821"/>
              <p:cNvSpPr/>
              <p:nvPr/>
            </p:nvSpPr>
            <p:spPr>
              <a:xfrm>
                <a:off x="2722022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3" name="椭圆 3822"/>
              <p:cNvSpPr/>
              <p:nvPr/>
            </p:nvSpPr>
            <p:spPr>
              <a:xfrm>
                <a:off x="2891884" y="253456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4" name="椭圆 3823"/>
              <p:cNvSpPr/>
              <p:nvPr/>
            </p:nvSpPr>
            <p:spPr>
              <a:xfrm>
                <a:off x="2891884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5" name="椭圆 3824"/>
              <p:cNvSpPr/>
              <p:nvPr/>
            </p:nvSpPr>
            <p:spPr>
              <a:xfrm>
                <a:off x="3073243" y="253456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6" name="椭圆 3825"/>
              <p:cNvSpPr/>
              <p:nvPr/>
            </p:nvSpPr>
            <p:spPr>
              <a:xfrm>
                <a:off x="3073243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7" name="椭圆 3826"/>
              <p:cNvSpPr/>
              <p:nvPr/>
            </p:nvSpPr>
            <p:spPr>
              <a:xfrm>
                <a:off x="3246502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8" name="椭圆 3827"/>
              <p:cNvSpPr/>
              <p:nvPr/>
            </p:nvSpPr>
            <p:spPr>
              <a:xfrm>
                <a:off x="3246502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29" name="椭圆 3828"/>
              <p:cNvSpPr/>
              <p:nvPr/>
            </p:nvSpPr>
            <p:spPr>
              <a:xfrm>
                <a:off x="3416364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0" name="椭圆 3829"/>
              <p:cNvSpPr/>
              <p:nvPr/>
            </p:nvSpPr>
            <p:spPr>
              <a:xfrm>
                <a:off x="3416364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1" name="椭圆 3830"/>
              <p:cNvSpPr/>
              <p:nvPr/>
            </p:nvSpPr>
            <p:spPr>
              <a:xfrm>
                <a:off x="3586226" y="2534566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2" name="椭圆 3831"/>
              <p:cNvSpPr/>
              <p:nvPr/>
            </p:nvSpPr>
            <p:spPr>
              <a:xfrm>
                <a:off x="3586226" y="2714618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3" name="椭圆 3832"/>
              <p:cNvSpPr/>
              <p:nvPr/>
            </p:nvSpPr>
            <p:spPr>
              <a:xfrm>
                <a:off x="3759485" y="253456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4" name="椭圆 3833"/>
              <p:cNvSpPr/>
              <p:nvPr/>
            </p:nvSpPr>
            <p:spPr>
              <a:xfrm>
                <a:off x="3759485" y="2714618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5" name="椭圆 3834"/>
              <p:cNvSpPr/>
              <p:nvPr/>
            </p:nvSpPr>
            <p:spPr>
              <a:xfrm>
                <a:off x="392934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6" name="椭圆 3835"/>
              <p:cNvSpPr/>
              <p:nvPr/>
            </p:nvSpPr>
            <p:spPr>
              <a:xfrm>
                <a:off x="392934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7" name="椭圆 3836"/>
              <p:cNvSpPr/>
              <p:nvPr/>
            </p:nvSpPr>
            <p:spPr>
              <a:xfrm>
                <a:off x="411070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8" name="椭圆 3837"/>
              <p:cNvSpPr/>
              <p:nvPr/>
            </p:nvSpPr>
            <p:spPr>
              <a:xfrm>
                <a:off x="4110707" y="2714618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39" name="椭圆 3838"/>
              <p:cNvSpPr/>
              <p:nvPr/>
            </p:nvSpPr>
            <p:spPr>
              <a:xfrm>
                <a:off x="4283966" y="2534566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0" name="椭圆 3839"/>
              <p:cNvSpPr/>
              <p:nvPr/>
            </p:nvSpPr>
            <p:spPr>
              <a:xfrm>
                <a:off x="4283966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1" name="椭圆 3840"/>
              <p:cNvSpPr/>
              <p:nvPr/>
            </p:nvSpPr>
            <p:spPr>
              <a:xfrm>
                <a:off x="4453827" y="253456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2" name="椭圆 3841"/>
              <p:cNvSpPr/>
              <p:nvPr/>
            </p:nvSpPr>
            <p:spPr>
              <a:xfrm>
                <a:off x="4453827" y="2714618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3" name="椭圆 3842"/>
              <p:cNvSpPr/>
              <p:nvPr/>
            </p:nvSpPr>
            <p:spPr>
              <a:xfrm>
                <a:off x="151130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4" name="椭圆 3843"/>
              <p:cNvSpPr/>
              <p:nvPr/>
            </p:nvSpPr>
            <p:spPr>
              <a:xfrm>
                <a:off x="1511300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5" name="椭圆 3844"/>
              <p:cNvSpPr/>
              <p:nvPr/>
            </p:nvSpPr>
            <p:spPr>
              <a:xfrm>
                <a:off x="1684560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6" name="椭圆 3845"/>
              <p:cNvSpPr/>
              <p:nvPr/>
            </p:nvSpPr>
            <p:spPr>
              <a:xfrm>
                <a:off x="1684560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7" name="椭圆 3846"/>
              <p:cNvSpPr/>
              <p:nvPr/>
            </p:nvSpPr>
            <p:spPr>
              <a:xfrm>
                <a:off x="1854421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8" name="椭圆 3847"/>
              <p:cNvSpPr/>
              <p:nvPr/>
            </p:nvSpPr>
            <p:spPr>
              <a:xfrm>
                <a:off x="1854421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49" name="椭圆 3848"/>
              <p:cNvSpPr/>
              <p:nvPr/>
            </p:nvSpPr>
            <p:spPr>
              <a:xfrm>
                <a:off x="2035781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0" name="椭圆 3849"/>
              <p:cNvSpPr/>
              <p:nvPr/>
            </p:nvSpPr>
            <p:spPr>
              <a:xfrm>
                <a:off x="2035781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1" name="椭圆 3850"/>
              <p:cNvSpPr/>
              <p:nvPr/>
            </p:nvSpPr>
            <p:spPr>
              <a:xfrm>
                <a:off x="2209040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2" name="椭圆 3851"/>
              <p:cNvSpPr/>
              <p:nvPr/>
            </p:nvSpPr>
            <p:spPr>
              <a:xfrm>
                <a:off x="2209040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3" name="椭圆 3852"/>
              <p:cNvSpPr/>
              <p:nvPr/>
            </p:nvSpPr>
            <p:spPr>
              <a:xfrm>
                <a:off x="2378902" y="289467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4" name="椭圆 3853"/>
              <p:cNvSpPr/>
              <p:nvPr/>
            </p:nvSpPr>
            <p:spPr>
              <a:xfrm>
                <a:off x="2378902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5" name="椭圆 3854"/>
              <p:cNvSpPr/>
              <p:nvPr/>
            </p:nvSpPr>
            <p:spPr>
              <a:xfrm>
                <a:off x="2548763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6" name="椭圆 3855"/>
              <p:cNvSpPr/>
              <p:nvPr/>
            </p:nvSpPr>
            <p:spPr>
              <a:xfrm>
                <a:off x="2548763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7" name="椭圆 3856"/>
              <p:cNvSpPr/>
              <p:nvPr/>
            </p:nvSpPr>
            <p:spPr>
              <a:xfrm>
                <a:off x="2722022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8" name="椭圆 3857"/>
              <p:cNvSpPr/>
              <p:nvPr/>
            </p:nvSpPr>
            <p:spPr>
              <a:xfrm>
                <a:off x="2722022" y="307472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59" name="椭圆 3858"/>
              <p:cNvSpPr/>
              <p:nvPr/>
            </p:nvSpPr>
            <p:spPr>
              <a:xfrm>
                <a:off x="2891884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0" name="椭圆 3859"/>
              <p:cNvSpPr/>
              <p:nvPr/>
            </p:nvSpPr>
            <p:spPr>
              <a:xfrm>
                <a:off x="2891884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1" name="椭圆 3860"/>
              <p:cNvSpPr/>
              <p:nvPr/>
            </p:nvSpPr>
            <p:spPr>
              <a:xfrm>
                <a:off x="3073243" y="289467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2" name="椭圆 3861"/>
              <p:cNvSpPr/>
              <p:nvPr/>
            </p:nvSpPr>
            <p:spPr>
              <a:xfrm>
                <a:off x="3073243" y="307472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3" name="椭圆 3862"/>
              <p:cNvSpPr/>
              <p:nvPr/>
            </p:nvSpPr>
            <p:spPr>
              <a:xfrm>
                <a:off x="3246502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4" name="椭圆 3863"/>
              <p:cNvSpPr/>
              <p:nvPr/>
            </p:nvSpPr>
            <p:spPr>
              <a:xfrm>
                <a:off x="3246502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5" name="椭圆 3864"/>
              <p:cNvSpPr/>
              <p:nvPr/>
            </p:nvSpPr>
            <p:spPr>
              <a:xfrm>
                <a:off x="3416364" y="289467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6" name="椭圆 3865"/>
              <p:cNvSpPr/>
              <p:nvPr/>
            </p:nvSpPr>
            <p:spPr>
              <a:xfrm>
                <a:off x="3416364" y="307472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7" name="椭圆 3866"/>
              <p:cNvSpPr/>
              <p:nvPr/>
            </p:nvSpPr>
            <p:spPr>
              <a:xfrm>
                <a:off x="3586226" y="2894672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8" name="椭圆 3867"/>
              <p:cNvSpPr/>
              <p:nvPr/>
            </p:nvSpPr>
            <p:spPr>
              <a:xfrm>
                <a:off x="358622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69" name="椭圆 3868"/>
              <p:cNvSpPr/>
              <p:nvPr/>
            </p:nvSpPr>
            <p:spPr>
              <a:xfrm>
                <a:off x="3759485" y="289467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0" name="椭圆 3869"/>
              <p:cNvSpPr/>
              <p:nvPr/>
            </p:nvSpPr>
            <p:spPr>
              <a:xfrm>
                <a:off x="3759485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1" name="椭圆 3870"/>
              <p:cNvSpPr/>
              <p:nvPr/>
            </p:nvSpPr>
            <p:spPr>
              <a:xfrm>
                <a:off x="392934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2" name="椭圆 3871"/>
              <p:cNvSpPr/>
              <p:nvPr/>
            </p:nvSpPr>
            <p:spPr>
              <a:xfrm>
                <a:off x="3929347" y="3074724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3" name="椭圆 3872"/>
              <p:cNvSpPr/>
              <p:nvPr/>
            </p:nvSpPr>
            <p:spPr>
              <a:xfrm>
                <a:off x="411070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4" name="椭圆 3873"/>
              <p:cNvSpPr/>
              <p:nvPr/>
            </p:nvSpPr>
            <p:spPr>
              <a:xfrm>
                <a:off x="4110707" y="3074724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5" name="椭圆 3874"/>
              <p:cNvSpPr/>
              <p:nvPr/>
            </p:nvSpPr>
            <p:spPr>
              <a:xfrm>
                <a:off x="4283966" y="289467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6" name="椭圆 3875"/>
              <p:cNvSpPr/>
              <p:nvPr/>
            </p:nvSpPr>
            <p:spPr>
              <a:xfrm>
                <a:off x="4283966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7" name="椭圆 3876"/>
              <p:cNvSpPr/>
              <p:nvPr/>
            </p:nvSpPr>
            <p:spPr>
              <a:xfrm>
                <a:off x="4453827" y="2894672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8" name="椭圆 3877"/>
              <p:cNvSpPr/>
              <p:nvPr/>
            </p:nvSpPr>
            <p:spPr>
              <a:xfrm>
                <a:off x="4453827" y="3074724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79" name="椭圆 3878"/>
              <p:cNvSpPr/>
              <p:nvPr/>
            </p:nvSpPr>
            <p:spPr>
              <a:xfrm>
                <a:off x="1511300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0" name="椭圆 3879"/>
              <p:cNvSpPr/>
              <p:nvPr/>
            </p:nvSpPr>
            <p:spPr>
              <a:xfrm>
                <a:off x="1511300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1" name="椭圆 3880"/>
              <p:cNvSpPr/>
              <p:nvPr/>
            </p:nvSpPr>
            <p:spPr>
              <a:xfrm>
                <a:off x="1684560" y="325477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2" name="椭圆 3881"/>
              <p:cNvSpPr/>
              <p:nvPr/>
            </p:nvSpPr>
            <p:spPr>
              <a:xfrm>
                <a:off x="1684560" y="3434831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3" name="椭圆 3882"/>
              <p:cNvSpPr/>
              <p:nvPr/>
            </p:nvSpPr>
            <p:spPr>
              <a:xfrm>
                <a:off x="1854421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4" name="椭圆 3883"/>
              <p:cNvSpPr/>
              <p:nvPr/>
            </p:nvSpPr>
            <p:spPr>
              <a:xfrm>
                <a:off x="1854421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5" name="椭圆 3884"/>
              <p:cNvSpPr/>
              <p:nvPr/>
            </p:nvSpPr>
            <p:spPr>
              <a:xfrm>
                <a:off x="2035781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6" name="椭圆 3885"/>
              <p:cNvSpPr/>
              <p:nvPr/>
            </p:nvSpPr>
            <p:spPr>
              <a:xfrm>
                <a:off x="2035781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7" name="椭圆 3886"/>
              <p:cNvSpPr/>
              <p:nvPr/>
            </p:nvSpPr>
            <p:spPr>
              <a:xfrm>
                <a:off x="2209040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8" name="椭圆 3887"/>
              <p:cNvSpPr/>
              <p:nvPr/>
            </p:nvSpPr>
            <p:spPr>
              <a:xfrm>
                <a:off x="2209040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89" name="椭圆 3888"/>
              <p:cNvSpPr/>
              <p:nvPr/>
            </p:nvSpPr>
            <p:spPr>
              <a:xfrm>
                <a:off x="237890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0" name="椭圆 3889"/>
              <p:cNvSpPr/>
              <p:nvPr/>
            </p:nvSpPr>
            <p:spPr>
              <a:xfrm>
                <a:off x="23789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1" name="椭圆 3890"/>
              <p:cNvSpPr/>
              <p:nvPr/>
            </p:nvSpPr>
            <p:spPr>
              <a:xfrm>
                <a:off x="2548763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2" name="椭圆 3891"/>
              <p:cNvSpPr/>
              <p:nvPr/>
            </p:nvSpPr>
            <p:spPr>
              <a:xfrm>
                <a:off x="2548763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3" name="椭圆 3892"/>
              <p:cNvSpPr/>
              <p:nvPr/>
            </p:nvSpPr>
            <p:spPr>
              <a:xfrm>
                <a:off x="2722022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4" name="椭圆 3893"/>
              <p:cNvSpPr/>
              <p:nvPr/>
            </p:nvSpPr>
            <p:spPr>
              <a:xfrm>
                <a:off x="2722022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5" name="椭圆 3894"/>
              <p:cNvSpPr/>
              <p:nvPr/>
            </p:nvSpPr>
            <p:spPr>
              <a:xfrm>
                <a:off x="2891884" y="325477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6" name="椭圆 3895"/>
              <p:cNvSpPr/>
              <p:nvPr/>
            </p:nvSpPr>
            <p:spPr>
              <a:xfrm>
                <a:off x="2891884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7" name="椭圆 3896"/>
              <p:cNvSpPr/>
              <p:nvPr/>
            </p:nvSpPr>
            <p:spPr>
              <a:xfrm>
                <a:off x="3073243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8" name="椭圆 3897"/>
              <p:cNvSpPr/>
              <p:nvPr/>
            </p:nvSpPr>
            <p:spPr>
              <a:xfrm>
                <a:off x="3073243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99" name="椭圆 3898"/>
              <p:cNvSpPr/>
              <p:nvPr/>
            </p:nvSpPr>
            <p:spPr>
              <a:xfrm>
                <a:off x="3246502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0" name="椭圆 3899"/>
              <p:cNvSpPr/>
              <p:nvPr/>
            </p:nvSpPr>
            <p:spPr>
              <a:xfrm>
                <a:off x="3246502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1" name="椭圆 3900"/>
              <p:cNvSpPr/>
              <p:nvPr/>
            </p:nvSpPr>
            <p:spPr>
              <a:xfrm>
                <a:off x="3416364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2" name="椭圆 3901"/>
              <p:cNvSpPr/>
              <p:nvPr/>
            </p:nvSpPr>
            <p:spPr>
              <a:xfrm>
                <a:off x="3416364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3" name="椭圆 3902"/>
              <p:cNvSpPr/>
              <p:nvPr/>
            </p:nvSpPr>
            <p:spPr>
              <a:xfrm>
                <a:off x="3586226" y="325477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4" name="椭圆 3903"/>
              <p:cNvSpPr/>
              <p:nvPr/>
            </p:nvSpPr>
            <p:spPr>
              <a:xfrm>
                <a:off x="3586226" y="3434831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5" name="椭圆 3904"/>
              <p:cNvSpPr/>
              <p:nvPr/>
            </p:nvSpPr>
            <p:spPr>
              <a:xfrm>
                <a:off x="3759485" y="325477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6" name="椭圆 3905"/>
              <p:cNvSpPr/>
              <p:nvPr/>
            </p:nvSpPr>
            <p:spPr>
              <a:xfrm>
                <a:off x="3759485" y="3434831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7" name="椭圆 3906"/>
              <p:cNvSpPr/>
              <p:nvPr/>
            </p:nvSpPr>
            <p:spPr>
              <a:xfrm>
                <a:off x="3929347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8" name="椭圆 3907"/>
              <p:cNvSpPr/>
              <p:nvPr/>
            </p:nvSpPr>
            <p:spPr>
              <a:xfrm>
                <a:off x="392934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09" name="椭圆 3908"/>
              <p:cNvSpPr/>
              <p:nvPr/>
            </p:nvSpPr>
            <p:spPr>
              <a:xfrm>
                <a:off x="4110707" y="325477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0" name="椭圆 3909"/>
              <p:cNvSpPr/>
              <p:nvPr/>
            </p:nvSpPr>
            <p:spPr>
              <a:xfrm>
                <a:off x="4110707" y="3434831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1" name="椭圆 3910"/>
              <p:cNvSpPr/>
              <p:nvPr/>
            </p:nvSpPr>
            <p:spPr>
              <a:xfrm>
                <a:off x="4283966" y="325477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2" name="椭圆 3911"/>
              <p:cNvSpPr/>
              <p:nvPr/>
            </p:nvSpPr>
            <p:spPr>
              <a:xfrm>
                <a:off x="4283966" y="3434831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3" name="椭圆 3912"/>
              <p:cNvSpPr/>
              <p:nvPr/>
            </p:nvSpPr>
            <p:spPr>
              <a:xfrm>
                <a:off x="4453827" y="325477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4" name="椭圆 3913"/>
              <p:cNvSpPr/>
              <p:nvPr/>
            </p:nvSpPr>
            <p:spPr>
              <a:xfrm>
                <a:off x="4453827" y="3434831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5" name="椭圆 3914"/>
              <p:cNvSpPr/>
              <p:nvPr/>
            </p:nvSpPr>
            <p:spPr>
              <a:xfrm>
                <a:off x="151130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6" name="椭圆 3915"/>
              <p:cNvSpPr/>
              <p:nvPr/>
            </p:nvSpPr>
            <p:spPr>
              <a:xfrm>
                <a:off x="1511300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7" name="椭圆 3916"/>
              <p:cNvSpPr/>
              <p:nvPr/>
            </p:nvSpPr>
            <p:spPr>
              <a:xfrm>
                <a:off x="1684560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8" name="椭圆 3917"/>
              <p:cNvSpPr/>
              <p:nvPr/>
            </p:nvSpPr>
            <p:spPr>
              <a:xfrm>
                <a:off x="168456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19" name="椭圆 3918"/>
              <p:cNvSpPr/>
              <p:nvPr/>
            </p:nvSpPr>
            <p:spPr>
              <a:xfrm>
                <a:off x="1854421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0" name="椭圆 3919"/>
              <p:cNvSpPr/>
              <p:nvPr/>
            </p:nvSpPr>
            <p:spPr>
              <a:xfrm>
                <a:off x="1854421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1" name="椭圆 3920"/>
              <p:cNvSpPr/>
              <p:nvPr/>
            </p:nvSpPr>
            <p:spPr>
              <a:xfrm>
                <a:off x="2035781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2" name="椭圆 3921"/>
              <p:cNvSpPr/>
              <p:nvPr/>
            </p:nvSpPr>
            <p:spPr>
              <a:xfrm>
                <a:off x="2035781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3" name="椭圆 3922"/>
              <p:cNvSpPr/>
              <p:nvPr/>
            </p:nvSpPr>
            <p:spPr>
              <a:xfrm>
                <a:off x="2209040" y="3614883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4" name="椭圆 3923"/>
              <p:cNvSpPr/>
              <p:nvPr/>
            </p:nvSpPr>
            <p:spPr>
              <a:xfrm>
                <a:off x="2209040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5" name="椭圆 3924"/>
              <p:cNvSpPr/>
              <p:nvPr/>
            </p:nvSpPr>
            <p:spPr>
              <a:xfrm>
                <a:off x="2378902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6" name="椭圆 3925"/>
              <p:cNvSpPr/>
              <p:nvPr/>
            </p:nvSpPr>
            <p:spPr>
              <a:xfrm>
                <a:off x="2378902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7" name="椭圆 3926"/>
              <p:cNvSpPr/>
              <p:nvPr/>
            </p:nvSpPr>
            <p:spPr>
              <a:xfrm>
                <a:off x="2548763" y="361488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8" name="椭圆 3927"/>
              <p:cNvSpPr/>
              <p:nvPr/>
            </p:nvSpPr>
            <p:spPr>
              <a:xfrm>
                <a:off x="2548763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29" name="椭圆 3928"/>
              <p:cNvSpPr/>
              <p:nvPr/>
            </p:nvSpPr>
            <p:spPr>
              <a:xfrm>
                <a:off x="2722022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0" name="椭圆 3929"/>
              <p:cNvSpPr/>
              <p:nvPr/>
            </p:nvSpPr>
            <p:spPr>
              <a:xfrm>
                <a:off x="2722022" y="379493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1" name="椭圆 3930"/>
              <p:cNvSpPr/>
              <p:nvPr/>
            </p:nvSpPr>
            <p:spPr>
              <a:xfrm>
                <a:off x="2891884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2" name="椭圆 3931"/>
              <p:cNvSpPr/>
              <p:nvPr/>
            </p:nvSpPr>
            <p:spPr>
              <a:xfrm>
                <a:off x="2891884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3" name="椭圆 3932"/>
              <p:cNvSpPr/>
              <p:nvPr/>
            </p:nvSpPr>
            <p:spPr>
              <a:xfrm>
                <a:off x="3073243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4" name="椭圆 3933"/>
              <p:cNvSpPr/>
              <p:nvPr/>
            </p:nvSpPr>
            <p:spPr>
              <a:xfrm>
                <a:off x="3073243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5" name="椭圆 3934"/>
              <p:cNvSpPr/>
              <p:nvPr/>
            </p:nvSpPr>
            <p:spPr>
              <a:xfrm>
                <a:off x="3246502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6" name="椭圆 3935"/>
              <p:cNvSpPr/>
              <p:nvPr/>
            </p:nvSpPr>
            <p:spPr>
              <a:xfrm>
                <a:off x="3246502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7" name="椭圆 3936"/>
              <p:cNvSpPr/>
              <p:nvPr/>
            </p:nvSpPr>
            <p:spPr>
              <a:xfrm>
                <a:off x="3416364" y="361488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8" name="椭圆 3937"/>
              <p:cNvSpPr/>
              <p:nvPr/>
            </p:nvSpPr>
            <p:spPr>
              <a:xfrm>
                <a:off x="3416364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39" name="椭圆 3938"/>
              <p:cNvSpPr/>
              <p:nvPr/>
            </p:nvSpPr>
            <p:spPr>
              <a:xfrm>
                <a:off x="3586226" y="361488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0" name="椭圆 3939"/>
              <p:cNvSpPr/>
              <p:nvPr/>
            </p:nvSpPr>
            <p:spPr>
              <a:xfrm>
                <a:off x="358622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1" name="椭圆 3940"/>
              <p:cNvSpPr/>
              <p:nvPr/>
            </p:nvSpPr>
            <p:spPr>
              <a:xfrm>
                <a:off x="3759485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2" name="椭圆 3941"/>
              <p:cNvSpPr/>
              <p:nvPr/>
            </p:nvSpPr>
            <p:spPr>
              <a:xfrm>
                <a:off x="3759485" y="3794937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3" name="椭圆 3942"/>
              <p:cNvSpPr/>
              <p:nvPr/>
            </p:nvSpPr>
            <p:spPr>
              <a:xfrm>
                <a:off x="392934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4" name="椭圆 3943"/>
              <p:cNvSpPr/>
              <p:nvPr/>
            </p:nvSpPr>
            <p:spPr>
              <a:xfrm>
                <a:off x="3929347" y="3794937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5" name="椭圆 3944"/>
              <p:cNvSpPr/>
              <p:nvPr/>
            </p:nvSpPr>
            <p:spPr>
              <a:xfrm>
                <a:off x="411070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6" name="椭圆 3945"/>
              <p:cNvSpPr/>
              <p:nvPr/>
            </p:nvSpPr>
            <p:spPr>
              <a:xfrm>
                <a:off x="4110707" y="379493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7" name="椭圆 3946"/>
              <p:cNvSpPr/>
              <p:nvPr/>
            </p:nvSpPr>
            <p:spPr>
              <a:xfrm>
                <a:off x="4283966" y="361488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8" name="椭圆 3947"/>
              <p:cNvSpPr/>
              <p:nvPr/>
            </p:nvSpPr>
            <p:spPr>
              <a:xfrm>
                <a:off x="4283966" y="3794937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49" name="椭圆 3948"/>
              <p:cNvSpPr/>
              <p:nvPr/>
            </p:nvSpPr>
            <p:spPr>
              <a:xfrm>
                <a:off x="4453827" y="361488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0" name="椭圆 3949"/>
              <p:cNvSpPr/>
              <p:nvPr/>
            </p:nvSpPr>
            <p:spPr>
              <a:xfrm>
                <a:off x="4453827" y="3794937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1" name="椭圆 3950"/>
              <p:cNvSpPr/>
              <p:nvPr/>
            </p:nvSpPr>
            <p:spPr>
              <a:xfrm>
                <a:off x="151130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2" name="椭圆 3951"/>
              <p:cNvSpPr/>
              <p:nvPr/>
            </p:nvSpPr>
            <p:spPr>
              <a:xfrm>
                <a:off x="151130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3" name="椭圆 3952"/>
              <p:cNvSpPr/>
              <p:nvPr/>
            </p:nvSpPr>
            <p:spPr>
              <a:xfrm>
                <a:off x="1684560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4" name="椭圆 3953"/>
              <p:cNvSpPr/>
              <p:nvPr/>
            </p:nvSpPr>
            <p:spPr>
              <a:xfrm>
                <a:off x="1684560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5" name="椭圆 3954"/>
              <p:cNvSpPr/>
              <p:nvPr/>
            </p:nvSpPr>
            <p:spPr>
              <a:xfrm>
                <a:off x="1854421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6" name="椭圆 3955"/>
              <p:cNvSpPr/>
              <p:nvPr/>
            </p:nvSpPr>
            <p:spPr>
              <a:xfrm>
                <a:off x="1854421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7" name="椭圆 3956"/>
              <p:cNvSpPr/>
              <p:nvPr/>
            </p:nvSpPr>
            <p:spPr>
              <a:xfrm>
                <a:off x="2035781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8" name="椭圆 3957"/>
              <p:cNvSpPr/>
              <p:nvPr/>
            </p:nvSpPr>
            <p:spPr>
              <a:xfrm>
                <a:off x="2035781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59" name="椭圆 3958"/>
              <p:cNvSpPr/>
              <p:nvPr/>
            </p:nvSpPr>
            <p:spPr>
              <a:xfrm>
                <a:off x="2209040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0" name="椭圆 3959"/>
              <p:cNvSpPr/>
              <p:nvPr/>
            </p:nvSpPr>
            <p:spPr>
              <a:xfrm>
                <a:off x="2209040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1" name="椭圆 3960"/>
              <p:cNvSpPr/>
              <p:nvPr/>
            </p:nvSpPr>
            <p:spPr>
              <a:xfrm>
                <a:off x="237890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2" name="椭圆 3961"/>
              <p:cNvSpPr/>
              <p:nvPr/>
            </p:nvSpPr>
            <p:spPr>
              <a:xfrm>
                <a:off x="23789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3" name="椭圆 3962"/>
              <p:cNvSpPr/>
              <p:nvPr/>
            </p:nvSpPr>
            <p:spPr>
              <a:xfrm>
                <a:off x="2548763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4" name="椭圆 3963"/>
              <p:cNvSpPr/>
              <p:nvPr/>
            </p:nvSpPr>
            <p:spPr>
              <a:xfrm>
                <a:off x="2548763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5" name="椭圆 3964"/>
              <p:cNvSpPr/>
              <p:nvPr/>
            </p:nvSpPr>
            <p:spPr>
              <a:xfrm>
                <a:off x="2722022" y="3974990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6" name="椭圆 3965"/>
              <p:cNvSpPr/>
              <p:nvPr/>
            </p:nvSpPr>
            <p:spPr>
              <a:xfrm>
                <a:off x="2722022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7" name="椭圆 3966"/>
              <p:cNvSpPr/>
              <p:nvPr/>
            </p:nvSpPr>
            <p:spPr>
              <a:xfrm>
                <a:off x="2891884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8" name="椭圆 3967"/>
              <p:cNvSpPr/>
              <p:nvPr/>
            </p:nvSpPr>
            <p:spPr>
              <a:xfrm>
                <a:off x="2891884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69" name="椭圆 3968"/>
              <p:cNvSpPr/>
              <p:nvPr/>
            </p:nvSpPr>
            <p:spPr>
              <a:xfrm>
                <a:off x="3073243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0" name="椭圆 3969"/>
              <p:cNvSpPr/>
              <p:nvPr/>
            </p:nvSpPr>
            <p:spPr>
              <a:xfrm>
                <a:off x="3073243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1" name="椭圆 3970"/>
              <p:cNvSpPr/>
              <p:nvPr/>
            </p:nvSpPr>
            <p:spPr>
              <a:xfrm>
                <a:off x="3246502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2" name="椭圆 3971"/>
              <p:cNvSpPr/>
              <p:nvPr/>
            </p:nvSpPr>
            <p:spPr>
              <a:xfrm>
                <a:off x="3246502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3" name="椭圆 3972"/>
              <p:cNvSpPr/>
              <p:nvPr/>
            </p:nvSpPr>
            <p:spPr>
              <a:xfrm>
                <a:off x="3416364" y="397499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4" name="椭圆 3973"/>
              <p:cNvSpPr/>
              <p:nvPr/>
            </p:nvSpPr>
            <p:spPr>
              <a:xfrm>
                <a:off x="3416364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5" name="椭圆 3974"/>
              <p:cNvSpPr/>
              <p:nvPr/>
            </p:nvSpPr>
            <p:spPr>
              <a:xfrm>
                <a:off x="3586226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6" name="椭圆 3975"/>
              <p:cNvSpPr/>
              <p:nvPr/>
            </p:nvSpPr>
            <p:spPr>
              <a:xfrm>
                <a:off x="3586226" y="4155043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7" name="椭圆 3976"/>
              <p:cNvSpPr/>
              <p:nvPr/>
            </p:nvSpPr>
            <p:spPr>
              <a:xfrm>
                <a:off x="3759485" y="397499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8" name="椭圆 3977"/>
              <p:cNvSpPr/>
              <p:nvPr/>
            </p:nvSpPr>
            <p:spPr>
              <a:xfrm>
                <a:off x="3759485" y="415504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79" name="椭圆 3978"/>
              <p:cNvSpPr/>
              <p:nvPr/>
            </p:nvSpPr>
            <p:spPr>
              <a:xfrm>
                <a:off x="3929347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0" name="椭圆 3979"/>
              <p:cNvSpPr/>
              <p:nvPr/>
            </p:nvSpPr>
            <p:spPr>
              <a:xfrm>
                <a:off x="392934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1" name="椭圆 3980"/>
              <p:cNvSpPr/>
              <p:nvPr/>
            </p:nvSpPr>
            <p:spPr>
              <a:xfrm>
                <a:off x="4110707" y="3974990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2" name="椭圆 3981"/>
              <p:cNvSpPr/>
              <p:nvPr/>
            </p:nvSpPr>
            <p:spPr>
              <a:xfrm>
                <a:off x="4110707" y="4155043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3" name="椭圆 3982"/>
              <p:cNvSpPr/>
              <p:nvPr/>
            </p:nvSpPr>
            <p:spPr>
              <a:xfrm>
                <a:off x="4283966" y="397499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4" name="椭圆 3983"/>
              <p:cNvSpPr/>
              <p:nvPr/>
            </p:nvSpPr>
            <p:spPr>
              <a:xfrm>
                <a:off x="4283966" y="415504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5" name="椭圆 3984"/>
              <p:cNvSpPr/>
              <p:nvPr/>
            </p:nvSpPr>
            <p:spPr>
              <a:xfrm>
                <a:off x="4453827" y="3974990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6" name="椭圆 3985"/>
              <p:cNvSpPr/>
              <p:nvPr/>
            </p:nvSpPr>
            <p:spPr>
              <a:xfrm>
                <a:off x="4453827" y="415504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7" name="椭圆 3986"/>
              <p:cNvSpPr/>
              <p:nvPr/>
            </p:nvSpPr>
            <p:spPr>
              <a:xfrm>
                <a:off x="151130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8" name="椭圆 3987"/>
              <p:cNvSpPr/>
              <p:nvPr/>
            </p:nvSpPr>
            <p:spPr>
              <a:xfrm>
                <a:off x="1511300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89" name="椭圆 3988"/>
              <p:cNvSpPr/>
              <p:nvPr/>
            </p:nvSpPr>
            <p:spPr>
              <a:xfrm>
                <a:off x="1684560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0" name="椭圆 3989"/>
              <p:cNvSpPr/>
              <p:nvPr/>
            </p:nvSpPr>
            <p:spPr>
              <a:xfrm>
                <a:off x="168456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1" name="椭圆 3990"/>
              <p:cNvSpPr/>
              <p:nvPr/>
            </p:nvSpPr>
            <p:spPr>
              <a:xfrm>
                <a:off x="1854421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2" name="椭圆 3991"/>
              <p:cNvSpPr/>
              <p:nvPr/>
            </p:nvSpPr>
            <p:spPr>
              <a:xfrm>
                <a:off x="1854421" y="4515149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3" name="椭圆 3992"/>
              <p:cNvSpPr/>
              <p:nvPr/>
            </p:nvSpPr>
            <p:spPr>
              <a:xfrm>
                <a:off x="2035781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4" name="椭圆 3993"/>
              <p:cNvSpPr/>
              <p:nvPr/>
            </p:nvSpPr>
            <p:spPr>
              <a:xfrm>
                <a:off x="2035781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5" name="椭圆 3994"/>
              <p:cNvSpPr/>
              <p:nvPr/>
            </p:nvSpPr>
            <p:spPr>
              <a:xfrm>
                <a:off x="2209040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6" name="椭圆 3995"/>
              <p:cNvSpPr/>
              <p:nvPr/>
            </p:nvSpPr>
            <p:spPr>
              <a:xfrm>
                <a:off x="2209040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7" name="椭圆 3996"/>
              <p:cNvSpPr/>
              <p:nvPr/>
            </p:nvSpPr>
            <p:spPr>
              <a:xfrm>
                <a:off x="2378902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8" name="椭圆 3997"/>
              <p:cNvSpPr/>
              <p:nvPr/>
            </p:nvSpPr>
            <p:spPr>
              <a:xfrm>
                <a:off x="23789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99" name="椭圆 3998"/>
              <p:cNvSpPr/>
              <p:nvPr/>
            </p:nvSpPr>
            <p:spPr>
              <a:xfrm>
                <a:off x="2548763" y="433509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0" name="椭圆 3999"/>
              <p:cNvSpPr/>
              <p:nvPr/>
            </p:nvSpPr>
            <p:spPr>
              <a:xfrm>
                <a:off x="2548763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1" name="椭圆 4000"/>
              <p:cNvSpPr/>
              <p:nvPr/>
            </p:nvSpPr>
            <p:spPr>
              <a:xfrm>
                <a:off x="2722022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2" name="椭圆 4001"/>
              <p:cNvSpPr/>
              <p:nvPr/>
            </p:nvSpPr>
            <p:spPr>
              <a:xfrm>
                <a:off x="272202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3" name="椭圆 4002"/>
              <p:cNvSpPr/>
              <p:nvPr/>
            </p:nvSpPr>
            <p:spPr>
              <a:xfrm>
                <a:off x="2891884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4" name="椭圆 4003"/>
              <p:cNvSpPr/>
              <p:nvPr/>
            </p:nvSpPr>
            <p:spPr>
              <a:xfrm>
                <a:off x="2891884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5" name="椭圆 4004"/>
              <p:cNvSpPr/>
              <p:nvPr/>
            </p:nvSpPr>
            <p:spPr>
              <a:xfrm>
                <a:off x="3073243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6" name="椭圆 4005"/>
              <p:cNvSpPr/>
              <p:nvPr/>
            </p:nvSpPr>
            <p:spPr>
              <a:xfrm>
                <a:off x="3073243" y="4515149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7" name="椭圆 4006"/>
              <p:cNvSpPr/>
              <p:nvPr/>
            </p:nvSpPr>
            <p:spPr>
              <a:xfrm>
                <a:off x="3246502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8" name="椭圆 4007"/>
              <p:cNvSpPr/>
              <p:nvPr/>
            </p:nvSpPr>
            <p:spPr>
              <a:xfrm>
                <a:off x="3246502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09" name="椭圆 4008"/>
              <p:cNvSpPr/>
              <p:nvPr/>
            </p:nvSpPr>
            <p:spPr>
              <a:xfrm>
                <a:off x="3416364" y="4335096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0" name="椭圆 4009"/>
              <p:cNvSpPr/>
              <p:nvPr/>
            </p:nvSpPr>
            <p:spPr>
              <a:xfrm>
                <a:off x="3416364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1" name="椭圆 4010"/>
              <p:cNvSpPr/>
              <p:nvPr/>
            </p:nvSpPr>
            <p:spPr>
              <a:xfrm>
                <a:off x="3586226" y="433509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2" name="椭圆 4011"/>
              <p:cNvSpPr/>
              <p:nvPr/>
            </p:nvSpPr>
            <p:spPr>
              <a:xfrm>
                <a:off x="358622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3" name="椭圆 4012"/>
              <p:cNvSpPr/>
              <p:nvPr/>
            </p:nvSpPr>
            <p:spPr>
              <a:xfrm>
                <a:off x="3759485" y="433509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4" name="椭圆 4013"/>
              <p:cNvSpPr/>
              <p:nvPr/>
            </p:nvSpPr>
            <p:spPr>
              <a:xfrm>
                <a:off x="3759485" y="451514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5" name="椭圆 4014"/>
              <p:cNvSpPr/>
              <p:nvPr/>
            </p:nvSpPr>
            <p:spPr>
              <a:xfrm>
                <a:off x="392934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6" name="椭圆 4015"/>
              <p:cNvSpPr/>
              <p:nvPr/>
            </p:nvSpPr>
            <p:spPr>
              <a:xfrm>
                <a:off x="392934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7" name="椭圆 4016"/>
              <p:cNvSpPr/>
              <p:nvPr/>
            </p:nvSpPr>
            <p:spPr>
              <a:xfrm>
                <a:off x="411070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8" name="椭圆 4017"/>
              <p:cNvSpPr/>
              <p:nvPr/>
            </p:nvSpPr>
            <p:spPr>
              <a:xfrm>
                <a:off x="4110707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19" name="椭圆 4018"/>
              <p:cNvSpPr/>
              <p:nvPr/>
            </p:nvSpPr>
            <p:spPr>
              <a:xfrm>
                <a:off x="4283966" y="4335096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0" name="椭圆 4019"/>
              <p:cNvSpPr/>
              <p:nvPr/>
            </p:nvSpPr>
            <p:spPr>
              <a:xfrm>
                <a:off x="4283966" y="451514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1" name="椭圆 4020"/>
              <p:cNvSpPr/>
              <p:nvPr/>
            </p:nvSpPr>
            <p:spPr>
              <a:xfrm>
                <a:off x="4453827" y="433509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2" name="椭圆 4021"/>
              <p:cNvSpPr/>
              <p:nvPr/>
            </p:nvSpPr>
            <p:spPr>
              <a:xfrm>
                <a:off x="4453827" y="451514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3" name="椭圆 4022"/>
              <p:cNvSpPr/>
              <p:nvPr/>
            </p:nvSpPr>
            <p:spPr>
              <a:xfrm>
                <a:off x="1511300" y="4695203"/>
                <a:ext cx="156273" cy="1562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4" name="椭圆 4023"/>
              <p:cNvSpPr/>
              <p:nvPr/>
            </p:nvSpPr>
            <p:spPr>
              <a:xfrm>
                <a:off x="168456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5" name="椭圆 4024"/>
              <p:cNvSpPr/>
              <p:nvPr/>
            </p:nvSpPr>
            <p:spPr>
              <a:xfrm>
                <a:off x="1854421" y="4695203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6" name="椭圆 4025"/>
              <p:cNvSpPr/>
              <p:nvPr/>
            </p:nvSpPr>
            <p:spPr>
              <a:xfrm>
                <a:off x="2035781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7" name="椭圆 4026"/>
              <p:cNvSpPr/>
              <p:nvPr/>
            </p:nvSpPr>
            <p:spPr>
              <a:xfrm>
                <a:off x="2209040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8" name="椭圆 4027"/>
              <p:cNvSpPr/>
              <p:nvPr/>
            </p:nvSpPr>
            <p:spPr>
              <a:xfrm>
                <a:off x="2378902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29" name="椭圆 4028"/>
              <p:cNvSpPr/>
              <p:nvPr/>
            </p:nvSpPr>
            <p:spPr>
              <a:xfrm>
                <a:off x="254876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0" name="椭圆 4029"/>
              <p:cNvSpPr/>
              <p:nvPr/>
            </p:nvSpPr>
            <p:spPr>
              <a:xfrm>
                <a:off x="272202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1" name="椭圆 4030"/>
              <p:cNvSpPr/>
              <p:nvPr/>
            </p:nvSpPr>
            <p:spPr>
              <a:xfrm>
                <a:off x="289188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2" name="椭圆 4031"/>
              <p:cNvSpPr/>
              <p:nvPr/>
            </p:nvSpPr>
            <p:spPr>
              <a:xfrm>
                <a:off x="3073243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3" name="椭圆 4032"/>
              <p:cNvSpPr/>
              <p:nvPr/>
            </p:nvSpPr>
            <p:spPr>
              <a:xfrm>
                <a:off x="3246502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4" name="椭圆 4033"/>
              <p:cNvSpPr/>
              <p:nvPr/>
            </p:nvSpPr>
            <p:spPr>
              <a:xfrm>
                <a:off x="3416364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5" name="椭圆 4034"/>
              <p:cNvSpPr/>
              <p:nvPr/>
            </p:nvSpPr>
            <p:spPr>
              <a:xfrm>
                <a:off x="358622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6" name="椭圆 4035"/>
              <p:cNvSpPr/>
              <p:nvPr/>
            </p:nvSpPr>
            <p:spPr>
              <a:xfrm>
                <a:off x="3759485" y="4695203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7" name="椭圆 4036"/>
              <p:cNvSpPr/>
              <p:nvPr/>
            </p:nvSpPr>
            <p:spPr>
              <a:xfrm>
                <a:off x="3929347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8" name="椭圆 4037"/>
              <p:cNvSpPr/>
              <p:nvPr/>
            </p:nvSpPr>
            <p:spPr>
              <a:xfrm>
                <a:off x="411070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39" name="椭圆 4038"/>
              <p:cNvSpPr/>
              <p:nvPr/>
            </p:nvSpPr>
            <p:spPr>
              <a:xfrm>
                <a:off x="4283966" y="4695203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0" name="椭圆 4039"/>
              <p:cNvSpPr/>
              <p:nvPr/>
            </p:nvSpPr>
            <p:spPr>
              <a:xfrm>
                <a:off x="4453827" y="4695203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1" name="椭圆 4040"/>
              <p:cNvSpPr/>
              <p:nvPr/>
            </p:nvSpPr>
            <p:spPr>
              <a:xfrm>
                <a:off x="151130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2" name="椭圆 4041"/>
              <p:cNvSpPr/>
              <p:nvPr/>
            </p:nvSpPr>
            <p:spPr>
              <a:xfrm>
                <a:off x="151130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3" name="椭圆 4042"/>
              <p:cNvSpPr/>
              <p:nvPr/>
            </p:nvSpPr>
            <p:spPr>
              <a:xfrm>
                <a:off x="1684560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4" name="椭圆 4043"/>
              <p:cNvSpPr/>
              <p:nvPr/>
            </p:nvSpPr>
            <p:spPr>
              <a:xfrm>
                <a:off x="1684560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5" name="椭圆 4044"/>
              <p:cNvSpPr/>
              <p:nvPr/>
            </p:nvSpPr>
            <p:spPr>
              <a:xfrm>
                <a:off x="1854421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6" name="椭圆 4045"/>
              <p:cNvSpPr/>
              <p:nvPr/>
            </p:nvSpPr>
            <p:spPr>
              <a:xfrm>
                <a:off x="1854421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7" name="椭圆 4046"/>
              <p:cNvSpPr/>
              <p:nvPr/>
            </p:nvSpPr>
            <p:spPr>
              <a:xfrm>
                <a:off x="2035781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8" name="椭圆 4047"/>
              <p:cNvSpPr/>
              <p:nvPr/>
            </p:nvSpPr>
            <p:spPr>
              <a:xfrm>
                <a:off x="2035781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49" name="椭圆 4048"/>
              <p:cNvSpPr/>
              <p:nvPr/>
            </p:nvSpPr>
            <p:spPr>
              <a:xfrm>
                <a:off x="2209040" y="4875256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0" name="椭圆 4049"/>
              <p:cNvSpPr/>
              <p:nvPr/>
            </p:nvSpPr>
            <p:spPr>
              <a:xfrm>
                <a:off x="2209040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1" name="椭圆 4050"/>
              <p:cNvSpPr/>
              <p:nvPr/>
            </p:nvSpPr>
            <p:spPr>
              <a:xfrm>
                <a:off x="2378902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2" name="椭圆 4051"/>
              <p:cNvSpPr/>
              <p:nvPr/>
            </p:nvSpPr>
            <p:spPr>
              <a:xfrm>
                <a:off x="2378902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3" name="椭圆 4052"/>
              <p:cNvSpPr/>
              <p:nvPr/>
            </p:nvSpPr>
            <p:spPr>
              <a:xfrm>
                <a:off x="2548763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4" name="椭圆 4053"/>
              <p:cNvSpPr/>
              <p:nvPr/>
            </p:nvSpPr>
            <p:spPr>
              <a:xfrm>
                <a:off x="2548763" y="5055309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5" name="椭圆 4054"/>
              <p:cNvSpPr/>
              <p:nvPr/>
            </p:nvSpPr>
            <p:spPr>
              <a:xfrm>
                <a:off x="2722022" y="4875256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6" name="椭圆 4055"/>
              <p:cNvSpPr/>
              <p:nvPr/>
            </p:nvSpPr>
            <p:spPr>
              <a:xfrm>
                <a:off x="272202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7" name="椭圆 4056"/>
              <p:cNvSpPr/>
              <p:nvPr/>
            </p:nvSpPr>
            <p:spPr>
              <a:xfrm>
                <a:off x="289188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8" name="椭圆 4057"/>
              <p:cNvSpPr/>
              <p:nvPr/>
            </p:nvSpPr>
            <p:spPr>
              <a:xfrm>
                <a:off x="289188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59" name="椭圆 4058"/>
              <p:cNvSpPr/>
              <p:nvPr/>
            </p:nvSpPr>
            <p:spPr>
              <a:xfrm>
                <a:off x="3073243" y="4875256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0" name="椭圆 4059"/>
              <p:cNvSpPr/>
              <p:nvPr/>
            </p:nvSpPr>
            <p:spPr>
              <a:xfrm>
                <a:off x="3073243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1" name="椭圆 4060"/>
              <p:cNvSpPr/>
              <p:nvPr/>
            </p:nvSpPr>
            <p:spPr>
              <a:xfrm>
                <a:off x="3246502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2" name="椭圆 4061"/>
              <p:cNvSpPr/>
              <p:nvPr/>
            </p:nvSpPr>
            <p:spPr>
              <a:xfrm>
                <a:off x="3246502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3" name="椭圆 4062"/>
              <p:cNvSpPr/>
              <p:nvPr/>
            </p:nvSpPr>
            <p:spPr>
              <a:xfrm>
                <a:off x="3416364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4" name="椭圆 4063"/>
              <p:cNvSpPr/>
              <p:nvPr/>
            </p:nvSpPr>
            <p:spPr>
              <a:xfrm>
                <a:off x="3416364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5" name="椭圆 4064"/>
              <p:cNvSpPr/>
              <p:nvPr/>
            </p:nvSpPr>
            <p:spPr>
              <a:xfrm>
                <a:off x="3586226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6" name="椭圆 4065"/>
              <p:cNvSpPr/>
              <p:nvPr/>
            </p:nvSpPr>
            <p:spPr>
              <a:xfrm>
                <a:off x="3586226" y="5055309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7" name="椭圆 4066"/>
              <p:cNvSpPr/>
              <p:nvPr/>
            </p:nvSpPr>
            <p:spPr>
              <a:xfrm>
                <a:off x="3759485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8" name="椭圆 4067"/>
              <p:cNvSpPr/>
              <p:nvPr/>
            </p:nvSpPr>
            <p:spPr>
              <a:xfrm>
                <a:off x="3759485" y="5055309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69" name="椭圆 4068"/>
              <p:cNvSpPr/>
              <p:nvPr/>
            </p:nvSpPr>
            <p:spPr>
              <a:xfrm>
                <a:off x="392934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0" name="椭圆 4069"/>
              <p:cNvSpPr/>
              <p:nvPr/>
            </p:nvSpPr>
            <p:spPr>
              <a:xfrm>
                <a:off x="392934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1" name="椭圆 4070"/>
              <p:cNvSpPr/>
              <p:nvPr/>
            </p:nvSpPr>
            <p:spPr>
              <a:xfrm>
                <a:off x="4110707" y="4875256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2" name="椭圆 4071"/>
              <p:cNvSpPr/>
              <p:nvPr/>
            </p:nvSpPr>
            <p:spPr>
              <a:xfrm>
                <a:off x="411070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3" name="椭圆 4072"/>
              <p:cNvSpPr/>
              <p:nvPr/>
            </p:nvSpPr>
            <p:spPr>
              <a:xfrm>
                <a:off x="4283966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4" name="椭圆 4073"/>
              <p:cNvSpPr/>
              <p:nvPr/>
            </p:nvSpPr>
            <p:spPr>
              <a:xfrm>
                <a:off x="4283966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5" name="椭圆 4074"/>
              <p:cNvSpPr/>
              <p:nvPr/>
            </p:nvSpPr>
            <p:spPr>
              <a:xfrm>
                <a:off x="4453827" y="4875256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6" name="椭圆 4075"/>
              <p:cNvSpPr/>
              <p:nvPr/>
            </p:nvSpPr>
            <p:spPr>
              <a:xfrm>
                <a:off x="4453827" y="5055309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7" name="椭圆 4076"/>
              <p:cNvSpPr/>
              <p:nvPr/>
            </p:nvSpPr>
            <p:spPr>
              <a:xfrm>
                <a:off x="151130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8" name="椭圆 4077"/>
              <p:cNvSpPr/>
              <p:nvPr/>
            </p:nvSpPr>
            <p:spPr>
              <a:xfrm>
                <a:off x="151130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79" name="椭圆 4078"/>
              <p:cNvSpPr/>
              <p:nvPr/>
            </p:nvSpPr>
            <p:spPr>
              <a:xfrm>
                <a:off x="1684560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0" name="椭圆 4079"/>
              <p:cNvSpPr/>
              <p:nvPr/>
            </p:nvSpPr>
            <p:spPr>
              <a:xfrm>
                <a:off x="168456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1" name="椭圆 4080"/>
              <p:cNvSpPr/>
              <p:nvPr/>
            </p:nvSpPr>
            <p:spPr>
              <a:xfrm>
                <a:off x="1854421" y="5235362"/>
                <a:ext cx="156273" cy="15627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2" name="椭圆 4081"/>
              <p:cNvSpPr/>
              <p:nvPr/>
            </p:nvSpPr>
            <p:spPr>
              <a:xfrm>
                <a:off x="1854421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3" name="椭圆 4082"/>
              <p:cNvSpPr/>
              <p:nvPr/>
            </p:nvSpPr>
            <p:spPr>
              <a:xfrm>
                <a:off x="2035781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4" name="椭圆 4083"/>
              <p:cNvSpPr/>
              <p:nvPr/>
            </p:nvSpPr>
            <p:spPr>
              <a:xfrm>
                <a:off x="2035781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5" name="椭圆 4084"/>
              <p:cNvSpPr/>
              <p:nvPr/>
            </p:nvSpPr>
            <p:spPr>
              <a:xfrm>
                <a:off x="2209040" y="5235362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6" name="椭圆 4085"/>
              <p:cNvSpPr/>
              <p:nvPr/>
            </p:nvSpPr>
            <p:spPr>
              <a:xfrm>
                <a:off x="2209040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7" name="椭圆 4086"/>
              <p:cNvSpPr/>
              <p:nvPr/>
            </p:nvSpPr>
            <p:spPr>
              <a:xfrm>
                <a:off x="2378902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8" name="椭圆 4087"/>
              <p:cNvSpPr/>
              <p:nvPr/>
            </p:nvSpPr>
            <p:spPr>
              <a:xfrm>
                <a:off x="23789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89" name="椭圆 4088"/>
              <p:cNvSpPr/>
              <p:nvPr/>
            </p:nvSpPr>
            <p:spPr>
              <a:xfrm>
                <a:off x="2548763" y="5235362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0" name="椭圆 4089"/>
              <p:cNvSpPr/>
              <p:nvPr/>
            </p:nvSpPr>
            <p:spPr>
              <a:xfrm>
                <a:off x="2548763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1" name="椭圆 4090"/>
              <p:cNvSpPr/>
              <p:nvPr/>
            </p:nvSpPr>
            <p:spPr>
              <a:xfrm>
                <a:off x="2722022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2" name="椭圆 4091"/>
              <p:cNvSpPr/>
              <p:nvPr/>
            </p:nvSpPr>
            <p:spPr>
              <a:xfrm>
                <a:off x="272202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3" name="椭圆 4092"/>
              <p:cNvSpPr/>
              <p:nvPr/>
            </p:nvSpPr>
            <p:spPr>
              <a:xfrm>
                <a:off x="289188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4" name="椭圆 4093"/>
              <p:cNvSpPr/>
              <p:nvPr/>
            </p:nvSpPr>
            <p:spPr>
              <a:xfrm>
                <a:off x="2891884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5" name="椭圆 4094"/>
              <p:cNvSpPr/>
              <p:nvPr/>
            </p:nvSpPr>
            <p:spPr>
              <a:xfrm>
                <a:off x="3073243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6" name="椭圆 4095"/>
              <p:cNvSpPr/>
              <p:nvPr/>
            </p:nvSpPr>
            <p:spPr>
              <a:xfrm>
                <a:off x="3073243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7" name="椭圆 4096"/>
              <p:cNvSpPr/>
              <p:nvPr/>
            </p:nvSpPr>
            <p:spPr>
              <a:xfrm>
                <a:off x="3246502" y="5235362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8" name="椭圆 4097"/>
              <p:cNvSpPr/>
              <p:nvPr/>
            </p:nvSpPr>
            <p:spPr>
              <a:xfrm>
                <a:off x="3246502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99" name="椭圆 4098"/>
              <p:cNvSpPr/>
              <p:nvPr/>
            </p:nvSpPr>
            <p:spPr>
              <a:xfrm>
                <a:off x="3416364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0" name="椭圆 4099"/>
              <p:cNvSpPr/>
              <p:nvPr/>
            </p:nvSpPr>
            <p:spPr>
              <a:xfrm>
                <a:off x="3416364" y="5415415"/>
                <a:ext cx="156273" cy="15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1" name="椭圆 4100"/>
              <p:cNvSpPr/>
              <p:nvPr/>
            </p:nvSpPr>
            <p:spPr>
              <a:xfrm>
                <a:off x="3586226" y="5235362"/>
                <a:ext cx="156273" cy="15627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2" name="椭圆 4101"/>
              <p:cNvSpPr/>
              <p:nvPr/>
            </p:nvSpPr>
            <p:spPr>
              <a:xfrm>
                <a:off x="358622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3" name="椭圆 4102"/>
              <p:cNvSpPr/>
              <p:nvPr/>
            </p:nvSpPr>
            <p:spPr>
              <a:xfrm>
                <a:off x="3759485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4" name="椭圆 4103"/>
              <p:cNvSpPr/>
              <p:nvPr/>
            </p:nvSpPr>
            <p:spPr>
              <a:xfrm>
                <a:off x="3759485" y="5415415"/>
                <a:ext cx="156273" cy="1562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5" name="椭圆 4104"/>
              <p:cNvSpPr/>
              <p:nvPr/>
            </p:nvSpPr>
            <p:spPr>
              <a:xfrm>
                <a:off x="392934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6" name="椭圆 4105"/>
              <p:cNvSpPr/>
              <p:nvPr/>
            </p:nvSpPr>
            <p:spPr>
              <a:xfrm>
                <a:off x="3929347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7" name="椭圆 4106"/>
              <p:cNvSpPr/>
              <p:nvPr/>
            </p:nvSpPr>
            <p:spPr>
              <a:xfrm>
                <a:off x="411070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8" name="椭圆 4107"/>
              <p:cNvSpPr/>
              <p:nvPr/>
            </p:nvSpPr>
            <p:spPr>
              <a:xfrm>
                <a:off x="4110707" y="5415415"/>
                <a:ext cx="156273" cy="15627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09" name="椭圆 4108"/>
              <p:cNvSpPr/>
              <p:nvPr/>
            </p:nvSpPr>
            <p:spPr>
              <a:xfrm>
                <a:off x="4283966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0" name="椭圆 4109"/>
              <p:cNvSpPr/>
              <p:nvPr/>
            </p:nvSpPr>
            <p:spPr>
              <a:xfrm>
                <a:off x="4283966" y="5415415"/>
                <a:ext cx="156273" cy="1562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1" name="椭圆 4110"/>
              <p:cNvSpPr/>
              <p:nvPr/>
            </p:nvSpPr>
            <p:spPr>
              <a:xfrm>
                <a:off x="4453827" y="5235362"/>
                <a:ext cx="156273" cy="15627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2" name="椭圆 4111"/>
              <p:cNvSpPr/>
              <p:nvPr/>
            </p:nvSpPr>
            <p:spPr>
              <a:xfrm>
                <a:off x="4453827" y="5415415"/>
                <a:ext cx="156273" cy="15627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3" name="椭圆 4112"/>
              <p:cNvSpPr/>
              <p:nvPr/>
            </p:nvSpPr>
            <p:spPr>
              <a:xfrm>
                <a:off x="1511300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4" name="椭圆 4113"/>
              <p:cNvSpPr/>
              <p:nvPr/>
            </p:nvSpPr>
            <p:spPr>
              <a:xfrm>
                <a:off x="151130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5" name="椭圆 4114"/>
              <p:cNvSpPr/>
              <p:nvPr/>
            </p:nvSpPr>
            <p:spPr>
              <a:xfrm>
                <a:off x="168456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6" name="椭圆 4115"/>
              <p:cNvSpPr/>
              <p:nvPr/>
            </p:nvSpPr>
            <p:spPr>
              <a:xfrm>
                <a:off x="1684560" y="1454247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7" name="椭圆 4116"/>
              <p:cNvSpPr/>
              <p:nvPr/>
            </p:nvSpPr>
            <p:spPr>
              <a:xfrm>
                <a:off x="1854421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8" name="椭圆 4117"/>
              <p:cNvSpPr/>
              <p:nvPr/>
            </p:nvSpPr>
            <p:spPr>
              <a:xfrm>
                <a:off x="185442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19" name="椭圆 4118"/>
              <p:cNvSpPr/>
              <p:nvPr/>
            </p:nvSpPr>
            <p:spPr>
              <a:xfrm>
                <a:off x="2035781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0" name="椭圆 4119"/>
              <p:cNvSpPr/>
              <p:nvPr/>
            </p:nvSpPr>
            <p:spPr>
              <a:xfrm>
                <a:off x="2035781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1" name="椭圆 4120"/>
              <p:cNvSpPr/>
              <p:nvPr/>
            </p:nvSpPr>
            <p:spPr>
              <a:xfrm>
                <a:off x="2209040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2" name="椭圆 4121"/>
              <p:cNvSpPr/>
              <p:nvPr/>
            </p:nvSpPr>
            <p:spPr>
              <a:xfrm>
                <a:off x="2209040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3" name="椭圆 4122"/>
              <p:cNvSpPr/>
              <p:nvPr/>
            </p:nvSpPr>
            <p:spPr>
              <a:xfrm>
                <a:off x="23789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4" name="椭圆 4123"/>
              <p:cNvSpPr/>
              <p:nvPr/>
            </p:nvSpPr>
            <p:spPr>
              <a:xfrm>
                <a:off x="2378902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5" name="椭圆 4124"/>
              <p:cNvSpPr/>
              <p:nvPr/>
            </p:nvSpPr>
            <p:spPr>
              <a:xfrm>
                <a:off x="2548763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6" name="椭圆 4125"/>
              <p:cNvSpPr/>
              <p:nvPr/>
            </p:nvSpPr>
            <p:spPr>
              <a:xfrm>
                <a:off x="254876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7" name="椭圆 4126"/>
              <p:cNvSpPr/>
              <p:nvPr/>
            </p:nvSpPr>
            <p:spPr>
              <a:xfrm>
                <a:off x="272202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8" name="椭圆 4127"/>
              <p:cNvSpPr/>
              <p:nvPr/>
            </p:nvSpPr>
            <p:spPr>
              <a:xfrm>
                <a:off x="2722022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29" name="椭圆 4128"/>
              <p:cNvSpPr/>
              <p:nvPr/>
            </p:nvSpPr>
            <p:spPr>
              <a:xfrm>
                <a:off x="2891884" y="1274194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0" name="椭圆 4129"/>
              <p:cNvSpPr/>
              <p:nvPr/>
            </p:nvSpPr>
            <p:spPr>
              <a:xfrm>
                <a:off x="2891884" y="1454247"/>
                <a:ext cx="156273" cy="156273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1" name="椭圆 4130"/>
              <p:cNvSpPr/>
              <p:nvPr/>
            </p:nvSpPr>
            <p:spPr>
              <a:xfrm>
                <a:off x="3073243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2" name="椭圆 4131"/>
              <p:cNvSpPr/>
              <p:nvPr/>
            </p:nvSpPr>
            <p:spPr>
              <a:xfrm>
                <a:off x="3073243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3" name="椭圆 4132"/>
              <p:cNvSpPr/>
              <p:nvPr/>
            </p:nvSpPr>
            <p:spPr>
              <a:xfrm>
                <a:off x="3246502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4" name="椭圆 4133"/>
              <p:cNvSpPr/>
              <p:nvPr/>
            </p:nvSpPr>
            <p:spPr>
              <a:xfrm>
                <a:off x="3246502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5" name="椭圆 4134"/>
              <p:cNvSpPr/>
              <p:nvPr/>
            </p:nvSpPr>
            <p:spPr>
              <a:xfrm>
                <a:off x="3416364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6" name="椭圆 4135"/>
              <p:cNvSpPr/>
              <p:nvPr/>
            </p:nvSpPr>
            <p:spPr>
              <a:xfrm>
                <a:off x="3416364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7" name="椭圆 4136"/>
              <p:cNvSpPr/>
              <p:nvPr/>
            </p:nvSpPr>
            <p:spPr>
              <a:xfrm>
                <a:off x="3586226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8" name="椭圆 4137"/>
              <p:cNvSpPr/>
              <p:nvPr/>
            </p:nvSpPr>
            <p:spPr>
              <a:xfrm>
                <a:off x="3586226" y="1454247"/>
                <a:ext cx="156273" cy="1562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39" name="椭圆 4138"/>
              <p:cNvSpPr/>
              <p:nvPr/>
            </p:nvSpPr>
            <p:spPr>
              <a:xfrm>
                <a:off x="3759485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0" name="椭圆 4139"/>
              <p:cNvSpPr/>
              <p:nvPr/>
            </p:nvSpPr>
            <p:spPr>
              <a:xfrm>
                <a:off x="3759485" y="1454247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1" name="椭圆 4140"/>
              <p:cNvSpPr/>
              <p:nvPr/>
            </p:nvSpPr>
            <p:spPr>
              <a:xfrm>
                <a:off x="392934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2" name="椭圆 4141"/>
              <p:cNvSpPr/>
              <p:nvPr/>
            </p:nvSpPr>
            <p:spPr>
              <a:xfrm>
                <a:off x="392934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3" name="椭圆 4142"/>
              <p:cNvSpPr/>
              <p:nvPr/>
            </p:nvSpPr>
            <p:spPr>
              <a:xfrm>
                <a:off x="4110707" y="1274194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4" name="椭圆 4143"/>
              <p:cNvSpPr/>
              <p:nvPr/>
            </p:nvSpPr>
            <p:spPr>
              <a:xfrm>
                <a:off x="4110707" y="1454247"/>
                <a:ext cx="156273" cy="15627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5" name="椭圆 4144"/>
              <p:cNvSpPr/>
              <p:nvPr/>
            </p:nvSpPr>
            <p:spPr>
              <a:xfrm>
                <a:off x="4283966" y="1274194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6" name="椭圆 4145"/>
              <p:cNvSpPr/>
              <p:nvPr/>
            </p:nvSpPr>
            <p:spPr>
              <a:xfrm>
                <a:off x="4283966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7" name="椭圆 4146"/>
              <p:cNvSpPr/>
              <p:nvPr/>
            </p:nvSpPr>
            <p:spPr>
              <a:xfrm>
                <a:off x="4453827" y="1274194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8" name="椭圆 4147"/>
              <p:cNvSpPr/>
              <p:nvPr/>
            </p:nvSpPr>
            <p:spPr>
              <a:xfrm>
                <a:off x="4453827" y="1454247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49" name="椭圆 4148"/>
              <p:cNvSpPr/>
              <p:nvPr/>
            </p:nvSpPr>
            <p:spPr>
              <a:xfrm>
                <a:off x="1511300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0" name="椭圆 4149"/>
              <p:cNvSpPr/>
              <p:nvPr/>
            </p:nvSpPr>
            <p:spPr>
              <a:xfrm>
                <a:off x="1684560" y="1634300"/>
                <a:ext cx="156273" cy="15627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1" name="椭圆 4150"/>
              <p:cNvSpPr/>
              <p:nvPr/>
            </p:nvSpPr>
            <p:spPr>
              <a:xfrm>
                <a:off x="1854421" y="1634300"/>
                <a:ext cx="156273" cy="15627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2" name="椭圆 4151"/>
              <p:cNvSpPr/>
              <p:nvPr/>
            </p:nvSpPr>
            <p:spPr>
              <a:xfrm>
                <a:off x="2035781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3" name="椭圆 4152"/>
              <p:cNvSpPr/>
              <p:nvPr/>
            </p:nvSpPr>
            <p:spPr>
              <a:xfrm>
                <a:off x="2209040" y="1634300"/>
                <a:ext cx="156273" cy="15627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4" name="椭圆 4153"/>
              <p:cNvSpPr/>
              <p:nvPr/>
            </p:nvSpPr>
            <p:spPr>
              <a:xfrm>
                <a:off x="23789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5" name="椭圆 4154"/>
              <p:cNvSpPr/>
              <p:nvPr/>
            </p:nvSpPr>
            <p:spPr>
              <a:xfrm>
                <a:off x="2548763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6" name="椭圆 4155"/>
              <p:cNvSpPr/>
              <p:nvPr/>
            </p:nvSpPr>
            <p:spPr>
              <a:xfrm>
                <a:off x="2722022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7" name="椭圆 4156"/>
              <p:cNvSpPr/>
              <p:nvPr/>
            </p:nvSpPr>
            <p:spPr>
              <a:xfrm>
                <a:off x="2891884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8" name="椭圆 4157"/>
              <p:cNvSpPr/>
              <p:nvPr/>
            </p:nvSpPr>
            <p:spPr>
              <a:xfrm>
                <a:off x="3073243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59" name="椭圆 4158"/>
              <p:cNvSpPr/>
              <p:nvPr/>
            </p:nvSpPr>
            <p:spPr>
              <a:xfrm>
                <a:off x="3246502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0" name="椭圆 4159"/>
              <p:cNvSpPr/>
              <p:nvPr/>
            </p:nvSpPr>
            <p:spPr>
              <a:xfrm>
                <a:off x="3416364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1" name="椭圆 4160"/>
              <p:cNvSpPr/>
              <p:nvPr/>
            </p:nvSpPr>
            <p:spPr>
              <a:xfrm>
                <a:off x="3586226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2" name="椭圆 4161"/>
              <p:cNvSpPr/>
              <p:nvPr/>
            </p:nvSpPr>
            <p:spPr>
              <a:xfrm>
                <a:off x="3759485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3" name="椭圆 4162"/>
              <p:cNvSpPr/>
              <p:nvPr/>
            </p:nvSpPr>
            <p:spPr>
              <a:xfrm>
                <a:off x="392934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4" name="椭圆 4163"/>
              <p:cNvSpPr/>
              <p:nvPr/>
            </p:nvSpPr>
            <p:spPr>
              <a:xfrm>
                <a:off x="4110707" y="1634300"/>
                <a:ext cx="156273" cy="15627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5" name="椭圆 4164"/>
              <p:cNvSpPr/>
              <p:nvPr/>
            </p:nvSpPr>
            <p:spPr>
              <a:xfrm>
                <a:off x="4283966" y="1634300"/>
                <a:ext cx="156273" cy="15627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66" name="椭圆 4165"/>
              <p:cNvSpPr/>
              <p:nvPr/>
            </p:nvSpPr>
            <p:spPr>
              <a:xfrm>
                <a:off x="4453827" y="1634300"/>
                <a:ext cx="156273" cy="15627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1735" name="文本框 1734"/>
          <p:cNvSpPr txBox="1"/>
          <p:nvPr/>
        </p:nvSpPr>
        <p:spPr>
          <a:xfrm>
            <a:off x="1241152" y="4472970"/>
            <a:ext cx="97097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WELCOME</a:t>
            </a:r>
            <a:r>
              <a:rPr kumimoji="1" lang="zh-CN" altLang="en-US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9600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HERE</a:t>
            </a:r>
            <a:endParaRPr kumimoji="1" lang="zh-CN" altLang="en-US" sz="9600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736" name="图片 173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5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0" y="2"/>
            <a:ext cx="2624461" cy="6932889"/>
            <a:chOff x="353037" y="2"/>
            <a:chExt cx="2624461" cy="6932889"/>
          </a:xfrm>
        </p:grpSpPr>
        <p:sp>
          <p:nvSpPr>
            <p:cNvPr id="871" name="椭圆 870"/>
            <p:cNvSpPr/>
            <p:nvPr/>
          </p:nvSpPr>
          <p:spPr>
            <a:xfrm rot="16200000">
              <a:off x="529555" y="288476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2" name="椭圆 871"/>
            <p:cNvSpPr/>
            <p:nvPr/>
          </p:nvSpPr>
          <p:spPr>
            <a:xfrm rot="16200000">
              <a:off x="706074" y="2884762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3" name="椭圆 872"/>
            <p:cNvSpPr/>
            <p:nvPr/>
          </p:nvSpPr>
          <p:spPr>
            <a:xfrm rot="16200000">
              <a:off x="529555" y="2714903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4" name="椭圆 873"/>
            <p:cNvSpPr/>
            <p:nvPr/>
          </p:nvSpPr>
          <p:spPr>
            <a:xfrm rot="16200000">
              <a:off x="706074" y="2714903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5" name="椭圆 874"/>
            <p:cNvSpPr/>
            <p:nvPr/>
          </p:nvSpPr>
          <p:spPr>
            <a:xfrm rot="16200000">
              <a:off x="529555" y="25483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6" name="椭圆 875"/>
            <p:cNvSpPr/>
            <p:nvPr/>
          </p:nvSpPr>
          <p:spPr>
            <a:xfrm rot="16200000">
              <a:off x="706074" y="25483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7" name="椭圆 876"/>
            <p:cNvSpPr/>
            <p:nvPr/>
          </p:nvSpPr>
          <p:spPr>
            <a:xfrm rot="16200000">
              <a:off x="529555" y="23705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8" name="椭圆 877"/>
            <p:cNvSpPr/>
            <p:nvPr/>
          </p:nvSpPr>
          <p:spPr>
            <a:xfrm rot="16200000">
              <a:off x="706074" y="23705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9" name="椭圆 878"/>
            <p:cNvSpPr/>
            <p:nvPr/>
          </p:nvSpPr>
          <p:spPr>
            <a:xfrm rot="16200000">
              <a:off x="529555" y="220072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0" name="椭圆 879"/>
            <p:cNvSpPr/>
            <p:nvPr/>
          </p:nvSpPr>
          <p:spPr>
            <a:xfrm rot="16200000">
              <a:off x="706074" y="220072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1" name="椭圆 880"/>
            <p:cNvSpPr/>
            <p:nvPr/>
          </p:nvSpPr>
          <p:spPr>
            <a:xfrm rot="16200000">
              <a:off x="529555" y="203419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2" name="椭圆 881"/>
            <p:cNvSpPr/>
            <p:nvPr/>
          </p:nvSpPr>
          <p:spPr>
            <a:xfrm rot="16200000">
              <a:off x="706074" y="203419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3" name="椭圆 882"/>
            <p:cNvSpPr/>
            <p:nvPr/>
          </p:nvSpPr>
          <p:spPr>
            <a:xfrm rot="16200000">
              <a:off x="529555" y="18676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4" name="椭圆 883"/>
            <p:cNvSpPr/>
            <p:nvPr/>
          </p:nvSpPr>
          <p:spPr>
            <a:xfrm rot="16200000">
              <a:off x="706074" y="1867666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5" name="椭圆 884"/>
            <p:cNvSpPr/>
            <p:nvPr/>
          </p:nvSpPr>
          <p:spPr>
            <a:xfrm rot="16200000">
              <a:off x="529555" y="169780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6" name="椭圆 885"/>
            <p:cNvSpPr/>
            <p:nvPr/>
          </p:nvSpPr>
          <p:spPr>
            <a:xfrm rot="16200000">
              <a:off x="706074" y="169780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7" name="椭圆 886"/>
            <p:cNvSpPr/>
            <p:nvPr/>
          </p:nvSpPr>
          <p:spPr>
            <a:xfrm rot="16200000">
              <a:off x="529555" y="153128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8" name="椭圆 887"/>
            <p:cNvSpPr/>
            <p:nvPr/>
          </p:nvSpPr>
          <p:spPr>
            <a:xfrm rot="16200000">
              <a:off x="706074" y="153128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9" name="椭圆 888"/>
            <p:cNvSpPr/>
            <p:nvPr/>
          </p:nvSpPr>
          <p:spPr>
            <a:xfrm rot="16200000">
              <a:off x="529555" y="1353483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0" name="椭圆 889"/>
            <p:cNvSpPr/>
            <p:nvPr/>
          </p:nvSpPr>
          <p:spPr>
            <a:xfrm rot="16200000">
              <a:off x="706074" y="135348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1" name="椭圆 890"/>
            <p:cNvSpPr/>
            <p:nvPr/>
          </p:nvSpPr>
          <p:spPr>
            <a:xfrm rot="16200000">
              <a:off x="529555" y="118362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2" name="椭圆 891"/>
            <p:cNvSpPr/>
            <p:nvPr/>
          </p:nvSpPr>
          <p:spPr>
            <a:xfrm rot="16200000">
              <a:off x="706074" y="118362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3" name="椭圆 892"/>
            <p:cNvSpPr/>
            <p:nvPr/>
          </p:nvSpPr>
          <p:spPr>
            <a:xfrm rot="16200000">
              <a:off x="529555" y="101709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4" name="椭圆 893"/>
            <p:cNvSpPr/>
            <p:nvPr/>
          </p:nvSpPr>
          <p:spPr>
            <a:xfrm rot="16200000">
              <a:off x="706074" y="101709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5" name="椭圆 894"/>
            <p:cNvSpPr/>
            <p:nvPr/>
          </p:nvSpPr>
          <p:spPr>
            <a:xfrm rot="16200000">
              <a:off x="529555" y="85057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6" name="椭圆 895"/>
            <p:cNvSpPr/>
            <p:nvPr/>
          </p:nvSpPr>
          <p:spPr>
            <a:xfrm rot="16200000">
              <a:off x="706074" y="85057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7" name="椭圆 896"/>
            <p:cNvSpPr/>
            <p:nvPr/>
          </p:nvSpPr>
          <p:spPr>
            <a:xfrm rot="16200000">
              <a:off x="529555" y="68071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8" name="椭圆 897"/>
            <p:cNvSpPr/>
            <p:nvPr/>
          </p:nvSpPr>
          <p:spPr>
            <a:xfrm rot="16200000">
              <a:off x="706074" y="68071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9" name="椭圆 898"/>
            <p:cNvSpPr/>
            <p:nvPr/>
          </p:nvSpPr>
          <p:spPr>
            <a:xfrm rot="16200000">
              <a:off x="529555" y="51418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0" name="椭圆 899"/>
            <p:cNvSpPr/>
            <p:nvPr/>
          </p:nvSpPr>
          <p:spPr>
            <a:xfrm rot="16200000">
              <a:off x="706074" y="51418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1" name="椭圆 900"/>
            <p:cNvSpPr/>
            <p:nvPr/>
          </p:nvSpPr>
          <p:spPr>
            <a:xfrm rot="16200000">
              <a:off x="529555" y="336386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2" name="椭圆 901"/>
            <p:cNvSpPr/>
            <p:nvPr/>
          </p:nvSpPr>
          <p:spPr>
            <a:xfrm rot="16200000">
              <a:off x="706074" y="336386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3" name="椭圆 902"/>
            <p:cNvSpPr/>
            <p:nvPr/>
          </p:nvSpPr>
          <p:spPr>
            <a:xfrm rot="16200000">
              <a:off x="529555" y="16652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4" name="椭圆 903"/>
            <p:cNvSpPr/>
            <p:nvPr/>
          </p:nvSpPr>
          <p:spPr>
            <a:xfrm rot="16200000">
              <a:off x="706074" y="16652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5" name="椭圆 904"/>
            <p:cNvSpPr/>
            <p:nvPr/>
          </p:nvSpPr>
          <p:spPr>
            <a:xfrm rot="16200000">
              <a:off x="529555" y="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6" name="椭圆 905"/>
            <p:cNvSpPr/>
            <p:nvPr/>
          </p:nvSpPr>
          <p:spPr>
            <a:xfrm rot="16200000">
              <a:off x="706074" y="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7" name="椭圆 906"/>
            <p:cNvSpPr/>
            <p:nvPr/>
          </p:nvSpPr>
          <p:spPr>
            <a:xfrm rot="16200000">
              <a:off x="882591" y="288476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8" name="椭圆 907"/>
            <p:cNvSpPr/>
            <p:nvPr/>
          </p:nvSpPr>
          <p:spPr>
            <a:xfrm rot="16200000">
              <a:off x="1059110" y="2884762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9" name="椭圆 908"/>
            <p:cNvSpPr/>
            <p:nvPr/>
          </p:nvSpPr>
          <p:spPr>
            <a:xfrm rot="16200000">
              <a:off x="882591" y="271490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0" name="椭圆 909"/>
            <p:cNvSpPr/>
            <p:nvPr/>
          </p:nvSpPr>
          <p:spPr>
            <a:xfrm rot="16200000">
              <a:off x="1059110" y="2714903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1" name="椭圆 910"/>
            <p:cNvSpPr/>
            <p:nvPr/>
          </p:nvSpPr>
          <p:spPr>
            <a:xfrm rot="16200000">
              <a:off x="882591" y="254837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2" name="椭圆 911"/>
            <p:cNvSpPr/>
            <p:nvPr/>
          </p:nvSpPr>
          <p:spPr>
            <a:xfrm rot="16200000">
              <a:off x="1059110" y="25483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3" name="椭圆 912"/>
            <p:cNvSpPr/>
            <p:nvPr/>
          </p:nvSpPr>
          <p:spPr>
            <a:xfrm rot="16200000">
              <a:off x="882591" y="23705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4" name="椭圆 913"/>
            <p:cNvSpPr/>
            <p:nvPr/>
          </p:nvSpPr>
          <p:spPr>
            <a:xfrm rot="16200000">
              <a:off x="1059110" y="237057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5" name="椭圆 914"/>
            <p:cNvSpPr/>
            <p:nvPr/>
          </p:nvSpPr>
          <p:spPr>
            <a:xfrm rot="16200000">
              <a:off x="882591" y="220072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6" name="椭圆 915"/>
            <p:cNvSpPr/>
            <p:nvPr/>
          </p:nvSpPr>
          <p:spPr>
            <a:xfrm rot="16200000">
              <a:off x="1059110" y="220072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7" name="椭圆 916"/>
            <p:cNvSpPr/>
            <p:nvPr/>
          </p:nvSpPr>
          <p:spPr>
            <a:xfrm rot="16200000">
              <a:off x="882591" y="203419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8" name="椭圆 917"/>
            <p:cNvSpPr/>
            <p:nvPr/>
          </p:nvSpPr>
          <p:spPr>
            <a:xfrm rot="16200000">
              <a:off x="1059110" y="203419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9" name="椭圆 918"/>
            <p:cNvSpPr/>
            <p:nvPr/>
          </p:nvSpPr>
          <p:spPr>
            <a:xfrm rot="16200000">
              <a:off x="882591" y="18676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0" name="椭圆 919"/>
            <p:cNvSpPr/>
            <p:nvPr/>
          </p:nvSpPr>
          <p:spPr>
            <a:xfrm rot="16200000">
              <a:off x="1059110" y="1867666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1" name="椭圆 920"/>
            <p:cNvSpPr/>
            <p:nvPr/>
          </p:nvSpPr>
          <p:spPr>
            <a:xfrm rot="16200000">
              <a:off x="882591" y="169780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2" name="椭圆 921"/>
            <p:cNvSpPr/>
            <p:nvPr/>
          </p:nvSpPr>
          <p:spPr>
            <a:xfrm rot="16200000">
              <a:off x="1059110" y="169780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3" name="椭圆 922"/>
            <p:cNvSpPr/>
            <p:nvPr/>
          </p:nvSpPr>
          <p:spPr>
            <a:xfrm rot="16200000">
              <a:off x="882591" y="153128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4" name="椭圆 923"/>
            <p:cNvSpPr/>
            <p:nvPr/>
          </p:nvSpPr>
          <p:spPr>
            <a:xfrm rot="16200000">
              <a:off x="1059110" y="153128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5" name="椭圆 924"/>
            <p:cNvSpPr/>
            <p:nvPr/>
          </p:nvSpPr>
          <p:spPr>
            <a:xfrm rot="16200000">
              <a:off x="882591" y="1353483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6" name="椭圆 925"/>
            <p:cNvSpPr/>
            <p:nvPr/>
          </p:nvSpPr>
          <p:spPr>
            <a:xfrm rot="16200000">
              <a:off x="1059110" y="13534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7" name="椭圆 926"/>
            <p:cNvSpPr/>
            <p:nvPr/>
          </p:nvSpPr>
          <p:spPr>
            <a:xfrm rot="16200000">
              <a:off x="882591" y="118362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8" name="椭圆 927"/>
            <p:cNvSpPr/>
            <p:nvPr/>
          </p:nvSpPr>
          <p:spPr>
            <a:xfrm rot="16200000">
              <a:off x="1059110" y="118362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9" name="椭圆 928"/>
            <p:cNvSpPr/>
            <p:nvPr/>
          </p:nvSpPr>
          <p:spPr>
            <a:xfrm rot="16200000">
              <a:off x="882591" y="101709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0" name="椭圆 929"/>
            <p:cNvSpPr/>
            <p:nvPr/>
          </p:nvSpPr>
          <p:spPr>
            <a:xfrm rot="16200000">
              <a:off x="1059110" y="101709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1" name="椭圆 930"/>
            <p:cNvSpPr/>
            <p:nvPr/>
          </p:nvSpPr>
          <p:spPr>
            <a:xfrm rot="16200000">
              <a:off x="882591" y="85057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2" name="椭圆 931"/>
            <p:cNvSpPr/>
            <p:nvPr/>
          </p:nvSpPr>
          <p:spPr>
            <a:xfrm rot="16200000">
              <a:off x="1059110" y="85057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3" name="椭圆 932"/>
            <p:cNvSpPr/>
            <p:nvPr/>
          </p:nvSpPr>
          <p:spPr>
            <a:xfrm rot="16200000">
              <a:off x="882591" y="68071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4" name="椭圆 933"/>
            <p:cNvSpPr/>
            <p:nvPr/>
          </p:nvSpPr>
          <p:spPr>
            <a:xfrm rot="16200000">
              <a:off x="1059110" y="68071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5" name="椭圆 934"/>
            <p:cNvSpPr/>
            <p:nvPr/>
          </p:nvSpPr>
          <p:spPr>
            <a:xfrm rot="16200000">
              <a:off x="882591" y="51418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6" name="椭圆 935"/>
            <p:cNvSpPr/>
            <p:nvPr/>
          </p:nvSpPr>
          <p:spPr>
            <a:xfrm rot="16200000">
              <a:off x="1059110" y="51418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7" name="椭圆 936"/>
            <p:cNvSpPr/>
            <p:nvPr/>
          </p:nvSpPr>
          <p:spPr>
            <a:xfrm rot="16200000">
              <a:off x="882591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8" name="椭圆 937"/>
            <p:cNvSpPr/>
            <p:nvPr/>
          </p:nvSpPr>
          <p:spPr>
            <a:xfrm rot="16200000">
              <a:off x="1059110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9" name="椭圆 938"/>
            <p:cNvSpPr/>
            <p:nvPr/>
          </p:nvSpPr>
          <p:spPr>
            <a:xfrm rot="16200000">
              <a:off x="882591" y="16652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0" name="椭圆 939"/>
            <p:cNvSpPr/>
            <p:nvPr/>
          </p:nvSpPr>
          <p:spPr>
            <a:xfrm rot="16200000">
              <a:off x="1059110" y="16652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1" name="椭圆 940"/>
            <p:cNvSpPr/>
            <p:nvPr/>
          </p:nvSpPr>
          <p:spPr>
            <a:xfrm rot="16200000">
              <a:off x="882591" y="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2" name="椭圆 941"/>
            <p:cNvSpPr/>
            <p:nvPr/>
          </p:nvSpPr>
          <p:spPr>
            <a:xfrm rot="16200000">
              <a:off x="1059110" y="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3" name="椭圆 942"/>
            <p:cNvSpPr/>
            <p:nvPr/>
          </p:nvSpPr>
          <p:spPr>
            <a:xfrm rot="16200000">
              <a:off x="1235629" y="288476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4" name="椭圆 943"/>
            <p:cNvSpPr/>
            <p:nvPr/>
          </p:nvSpPr>
          <p:spPr>
            <a:xfrm rot="16200000">
              <a:off x="1412146" y="2884762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5" name="椭圆 944"/>
            <p:cNvSpPr/>
            <p:nvPr/>
          </p:nvSpPr>
          <p:spPr>
            <a:xfrm rot="16200000">
              <a:off x="1235629" y="2714903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6" name="椭圆 945"/>
            <p:cNvSpPr/>
            <p:nvPr/>
          </p:nvSpPr>
          <p:spPr>
            <a:xfrm rot="16200000">
              <a:off x="1412146" y="271490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7" name="椭圆 946"/>
            <p:cNvSpPr/>
            <p:nvPr/>
          </p:nvSpPr>
          <p:spPr>
            <a:xfrm rot="16200000">
              <a:off x="1235629" y="25483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8" name="椭圆 947"/>
            <p:cNvSpPr/>
            <p:nvPr/>
          </p:nvSpPr>
          <p:spPr>
            <a:xfrm rot="16200000">
              <a:off x="1412146" y="25483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9" name="椭圆 948"/>
            <p:cNvSpPr/>
            <p:nvPr/>
          </p:nvSpPr>
          <p:spPr>
            <a:xfrm rot="16200000">
              <a:off x="1235629" y="23705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0" name="椭圆 949"/>
            <p:cNvSpPr/>
            <p:nvPr/>
          </p:nvSpPr>
          <p:spPr>
            <a:xfrm rot="16200000">
              <a:off x="1412146" y="237057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1" name="椭圆 950"/>
            <p:cNvSpPr/>
            <p:nvPr/>
          </p:nvSpPr>
          <p:spPr>
            <a:xfrm rot="16200000">
              <a:off x="1235629" y="22007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2" name="椭圆 951"/>
            <p:cNvSpPr/>
            <p:nvPr/>
          </p:nvSpPr>
          <p:spPr>
            <a:xfrm rot="16200000">
              <a:off x="1412146" y="22007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3" name="椭圆 952"/>
            <p:cNvSpPr/>
            <p:nvPr/>
          </p:nvSpPr>
          <p:spPr>
            <a:xfrm rot="16200000">
              <a:off x="1235629" y="203419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4" name="椭圆 953"/>
            <p:cNvSpPr/>
            <p:nvPr/>
          </p:nvSpPr>
          <p:spPr>
            <a:xfrm rot="16200000">
              <a:off x="1412146" y="203419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5" name="椭圆 954"/>
            <p:cNvSpPr/>
            <p:nvPr/>
          </p:nvSpPr>
          <p:spPr>
            <a:xfrm rot="16200000">
              <a:off x="1235629" y="18676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6" name="椭圆 955"/>
            <p:cNvSpPr/>
            <p:nvPr/>
          </p:nvSpPr>
          <p:spPr>
            <a:xfrm rot="16200000">
              <a:off x="1412146" y="18676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7" name="椭圆 956"/>
            <p:cNvSpPr/>
            <p:nvPr/>
          </p:nvSpPr>
          <p:spPr>
            <a:xfrm rot="16200000">
              <a:off x="1235629" y="169780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8" name="椭圆 957"/>
            <p:cNvSpPr/>
            <p:nvPr/>
          </p:nvSpPr>
          <p:spPr>
            <a:xfrm rot="16200000">
              <a:off x="1412146" y="16978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9" name="椭圆 958"/>
            <p:cNvSpPr/>
            <p:nvPr/>
          </p:nvSpPr>
          <p:spPr>
            <a:xfrm rot="16200000">
              <a:off x="1235629" y="153128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0" name="椭圆 959"/>
            <p:cNvSpPr/>
            <p:nvPr/>
          </p:nvSpPr>
          <p:spPr>
            <a:xfrm rot="16200000">
              <a:off x="1412146" y="153128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1" name="椭圆 960"/>
            <p:cNvSpPr/>
            <p:nvPr/>
          </p:nvSpPr>
          <p:spPr>
            <a:xfrm rot="16200000">
              <a:off x="1235629" y="135348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2" name="椭圆 961"/>
            <p:cNvSpPr/>
            <p:nvPr/>
          </p:nvSpPr>
          <p:spPr>
            <a:xfrm rot="16200000">
              <a:off x="1412146" y="13534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3" name="椭圆 962"/>
            <p:cNvSpPr/>
            <p:nvPr/>
          </p:nvSpPr>
          <p:spPr>
            <a:xfrm rot="16200000">
              <a:off x="1235629" y="118362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4" name="椭圆 963"/>
            <p:cNvSpPr/>
            <p:nvPr/>
          </p:nvSpPr>
          <p:spPr>
            <a:xfrm rot="16200000">
              <a:off x="1412146" y="118362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5" name="椭圆 964"/>
            <p:cNvSpPr/>
            <p:nvPr/>
          </p:nvSpPr>
          <p:spPr>
            <a:xfrm rot="16200000">
              <a:off x="1235629" y="101709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6" name="椭圆 965"/>
            <p:cNvSpPr/>
            <p:nvPr/>
          </p:nvSpPr>
          <p:spPr>
            <a:xfrm rot="16200000">
              <a:off x="1412146" y="101709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7" name="椭圆 966"/>
            <p:cNvSpPr/>
            <p:nvPr/>
          </p:nvSpPr>
          <p:spPr>
            <a:xfrm rot="16200000">
              <a:off x="1235629" y="85057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8" name="椭圆 967"/>
            <p:cNvSpPr/>
            <p:nvPr/>
          </p:nvSpPr>
          <p:spPr>
            <a:xfrm rot="16200000">
              <a:off x="1412146" y="85057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9" name="椭圆 968"/>
            <p:cNvSpPr/>
            <p:nvPr/>
          </p:nvSpPr>
          <p:spPr>
            <a:xfrm rot="16200000">
              <a:off x="1235629" y="68071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0" name="椭圆 969"/>
            <p:cNvSpPr/>
            <p:nvPr/>
          </p:nvSpPr>
          <p:spPr>
            <a:xfrm rot="16200000">
              <a:off x="1412146" y="68071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1" name="椭圆 970"/>
            <p:cNvSpPr/>
            <p:nvPr/>
          </p:nvSpPr>
          <p:spPr>
            <a:xfrm rot="16200000">
              <a:off x="1235629" y="51418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2" name="椭圆 971"/>
            <p:cNvSpPr/>
            <p:nvPr/>
          </p:nvSpPr>
          <p:spPr>
            <a:xfrm rot="16200000">
              <a:off x="1412146" y="51418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3" name="椭圆 972"/>
            <p:cNvSpPr/>
            <p:nvPr/>
          </p:nvSpPr>
          <p:spPr>
            <a:xfrm rot="16200000">
              <a:off x="1235629" y="33638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4" name="椭圆 973"/>
            <p:cNvSpPr/>
            <p:nvPr/>
          </p:nvSpPr>
          <p:spPr>
            <a:xfrm rot="16200000">
              <a:off x="1412146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5" name="椭圆 974"/>
            <p:cNvSpPr/>
            <p:nvPr/>
          </p:nvSpPr>
          <p:spPr>
            <a:xfrm rot="16200000">
              <a:off x="1235629" y="16652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6" name="椭圆 975"/>
            <p:cNvSpPr/>
            <p:nvPr/>
          </p:nvSpPr>
          <p:spPr>
            <a:xfrm rot="16200000">
              <a:off x="1412146" y="16652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7" name="椭圆 976"/>
            <p:cNvSpPr/>
            <p:nvPr/>
          </p:nvSpPr>
          <p:spPr>
            <a:xfrm rot="16200000">
              <a:off x="1235629" y="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8" name="椭圆 977"/>
            <p:cNvSpPr/>
            <p:nvPr/>
          </p:nvSpPr>
          <p:spPr>
            <a:xfrm rot="16200000">
              <a:off x="1412146" y="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9" name="椭圆 978"/>
            <p:cNvSpPr/>
            <p:nvPr/>
          </p:nvSpPr>
          <p:spPr>
            <a:xfrm rot="16200000">
              <a:off x="1588665" y="288476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0" name="椭圆 979"/>
            <p:cNvSpPr/>
            <p:nvPr/>
          </p:nvSpPr>
          <p:spPr>
            <a:xfrm rot="16200000">
              <a:off x="1765183" y="288476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1" name="椭圆 980"/>
            <p:cNvSpPr/>
            <p:nvPr/>
          </p:nvSpPr>
          <p:spPr>
            <a:xfrm rot="16200000">
              <a:off x="1588665" y="271490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2" name="椭圆 981"/>
            <p:cNvSpPr/>
            <p:nvPr/>
          </p:nvSpPr>
          <p:spPr>
            <a:xfrm rot="16200000">
              <a:off x="1765183" y="271490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3" name="椭圆 982"/>
            <p:cNvSpPr/>
            <p:nvPr/>
          </p:nvSpPr>
          <p:spPr>
            <a:xfrm rot="16200000">
              <a:off x="1588665" y="254837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4" name="椭圆 983"/>
            <p:cNvSpPr/>
            <p:nvPr/>
          </p:nvSpPr>
          <p:spPr>
            <a:xfrm rot="16200000">
              <a:off x="1765183" y="25483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5" name="椭圆 984"/>
            <p:cNvSpPr/>
            <p:nvPr/>
          </p:nvSpPr>
          <p:spPr>
            <a:xfrm rot="16200000">
              <a:off x="1588665" y="237057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6" name="椭圆 985"/>
            <p:cNvSpPr/>
            <p:nvPr/>
          </p:nvSpPr>
          <p:spPr>
            <a:xfrm rot="16200000">
              <a:off x="1765183" y="23705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7" name="椭圆 986"/>
            <p:cNvSpPr/>
            <p:nvPr/>
          </p:nvSpPr>
          <p:spPr>
            <a:xfrm rot="16200000">
              <a:off x="1588665" y="22007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8" name="椭圆 987"/>
            <p:cNvSpPr/>
            <p:nvPr/>
          </p:nvSpPr>
          <p:spPr>
            <a:xfrm rot="16200000">
              <a:off x="1765183" y="22007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9" name="椭圆 988"/>
            <p:cNvSpPr/>
            <p:nvPr/>
          </p:nvSpPr>
          <p:spPr>
            <a:xfrm rot="16200000">
              <a:off x="1588665" y="203419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0" name="椭圆 989"/>
            <p:cNvSpPr/>
            <p:nvPr/>
          </p:nvSpPr>
          <p:spPr>
            <a:xfrm rot="16200000">
              <a:off x="1765183" y="203419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1" name="椭圆 990"/>
            <p:cNvSpPr/>
            <p:nvPr/>
          </p:nvSpPr>
          <p:spPr>
            <a:xfrm rot="16200000">
              <a:off x="1588665" y="18676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2" name="椭圆 991"/>
            <p:cNvSpPr/>
            <p:nvPr/>
          </p:nvSpPr>
          <p:spPr>
            <a:xfrm rot="16200000">
              <a:off x="1765183" y="186766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3" name="椭圆 992"/>
            <p:cNvSpPr/>
            <p:nvPr/>
          </p:nvSpPr>
          <p:spPr>
            <a:xfrm rot="16200000">
              <a:off x="1588665" y="16978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4" name="椭圆 993"/>
            <p:cNvSpPr/>
            <p:nvPr/>
          </p:nvSpPr>
          <p:spPr>
            <a:xfrm rot="16200000">
              <a:off x="1765183" y="169780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5" name="椭圆 994"/>
            <p:cNvSpPr/>
            <p:nvPr/>
          </p:nvSpPr>
          <p:spPr>
            <a:xfrm rot="16200000">
              <a:off x="1588665" y="153128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6" name="椭圆 995"/>
            <p:cNvSpPr/>
            <p:nvPr/>
          </p:nvSpPr>
          <p:spPr>
            <a:xfrm rot="16200000">
              <a:off x="1765183" y="1531281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7" name="椭圆 996"/>
            <p:cNvSpPr/>
            <p:nvPr/>
          </p:nvSpPr>
          <p:spPr>
            <a:xfrm rot="16200000">
              <a:off x="1588665" y="13534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8" name="椭圆 997"/>
            <p:cNvSpPr/>
            <p:nvPr/>
          </p:nvSpPr>
          <p:spPr>
            <a:xfrm rot="16200000">
              <a:off x="1765183" y="13534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9" name="椭圆 998"/>
            <p:cNvSpPr/>
            <p:nvPr/>
          </p:nvSpPr>
          <p:spPr>
            <a:xfrm rot="16200000">
              <a:off x="1588665" y="118362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0" name="椭圆 999"/>
            <p:cNvSpPr/>
            <p:nvPr/>
          </p:nvSpPr>
          <p:spPr>
            <a:xfrm rot="16200000">
              <a:off x="1765183" y="118362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1" name="椭圆 1000"/>
            <p:cNvSpPr/>
            <p:nvPr/>
          </p:nvSpPr>
          <p:spPr>
            <a:xfrm rot="16200000">
              <a:off x="1588665" y="101709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2" name="椭圆 1001"/>
            <p:cNvSpPr/>
            <p:nvPr/>
          </p:nvSpPr>
          <p:spPr>
            <a:xfrm rot="16200000">
              <a:off x="1765183" y="101709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3" name="椭圆 1002"/>
            <p:cNvSpPr/>
            <p:nvPr/>
          </p:nvSpPr>
          <p:spPr>
            <a:xfrm rot="16200000">
              <a:off x="1588665" y="85057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4" name="椭圆 1003"/>
            <p:cNvSpPr/>
            <p:nvPr/>
          </p:nvSpPr>
          <p:spPr>
            <a:xfrm rot="16200000">
              <a:off x="1765183" y="85057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5" name="椭圆 1004"/>
            <p:cNvSpPr/>
            <p:nvPr/>
          </p:nvSpPr>
          <p:spPr>
            <a:xfrm rot="16200000">
              <a:off x="1588665" y="68071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6" name="椭圆 1005"/>
            <p:cNvSpPr/>
            <p:nvPr/>
          </p:nvSpPr>
          <p:spPr>
            <a:xfrm rot="16200000">
              <a:off x="1765183" y="68071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7" name="椭圆 1006"/>
            <p:cNvSpPr/>
            <p:nvPr/>
          </p:nvSpPr>
          <p:spPr>
            <a:xfrm rot="16200000">
              <a:off x="1588665" y="5141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8" name="椭圆 1007"/>
            <p:cNvSpPr/>
            <p:nvPr/>
          </p:nvSpPr>
          <p:spPr>
            <a:xfrm rot="16200000">
              <a:off x="1765183" y="51418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9" name="椭圆 1008"/>
            <p:cNvSpPr/>
            <p:nvPr/>
          </p:nvSpPr>
          <p:spPr>
            <a:xfrm rot="16200000">
              <a:off x="1588665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0" name="椭圆 1009"/>
            <p:cNvSpPr/>
            <p:nvPr/>
          </p:nvSpPr>
          <p:spPr>
            <a:xfrm rot="16200000">
              <a:off x="1765183" y="33638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1" name="椭圆 1010"/>
            <p:cNvSpPr/>
            <p:nvPr/>
          </p:nvSpPr>
          <p:spPr>
            <a:xfrm rot="16200000">
              <a:off x="1588665" y="16652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2" name="椭圆 1011"/>
            <p:cNvSpPr/>
            <p:nvPr/>
          </p:nvSpPr>
          <p:spPr>
            <a:xfrm rot="16200000">
              <a:off x="1765183" y="16652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3" name="椭圆 1012"/>
            <p:cNvSpPr/>
            <p:nvPr/>
          </p:nvSpPr>
          <p:spPr>
            <a:xfrm rot="16200000">
              <a:off x="1588665" y="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4" name="椭圆 1013"/>
            <p:cNvSpPr/>
            <p:nvPr/>
          </p:nvSpPr>
          <p:spPr>
            <a:xfrm rot="16200000">
              <a:off x="1765183" y="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5" name="椭圆 1014"/>
            <p:cNvSpPr/>
            <p:nvPr/>
          </p:nvSpPr>
          <p:spPr>
            <a:xfrm rot="16200000">
              <a:off x="1941701" y="288476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6" name="椭圆 1015"/>
            <p:cNvSpPr/>
            <p:nvPr/>
          </p:nvSpPr>
          <p:spPr>
            <a:xfrm rot="16200000">
              <a:off x="2118220" y="288476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7" name="椭圆 1016"/>
            <p:cNvSpPr/>
            <p:nvPr/>
          </p:nvSpPr>
          <p:spPr>
            <a:xfrm rot="16200000">
              <a:off x="1941701" y="271490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8" name="椭圆 1017"/>
            <p:cNvSpPr/>
            <p:nvPr/>
          </p:nvSpPr>
          <p:spPr>
            <a:xfrm rot="16200000">
              <a:off x="2118220" y="271490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9" name="椭圆 1018"/>
            <p:cNvSpPr/>
            <p:nvPr/>
          </p:nvSpPr>
          <p:spPr>
            <a:xfrm rot="16200000">
              <a:off x="1941701" y="254837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0" name="椭圆 1019"/>
            <p:cNvSpPr/>
            <p:nvPr/>
          </p:nvSpPr>
          <p:spPr>
            <a:xfrm rot="16200000">
              <a:off x="2118220" y="25483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1" name="椭圆 1020"/>
            <p:cNvSpPr/>
            <p:nvPr/>
          </p:nvSpPr>
          <p:spPr>
            <a:xfrm rot="16200000">
              <a:off x="1941701" y="23705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2" name="椭圆 1021"/>
            <p:cNvSpPr/>
            <p:nvPr/>
          </p:nvSpPr>
          <p:spPr>
            <a:xfrm rot="16200000">
              <a:off x="2118220" y="237057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3" name="椭圆 1022"/>
            <p:cNvSpPr/>
            <p:nvPr/>
          </p:nvSpPr>
          <p:spPr>
            <a:xfrm rot="16200000">
              <a:off x="1941701" y="220072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4" name="椭圆 1023"/>
            <p:cNvSpPr/>
            <p:nvPr/>
          </p:nvSpPr>
          <p:spPr>
            <a:xfrm rot="16200000">
              <a:off x="2118220" y="22007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5" name="椭圆 1024"/>
            <p:cNvSpPr/>
            <p:nvPr/>
          </p:nvSpPr>
          <p:spPr>
            <a:xfrm rot="16200000">
              <a:off x="1941701" y="203419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6" name="椭圆 1025"/>
            <p:cNvSpPr/>
            <p:nvPr/>
          </p:nvSpPr>
          <p:spPr>
            <a:xfrm rot="16200000">
              <a:off x="2118220" y="203419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7" name="椭圆 1026"/>
            <p:cNvSpPr/>
            <p:nvPr/>
          </p:nvSpPr>
          <p:spPr>
            <a:xfrm rot="16200000">
              <a:off x="1941701" y="18676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8" name="椭圆 1027"/>
            <p:cNvSpPr/>
            <p:nvPr/>
          </p:nvSpPr>
          <p:spPr>
            <a:xfrm rot="16200000">
              <a:off x="2118220" y="186766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9" name="椭圆 1028"/>
            <p:cNvSpPr/>
            <p:nvPr/>
          </p:nvSpPr>
          <p:spPr>
            <a:xfrm rot="16200000">
              <a:off x="1941701" y="16978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0" name="椭圆 1029"/>
            <p:cNvSpPr/>
            <p:nvPr/>
          </p:nvSpPr>
          <p:spPr>
            <a:xfrm rot="16200000">
              <a:off x="2118220" y="16978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1" name="椭圆 1030"/>
            <p:cNvSpPr/>
            <p:nvPr/>
          </p:nvSpPr>
          <p:spPr>
            <a:xfrm rot="16200000">
              <a:off x="1941701" y="153128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2" name="椭圆 1031"/>
            <p:cNvSpPr/>
            <p:nvPr/>
          </p:nvSpPr>
          <p:spPr>
            <a:xfrm rot="16200000">
              <a:off x="2118220" y="153128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3" name="椭圆 1032"/>
            <p:cNvSpPr/>
            <p:nvPr/>
          </p:nvSpPr>
          <p:spPr>
            <a:xfrm rot="16200000">
              <a:off x="1941701" y="1353483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 rot="16200000">
              <a:off x="2118220" y="13534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 rot="16200000">
              <a:off x="1941701" y="118362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 rot="16200000">
              <a:off x="2118220" y="118362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 rot="16200000">
              <a:off x="1941701" y="101709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 rot="16200000">
              <a:off x="2118220" y="101709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 rot="16200000">
              <a:off x="1941701" y="85057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 rot="16200000">
              <a:off x="2118220" y="85057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 rot="16200000">
              <a:off x="1941701" y="68071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 rot="16200000">
              <a:off x="2118220" y="68071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 rot="16200000">
              <a:off x="1941701" y="5141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 rot="16200000">
              <a:off x="2118220" y="51418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 rot="16200000">
              <a:off x="1941701" y="33638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 rot="16200000">
              <a:off x="2118220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 rot="16200000">
              <a:off x="1941701" y="16652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 rot="16200000">
              <a:off x="2118220" y="16652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 rot="16200000">
              <a:off x="1941701" y="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 rot="16200000">
              <a:off x="2118220" y="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 rot="16200000">
              <a:off x="2294737" y="288476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 rot="16200000">
              <a:off x="2471257" y="2884762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 rot="16200000">
              <a:off x="2294737" y="271490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 rot="16200000">
              <a:off x="2471257" y="271490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 rot="16200000">
              <a:off x="2294737" y="25483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 rot="16200000">
              <a:off x="2471257" y="254837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 rot="16200000">
              <a:off x="2294737" y="237057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 rot="16200000">
              <a:off x="2471257" y="23705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 rot="16200000">
              <a:off x="2294737" y="22007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 rot="16200000">
              <a:off x="2471257" y="22007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 rot="16200000">
              <a:off x="2294737" y="2034192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 rot="16200000">
              <a:off x="2471257" y="203419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 rot="16200000">
              <a:off x="2294737" y="1867666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4" name="椭圆 1063"/>
            <p:cNvSpPr/>
            <p:nvPr/>
          </p:nvSpPr>
          <p:spPr>
            <a:xfrm rot="16200000">
              <a:off x="2471257" y="186766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5" name="椭圆 1064"/>
            <p:cNvSpPr/>
            <p:nvPr/>
          </p:nvSpPr>
          <p:spPr>
            <a:xfrm rot="16200000">
              <a:off x="2294737" y="169780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6" name="椭圆 1065"/>
            <p:cNvSpPr/>
            <p:nvPr/>
          </p:nvSpPr>
          <p:spPr>
            <a:xfrm rot="16200000">
              <a:off x="2471257" y="169780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7" name="椭圆 1066"/>
            <p:cNvSpPr/>
            <p:nvPr/>
          </p:nvSpPr>
          <p:spPr>
            <a:xfrm rot="16200000">
              <a:off x="2294737" y="153128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8" name="椭圆 1067"/>
            <p:cNvSpPr/>
            <p:nvPr/>
          </p:nvSpPr>
          <p:spPr>
            <a:xfrm rot="16200000">
              <a:off x="2471257" y="153128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9" name="椭圆 1068"/>
            <p:cNvSpPr/>
            <p:nvPr/>
          </p:nvSpPr>
          <p:spPr>
            <a:xfrm rot="16200000">
              <a:off x="2294737" y="13534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0" name="椭圆 1069"/>
            <p:cNvSpPr/>
            <p:nvPr/>
          </p:nvSpPr>
          <p:spPr>
            <a:xfrm rot="16200000">
              <a:off x="2471257" y="1353483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1" name="椭圆 1070"/>
            <p:cNvSpPr/>
            <p:nvPr/>
          </p:nvSpPr>
          <p:spPr>
            <a:xfrm rot="16200000">
              <a:off x="2294737" y="118362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2" name="椭圆 1071"/>
            <p:cNvSpPr/>
            <p:nvPr/>
          </p:nvSpPr>
          <p:spPr>
            <a:xfrm rot="16200000">
              <a:off x="2471257" y="118362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3" name="椭圆 1072"/>
            <p:cNvSpPr/>
            <p:nvPr/>
          </p:nvSpPr>
          <p:spPr>
            <a:xfrm rot="16200000">
              <a:off x="2294737" y="101709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4" name="椭圆 1073"/>
            <p:cNvSpPr/>
            <p:nvPr/>
          </p:nvSpPr>
          <p:spPr>
            <a:xfrm rot="16200000">
              <a:off x="2471257" y="101709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5" name="椭圆 1074"/>
            <p:cNvSpPr/>
            <p:nvPr/>
          </p:nvSpPr>
          <p:spPr>
            <a:xfrm rot="16200000">
              <a:off x="2294737" y="85057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6" name="椭圆 1075"/>
            <p:cNvSpPr/>
            <p:nvPr/>
          </p:nvSpPr>
          <p:spPr>
            <a:xfrm rot="16200000">
              <a:off x="2471257" y="85057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7" name="椭圆 1076"/>
            <p:cNvSpPr/>
            <p:nvPr/>
          </p:nvSpPr>
          <p:spPr>
            <a:xfrm rot="16200000">
              <a:off x="2294737" y="68071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8" name="椭圆 1077"/>
            <p:cNvSpPr/>
            <p:nvPr/>
          </p:nvSpPr>
          <p:spPr>
            <a:xfrm rot="16200000">
              <a:off x="2471257" y="68071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9" name="椭圆 1078"/>
            <p:cNvSpPr/>
            <p:nvPr/>
          </p:nvSpPr>
          <p:spPr>
            <a:xfrm rot="16200000">
              <a:off x="2294737" y="5141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0" name="椭圆 1079"/>
            <p:cNvSpPr/>
            <p:nvPr/>
          </p:nvSpPr>
          <p:spPr>
            <a:xfrm rot="16200000">
              <a:off x="2471257" y="51418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1" name="椭圆 1080"/>
            <p:cNvSpPr/>
            <p:nvPr/>
          </p:nvSpPr>
          <p:spPr>
            <a:xfrm rot="16200000">
              <a:off x="2294737" y="3363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2" name="椭圆 1081"/>
            <p:cNvSpPr/>
            <p:nvPr/>
          </p:nvSpPr>
          <p:spPr>
            <a:xfrm rot="16200000">
              <a:off x="2471257" y="336386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3" name="椭圆 1082"/>
            <p:cNvSpPr/>
            <p:nvPr/>
          </p:nvSpPr>
          <p:spPr>
            <a:xfrm rot="16200000">
              <a:off x="2294737" y="16652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4" name="椭圆 1083"/>
            <p:cNvSpPr/>
            <p:nvPr/>
          </p:nvSpPr>
          <p:spPr>
            <a:xfrm rot="16200000">
              <a:off x="2471257" y="16652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5" name="椭圆 1084"/>
            <p:cNvSpPr/>
            <p:nvPr/>
          </p:nvSpPr>
          <p:spPr>
            <a:xfrm rot="16200000">
              <a:off x="2294737" y="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6" name="椭圆 1085"/>
            <p:cNvSpPr/>
            <p:nvPr/>
          </p:nvSpPr>
          <p:spPr>
            <a:xfrm rot="16200000">
              <a:off x="2471257" y="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7" name="椭圆 1086"/>
            <p:cNvSpPr/>
            <p:nvPr/>
          </p:nvSpPr>
          <p:spPr>
            <a:xfrm rot="16200000">
              <a:off x="2647775" y="288476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8" name="椭圆 1087"/>
            <p:cNvSpPr/>
            <p:nvPr/>
          </p:nvSpPr>
          <p:spPr>
            <a:xfrm rot="16200000">
              <a:off x="2824293" y="288476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9" name="椭圆 1088"/>
            <p:cNvSpPr/>
            <p:nvPr/>
          </p:nvSpPr>
          <p:spPr>
            <a:xfrm rot="16200000">
              <a:off x="2647775" y="271490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0" name="椭圆 1089"/>
            <p:cNvSpPr/>
            <p:nvPr/>
          </p:nvSpPr>
          <p:spPr>
            <a:xfrm rot="16200000">
              <a:off x="2824293" y="271490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1" name="椭圆 1090"/>
            <p:cNvSpPr/>
            <p:nvPr/>
          </p:nvSpPr>
          <p:spPr>
            <a:xfrm rot="16200000">
              <a:off x="2647775" y="254837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2" name="椭圆 1091"/>
            <p:cNvSpPr/>
            <p:nvPr/>
          </p:nvSpPr>
          <p:spPr>
            <a:xfrm rot="16200000">
              <a:off x="2824293" y="25483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3" name="椭圆 1092"/>
            <p:cNvSpPr/>
            <p:nvPr/>
          </p:nvSpPr>
          <p:spPr>
            <a:xfrm rot="16200000">
              <a:off x="2647775" y="23705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4" name="椭圆 1093"/>
            <p:cNvSpPr/>
            <p:nvPr/>
          </p:nvSpPr>
          <p:spPr>
            <a:xfrm rot="16200000">
              <a:off x="2824293" y="237057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5" name="椭圆 1094"/>
            <p:cNvSpPr/>
            <p:nvPr/>
          </p:nvSpPr>
          <p:spPr>
            <a:xfrm rot="16200000">
              <a:off x="2647775" y="220072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6" name="椭圆 1095"/>
            <p:cNvSpPr/>
            <p:nvPr/>
          </p:nvSpPr>
          <p:spPr>
            <a:xfrm rot="16200000">
              <a:off x="2824293" y="220072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7" name="椭圆 1096"/>
            <p:cNvSpPr/>
            <p:nvPr/>
          </p:nvSpPr>
          <p:spPr>
            <a:xfrm rot="16200000">
              <a:off x="2647775" y="203419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8" name="椭圆 1097"/>
            <p:cNvSpPr/>
            <p:nvPr/>
          </p:nvSpPr>
          <p:spPr>
            <a:xfrm rot="16200000">
              <a:off x="2824293" y="203419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9" name="椭圆 1098"/>
            <p:cNvSpPr/>
            <p:nvPr/>
          </p:nvSpPr>
          <p:spPr>
            <a:xfrm rot="16200000">
              <a:off x="2647775" y="18676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0" name="椭圆 1099"/>
            <p:cNvSpPr/>
            <p:nvPr/>
          </p:nvSpPr>
          <p:spPr>
            <a:xfrm rot="16200000">
              <a:off x="2824293" y="186766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1" name="椭圆 1100"/>
            <p:cNvSpPr/>
            <p:nvPr/>
          </p:nvSpPr>
          <p:spPr>
            <a:xfrm rot="16200000">
              <a:off x="2647775" y="16978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2" name="椭圆 1101"/>
            <p:cNvSpPr/>
            <p:nvPr/>
          </p:nvSpPr>
          <p:spPr>
            <a:xfrm rot="16200000">
              <a:off x="2824293" y="16978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3" name="椭圆 1102"/>
            <p:cNvSpPr/>
            <p:nvPr/>
          </p:nvSpPr>
          <p:spPr>
            <a:xfrm rot="16200000">
              <a:off x="2647775" y="153128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4" name="椭圆 1103"/>
            <p:cNvSpPr/>
            <p:nvPr/>
          </p:nvSpPr>
          <p:spPr>
            <a:xfrm rot="16200000">
              <a:off x="2824293" y="153128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5" name="椭圆 1104"/>
            <p:cNvSpPr/>
            <p:nvPr/>
          </p:nvSpPr>
          <p:spPr>
            <a:xfrm rot="16200000">
              <a:off x="2647775" y="1353483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6" name="椭圆 1105"/>
            <p:cNvSpPr/>
            <p:nvPr/>
          </p:nvSpPr>
          <p:spPr>
            <a:xfrm rot="16200000">
              <a:off x="2824293" y="13534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7" name="椭圆 1106"/>
            <p:cNvSpPr/>
            <p:nvPr/>
          </p:nvSpPr>
          <p:spPr>
            <a:xfrm rot="16200000">
              <a:off x="2647775" y="118362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8" name="椭圆 1107"/>
            <p:cNvSpPr/>
            <p:nvPr/>
          </p:nvSpPr>
          <p:spPr>
            <a:xfrm rot="16200000">
              <a:off x="2824293" y="118362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9" name="椭圆 1108"/>
            <p:cNvSpPr/>
            <p:nvPr/>
          </p:nvSpPr>
          <p:spPr>
            <a:xfrm rot="16200000">
              <a:off x="2647775" y="101709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0" name="椭圆 1109"/>
            <p:cNvSpPr/>
            <p:nvPr/>
          </p:nvSpPr>
          <p:spPr>
            <a:xfrm rot="16200000">
              <a:off x="2824293" y="101709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1" name="椭圆 1110"/>
            <p:cNvSpPr/>
            <p:nvPr/>
          </p:nvSpPr>
          <p:spPr>
            <a:xfrm rot="16200000">
              <a:off x="2647775" y="85057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2" name="椭圆 1111"/>
            <p:cNvSpPr/>
            <p:nvPr/>
          </p:nvSpPr>
          <p:spPr>
            <a:xfrm rot="16200000">
              <a:off x="2824293" y="850570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3" name="椭圆 1112"/>
            <p:cNvSpPr/>
            <p:nvPr/>
          </p:nvSpPr>
          <p:spPr>
            <a:xfrm rot="16200000">
              <a:off x="2647775" y="68071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4" name="椭圆 1113"/>
            <p:cNvSpPr/>
            <p:nvPr/>
          </p:nvSpPr>
          <p:spPr>
            <a:xfrm rot="16200000">
              <a:off x="2824293" y="68071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5" name="椭圆 1114"/>
            <p:cNvSpPr/>
            <p:nvPr/>
          </p:nvSpPr>
          <p:spPr>
            <a:xfrm rot="16200000">
              <a:off x="2647775" y="5141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6" name="椭圆 1115"/>
            <p:cNvSpPr/>
            <p:nvPr/>
          </p:nvSpPr>
          <p:spPr>
            <a:xfrm rot="16200000">
              <a:off x="2824293" y="514186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7" name="椭圆 1116"/>
            <p:cNvSpPr/>
            <p:nvPr/>
          </p:nvSpPr>
          <p:spPr>
            <a:xfrm rot="16200000">
              <a:off x="2647775" y="336386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8" name="椭圆 1117"/>
            <p:cNvSpPr/>
            <p:nvPr/>
          </p:nvSpPr>
          <p:spPr>
            <a:xfrm rot="16200000">
              <a:off x="2824293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9" name="椭圆 1118"/>
            <p:cNvSpPr/>
            <p:nvPr/>
          </p:nvSpPr>
          <p:spPr>
            <a:xfrm rot="16200000">
              <a:off x="2647775" y="16652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0" name="椭圆 1119"/>
            <p:cNvSpPr/>
            <p:nvPr/>
          </p:nvSpPr>
          <p:spPr>
            <a:xfrm rot="16200000">
              <a:off x="2824293" y="16652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1" name="椭圆 1120"/>
            <p:cNvSpPr/>
            <p:nvPr/>
          </p:nvSpPr>
          <p:spPr>
            <a:xfrm rot="16200000">
              <a:off x="2647775" y="2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2" name="椭圆 1121"/>
            <p:cNvSpPr/>
            <p:nvPr/>
          </p:nvSpPr>
          <p:spPr>
            <a:xfrm rot="16200000">
              <a:off x="2824293" y="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5" name="椭圆 1284"/>
            <p:cNvSpPr/>
            <p:nvPr/>
          </p:nvSpPr>
          <p:spPr>
            <a:xfrm rot="16200000">
              <a:off x="353037" y="288476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6" name="椭圆 1285"/>
            <p:cNvSpPr/>
            <p:nvPr/>
          </p:nvSpPr>
          <p:spPr>
            <a:xfrm rot="16200000">
              <a:off x="353037" y="2714903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7" name="椭圆 1286"/>
            <p:cNvSpPr/>
            <p:nvPr/>
          </p:nvSpPr>
          <p:spPr>
            <a:xfrm rot="16200000">
              <a:off x="353037" y="254837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8" name="椭圆 1287"/>
            <p:cNvSpPr/>
            <p:nvPr/>
          </p:nvSpPr>
          <p:spPr>
            <a:xfrm rot="16200000">
              <a:off x="353037" y="23705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9" name="椭圆 1288"/>
            <p:cNvSpPr/>
            <p:nvPr/>
          </p:nvSpPr>
          <p:spPr>
            <a:xfrm rot="16200000">
              <a:off x="353037" y="2200720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0" name="椭圆 1289"/>
            <p:cNvSpPr/>
            <p:nvPr/>
          </p:nvSpPr>
          <p:spPr>
            <a:xfrm rot="16200000">
              <a:off x="353037" y="203419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1" name="椭圆 1290"/>
            <p:cNvSpPr/>
            <p:nvPr/>
          </p:nvSpPr>
          <p:spPr>
            <a:xfrm rot="16200000">
              <a:off x="353037" y="18676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2" name="椭圆 1291"/>
            <p:cNvSpPr/>
            <p:nvPr/>
          </p:nvSpPr>
          <p:spPr>
            <a:xfrm rot="16200000">
              <a:off x="353037" y="169780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3" name="椭圆 1292"/>
            <p:cNvSpPr/>
            <p:nvPr/>
          </p:nvSpPr>
          <p:spPr>
            <a:xfrm rot="16200000">
              <a:off x="353037" y="153128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4" name="椭圆 1293"/>
            <p:cNvSpPr/>
            <p:nvPr/>
          </p:nvSpPr>
          <p:spPr>
            <a:xfrm rot="16200000">
              <a:off x="353037" y="1353483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5" name="椭圆 1294"/>
            <p:cNvSpPr/>
            <p:nvPr/>
          </p:nvSpPr>
          <p:spPr>
            <a:xfrm rot="16200000">
              <a:off x="353037" y="118362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6" name="椭圆 1295"/>
            <p:cNvSpPr/>
            <p:nvPr/>
          </p:nvSpPr>
          <p:spPr>
            <a:xfrm rot="16200000">
              <a:off x="353037" y="101709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7" name="椭圆 1296"/>
            <p:cNvSpPr/>
            <p:nvPr/>
          </p:nvSpPr>
          <p:spPr>
            <a:xfrm rot="16200000">
              <a:off x="353037" y="85057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8" name="椭圆 1297"/>
            <p:cNvSpPr/>
            <p:nvPr/>
          </p:nvSpPr>
          <p:spPr>
            <a:xfrm rot="16200000">
              <a:off x="353037" y="68071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9" name="椭圆 1298"/>
            <p:cNvSpPr/>
            <p:nvPr/>
          </p:nvSpPr>
          <p:spPr>
            <a:xfrm rot="16200000">
              <a:off x="353037" y="51418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0" name="椭圆 1299"/>
            <p:cNvSpPr/>
            <p:nvPr/>
          </p:nvSpPr>
          <p:spPr>
            <a:xfrm rot="16200000">
              <a:off x="353037" y="33638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1" name="椭圆 1300"/>
            <p:cNvSpPr/>
            <p:nvPr/>
          </p:nvSpPr>
          <p:spPr>
            <a:xfrm rot="16200000">
              <a:off x="353037" y="16652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2" name="椭圆 1301"/>
            <p:cNvSpPr/>
            <p:nvPr/>
          </p:nvSpPr>
          <p:spPr>
            <a:xfrm rot="16200000">
              <a:off x="353037" y="2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 rot="16200000">
              <a:off x="529555" y="593313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 rot="16200000">
              <a:off x="706074" y="593313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 rot="16200000">
              <a:off x="529555" y="5763274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 rot="16200000">
              <a:off x="706074" y="57632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 rot="16200000">
              <a:off x="529555" y="559674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 rot="16200000">
              <a:off x="706074" y="559674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 rot="16200000">
              <a:off x="529555" y="541894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 rot="16200000">
              <a:off x="706074" y="541894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 rot="16200000">
              <a:off x="529555" y="52490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 rot="16200000">
              <a:off x="706074" y="52490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 rot="16200000">
              <a:off x="529555" y="508256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 rot="16200000">
              <a:off x="706074" y="508256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 rot="16200000">
              <a:off x="529555" y="4916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 rot="16200000">
              <a:off x="706074" y="4916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 rot="16200000">
              <a:off x="529555" y="474618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 rot="16200000">
              <a:off x="706074" y="474618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 rot="16200000">
              <a:off x="529555" y="4579652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 rot="16200000">
              <a:off x="706074" y="4579652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 rot="16200000">
              <a:off x="529555" y="4401854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 rot="16200000">
              <a:off x="706074" y="440185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 rot="16200000">
              <a:off x="529555" y="423199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 rot="16200000">
              <a:off x="706074" y="423199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 rot="16200000">
              <a:off x="529555" y="406546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 rot="16200000">
              <a:off x="706074" y="406546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 rot="16200000">
              <a:off x="529555" y="389894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 rot="16200000">
              <a:off x="706074" y="389894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 rot="16200000">
              <a:off x="529555" y="372908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 rot="16200000">
              <a:off x="706074" y="372908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 rot="16200000">
              <a:off x="529555" y="356255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 rot="16200000">
              <a:off x="706074" y="356255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 rot="16200000">
              <a:off x="529555" y="338475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 rot="16200000">
              <a:off x="706074" y="3384757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 rot="16200000">
              <a:off x="529555" y="321489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 rot="16200000">
              <a:off x="706074" y="321489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 rot="16200000">
              <a:off x="529555" y="304837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 rot="16200000">
              <a:off x="706074" y="304837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 rot="16200000">
              <a:off x="882591" y="593313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 rot="16200000">
              <a:off x="1059110" y="593313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 rot="16200000">
              <a:off x="882591" y="576327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 rot="16200000">
              <a:off x="1059110" y="5763274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 rot="16200000">
              <a:off x="882591" y="559674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 rot="16200000">
              <a:off x="1059110" y="559674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 rot="16200000">
              <a:off x="882591" y="541894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 rot="16200000">
              <a:off x="1059110" y="541894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 rot="16200000">
              <a:off x="882591" y="52490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 rot="16200000">
              <a:off x="1059110" y="52490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 rot="16200000">
              <a:off x="882591" y="508256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 rot="16200000">
              <a:off x="1059110" y="508256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 rot="16200000">
              <a:off x="882591" y="4916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 rot="16200000">
              <a:off x="1059110" y="4916037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 rot="16200000">
              <a:off x="882591" y="474618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 rot="16200000">
              <a:off x="1059110" y="474618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 rot="16200000">
              <a:off x="882591" y="457965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 rot="16200000">
              <a:off x="1059110" y="457965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 rot="16200000">
              <a:off x="882591" y="440185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 rot="16200000">
              <a:off x="1059110" y="440185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 rot="16200000">
              <a:off x="882591" y="4231996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 rot="16200000">
              <a:off x="1059110" y="423199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 rot="16200000">
              <a:off x="882591" y="406546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 rot="16200000">
              <a:off x="1059110" y="4065469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 rot="16200000">
              <a:off x="882591" y="389894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 rot="16200000">
              <a:off x="1059110" y="389894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 rot="16200000">
              <a:off x="882591" y="372908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 rot="16200000">
              <a:off x="1059110" y="372908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 rot="16200000">
              <a:off x="882591" y="356255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 rot="16200000">
              <a:off x="1059110" y="35625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 rot="16200000">
              <a:off x="882591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 rot="16200000">
              <a:off x="1059110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 rot="16200000">
              <a:off x="882591" y="321489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 rot="16200000">
              <a:off x="1059110" y="321489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 rot="16200000">
              <a:off x="882591" y="304837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 rot="16200000">
              <a:off x="1059110" y="304837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 rot="16200000">
              <a:off x="1235629" y="593313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 rot="16200000">
              <a:off x="1412146" y="593313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 rot="16200000">
              <a:off x="1235629" y="5763274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 rot="16200000">
              <a:off x="1412146" y="57632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 rot="16200000">
              <a:off x="1235629" y="559674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 rot="16200000">
              <a:off x="1412146" y="559674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 rot="16200000">
              <a:off x="1235629" y="541894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 rot="16200000">
              <a:off x="1412146" y="541894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 rot="16200000">
              <a:off x="1235629" y="52490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 rot="16200000">
              <a:off x="1412146" y="52490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 rot="16200000">
              <a:off x="1235629" y="508256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 rot="16200000">
              <a:off x="1412146" y="508256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 rot="16200000">
              <a:off x="1235629" y="491603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 rot="16200000">
              <a:off x="1412146" y="491603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 rot="16200000">
              <a:off x="1235629" y="474618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 rot="16200000">
              <a:off x="1412146" y="474618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 rot="16200000">
              <a:off x="1235629" y="4579652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 rot="16200000">
              <a:off x="1412146" y="457965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 rot="16200000">
              <a:off x="1235629" y="440185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 rot="16200000">
              <a:off x="1412146" y="440185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 rot="16200000">
              <a:off x="1235629" y="423199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 rot="16200000">
              <a:off x="1412146" y="423199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 rot="16200000">
              <a:off x="1235629" y="406546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 rot="16200000">
              <a:off x="1412146" y="406546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 rot="16200000">
              <a:off x="1235629" y="389894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 rot="16200000">
              <a:off x="1412146" y="389894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 rot="16200000">
              <a:off x="1235629" y="372908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 rot="16200000">
              <a:off x="1412146" y="372908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 rot="16200000">
              <a:off x="1235629" y="356255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 rot="16200000">
              <a:off x="1412146" y="35625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 rot="16200000">
              <a:off x="1235629" y="338475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 rot="16200000">
              <a:off x="1412146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 rot="16200000">
              <a:off x="1235629" y="321489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 rot="16200000">
              <a:off x="1412146" y="321489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 rot="16200000">
              <a:off x="1235629" y="304837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 rot="16200000">
              <a:off x="1412146" y="304837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 rot="16200000">
              <a:off x="1588665" y="593313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 rot="16200000">
              <a:off x="1765183" y="593313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 rot="16200000">
              <a:off x="1588665" y="576327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 rot="16200000">
              <a:off x="1765183" y="576327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 rot="16200000">
              <a:off x="1588665" y="559674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 rot="16200000">
              <a:off x="1765183" y="559674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 rot="16200000">
              <a:off x="1588665" y="541894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 rot="16200000">
              <a:off x="1765183" y="541894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 rot="16200000">
              <a:off x="1588665" y="52490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 rot="16200000">
              <a:off x="1765183" y="524909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 rot="16200000">
              <a:off x="1588665" y="508256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 rot="16200000">
              <a:off x="1765183" y="508256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 rot="16200000">
              <a:off x="1588665" y="4916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 rot="16200000">
              <a:off x="1765183" y="49160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 rot="16200000">
              <a:off x="1588665" y="474618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 rot="16200000">
              <a:off x="1765183" y="474618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 rot="16200000">
              <a:off x="1588665" y="457965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 rot="16200000">
              <a:off x="1765183" y="457965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rot="16200000">
              <a:off x="1588665" y="440185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 rot="16200000">
              <a:off x="1765183" y="440185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 rot="16200000">
              <a:off x="1588665" y="423199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 rot="16200000">
              <a:off x="1765183" y="423199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 rot="16200000">
              <a:off x="1588665" y="406546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 rot="16200000">
              <a:off x="1765183" y="406546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 rot="16200000">
              <a:off x="1588665" y="389894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 rot="16200000">
              <a:off x="1765183" y="389894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 rot="16200000">
              <a:off x="1588665" y="372908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 rot="16200000">
              <a:off x="1765183" y="372908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 rot="16200000">
              <a:off x="1588665" y="35625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 rot="16200000">
              <a:off x="1765183" y="35625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 rot="16200000">
              <a:off x="1588665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 rot="16200000">
              <a:off x="1765183" y="338475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 rot="16200000">
              <a:off x="1588665" y="321489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 rot="16200000">
              <a:off x="1765183" y="321489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 rot="16200000">
              <a:off x="1588665" y="304837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 rot="16200000">
              <a:off x="1765183" y="304837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 rot="16200000">
              <a:off x="1941701" y="593313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 rot="16200000">
              <a:off x="2118220" y="593313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 rot="16200000">
              <a:off x="1941701" y="576327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 rot="16200000">
              <a:off x="2118220" y="57632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 rot="16200000">
              <a:off x="1941701" y="559674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 rot="16200000">
              <a:off x="2118220" y="559674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 rot="16200000">
              <a:off x="1941701" y="541894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 rot="16200000">
              <a:off x="2118220" y="541894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 rot="16200000">
              <a:off x="1941701" y="524909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 rot="16200000">
              <a:off x="2118220" y="524909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 rot="16200000">
              <a:off x="1941701" y="508256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 rot="16200000">
              <a:off x="2118220" y="508256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 rot="16200000">
              <a:off x="1941701" y="4916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 rot="16200000">
              <a:off x="2118220" y="49160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 rot="16200000">
              <a:off x="1941701" y="474618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 rot="16200000">
              <a:off x="2118220" y="474618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 rot="16200000">
              <a:off x="1941701" y="457965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 rot="16200000">
              <a:off x="2118220" y="457965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 rot="16200000">
              <a:off x="1941701" y="440185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 rot="16200000">
              <a:off x="2118220" y="440185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 rot="16200000">
              <a:off x="1941701" y="423199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 rot="16200000">
              <a:off x="2118220" y="423199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 rot="16200000">
              <a:off x="1941701" y="406546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 rot="16200000">
              <a:off x="2118220" y="406546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 rot="16200000">
              <a:off x="1941701" y="389894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 rot="16200000">
              <a:off x="2118220" y="389894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 rot="16200000">
              <a:off x="1941701" y="372908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 rot="16200000">
              <a:off x="2118220" y="372908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 rot="16200000">
              <a:off x="1941701" y="35625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 rot="16200000">
              <a:off x="2118220" y="35625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 rot="16200000">
              <a:off x="1941701" y="338475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 rot="16200000">
              <a:off x="2118220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 rot="16200000">
              <a:off x="1941701" y="321489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 rot="16200000">
              <a:off x="2118220" y="321489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 rot="16200000">
              <a:off x="1941701" y="304837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 rot="16200000">
              <a:off x="2118220" y="304837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 rot="16200000">
              <a:off x="2294737" y="593313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 rot="16200000">
              <a:off x="2471257" y="593313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 rot="16200000">
              <a:off x="2294737" y="576327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 rot="16200000">
              <a:off x="2471257" y="576327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 rot="16200000">
              <a:off x="2294737" y="559674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 rot="16200000">
              <a:off x="2471257" y="559674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 rot="16200000">
              <a:off x="2294737" y="541894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 rot="16200000">
              <a:off x="2471257" y="541894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 rot="16200000">
              <a:off x="2294737" y="52490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 rot="16200000">
              <a:off x="2471257" y="524909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 rot="16200000">
              <a:off x="2294737" y="508256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 rot="16200000">
              <a:off x="2471257" y="508256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 rot="16200000">
              <a:off x="2294737" y="49160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 rot="16200000">
              <a:off x="2471257" y="49160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 rot="16200000">
              <a:off x="2294737" y="474618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 rot="16200000">
              <a:off x="2471257" y="474618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 rot="16200000">
              <a:off x="2294737" y="4579652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 rot="16200000">
              <a:off x="2471257" y="457965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 rot="16200000">
              <a:off x="2294737" y="440185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 rot="16200000">
              <a:off x="2471257" y="440185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 rot="16200000">
              <a:off x="2294737" y="423199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 rot="16200000">
              <a:off x="2471257" y="423199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 rot="16200000">
              <a:off x="2294737" y="406546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 rot="16200000">
              <a:off x="2471257" y="406546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 rot="16200000">
              <a:off x="2294737" y="389894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 rot="16200000">
              <a:off x="2471257" y="389894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 rot="16200000">
              <a:off x="2294737" y="372908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rot="16200000">
              <a:off x="2471257" y="372908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rot="16200000">
              <a:off x="2294737" y="35625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rot="16200000">
              <a:off x="2471257" y="35625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rot="16200000">
              <a:off x="2294737" y="33847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rot="16200000">
              <a:off x="2471257" y="33847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rot="16200000">
              <a:off x="2294737" y="321489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rot="16200000">
              <a:off x="2471257" y="321489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rot="16200000">
              <a:off x="2294737" y="304837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 rot="16200000">
              <a:off x="2471257" y="304837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 rot="16200000">
              <a:off x="2647775" y="593313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 rot="16200000">
              <a:off x="2824293" y="593313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 rot="16200000">
              <a:off x="2647775" y="576327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 rot="16200000">
              <a:off x="2824293" y="576327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 rot="16200000">
              <a:off x="2647775" y="559674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 rot="16200000">
              <a:off x="2824293" y="559674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 rot="16200000">
              <a:off x="2647775" y="541894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 rot="16200000">
              <a:off x="2824293" y="541894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 rot="16200000">
              <a:off x="2647775" y="524909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 rot="16200000">
              <a:off x="2824293" y="524909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 rot="16200000">
              <a:off x="2647775" y="508256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 rot="16200000">
              <a:off x="2824293" y="508256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 rot="16200000">
              <a:off x="2647775" y="4916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 rot="16200000">
              <a:off x="2824293" y="49160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 rot="16200000">
              <a:off x="2647775" y="474618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 rot="16200000">
              <a:off x="2824293" y="474618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 rot="16200000">
              <a:off x="2647775" y="457965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 rot="16200000">
              <a:off x="2824293" y="457965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 rot="16200000">
              <a:off x="2647775" y="440185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 rot="16200000">
              <a:off x="2824293" y="440185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 rot="16200000">
              <a:off x="2647775" y="4231996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 rot="16200000">
              <a:off x="2824293" y="423199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 rot="16200000">
              <a:off x="2647775" y="406546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 rot="16200000">
              <a:off x="2824293" y="406546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 rot="16200000">
              <a:off x="2647775" y="389894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 rot="16200000">
              <a:off x="2824293" y="3898941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 rot="16200000">
              <a:off x="2647775" y="372908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2" name="椭圆 681"/>
            <p:cNvSpPr/>
            <p:nvPr/>
          </p:nvSpPr>
          <p:spPr>
            <a:xfrm rot="16200000">
              <a:off x="2824293" y="372908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3" name="椭圆 682"/>
            <p:cNvSpPr/>
            <p:nvPr/>
          </p:nvSpPr>
          <p:spPr>
            <a:xfrm rot="16200000">
              <a:off x="2647775" y="35625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 rot="16200000">
              <a:off x="2824293" y="35625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 rot="16200000">
              <a:off x="2647775" y="33847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6" name="椭圆 685"/>
            <p:cNvSpPr/>
            <p:nvPr/>
          </p:nvSpPr>
          <p:spPr>
            <a:xfrm rot="16200000">
              <a:off x="2824293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7" name="椭圆 686"/>
            <p:cNvSpPr/>
            <p:nvPr/>
          </p:nvSpPr>
          <p:spPr>
            <a:xfrm rot="16200000">
              <a:off x="2647775" y="321489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8" name="椭圆 687"/>
            <p:cNvSpPr/>
            <p:nvPr/>
          </p:nvSpPr>
          <p:spPr>
            <a:xfrm rot="16200000">
              <a:off x="2824293" y="321489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9" name="椭圆 688"/>
            <p:cNvSpPr/>
            <p:nvPr/>
          </p:nvSpPr>
          <p:spPr>
            <a:xfrm rot="16200000">
              <a:off x="2647775" y="304837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0" name="椭圆 689"/>
            <p:cNvSpPr/>
            <p:nvPr/>
          </p:nvSpPr>
          <p:spPr>
            <a:xfrm rot="16200000">
              <a:off x="2824293" y="304837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3" name="椭圆 852"/>
            <p:cNvSpPr/>
            <p:nvPr/>
          </p:nvSpPr>
          <p:spPr>
            <a:xfrm rot="16200000">
              <a:off x="353037" y="593313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4" name="椭圆 853"/>
            <p:cNvSpPr/>
            <p:nvPr/>
          </p:nvSpPr>
          <p:spPr>
            <a:xfrm rot="16200000">
              <a:off x="353037" y="5763274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5" name="椭圆 854"/>
            <p:cNvSpPr/>
            <p:nvPr/>
          </p:nvSpPr>
          <p:spPr>
            <a:xfrm rot="16200000">
              <a:off x="353037" y="559674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6" name="椭圆 855"/>
            <p:cNvSpPr/>
            <p:nvPr/>
          </p:nvSpPr>
          <p:spPr>
            <a:xfrm rot="16200000">
              <a:off x="353037" y="541894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7" name="椭圆 856"/>
            <p:cNvSpPr/>
            <p:nvPr/>
          </p:nvSpPr>
          <p:spPr>
            <a:xfrm rot="16200000">
              <a:off x="353037" y="5249091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8" name="椭圆 857"/>
            <p:cNvSpPr/>
            <p:nvPr/>
          </p:nvSpPr>
          <p:spPr>
            <a:xfrm rot="16200000">
              <a:off x="353037" y="508256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9" name="椭圆 858"/>
            <p:cNvSpPr/>
            <p:nvPr/>
          </p:nvSpPr>
          <p:spPr>
            <a:xfrm rot="16200000">
              <a:off x="353037" y="4916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0" name="椭圆 859"/>
            <p:cNvSpPr/>
            <p:nvPr/>
          </p:nvSpPr>
          <p:spPr>
            <a:xfrm rot="16200000">
              <a:off x="353037" y="474618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1" name="椭圆 860"/>
            <p:cNvSpPr/>
            <p:nvPr/>
          </p:nvSpPr>
          <p:spPr>
            <a:xfrm rot="16200000">
              <a:off x="353037" y="457965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2" name="椭圆 861"/>
            <p:cNvSpPr/>
            <p:nvPr/>
          </p:nvSpPr>
          <p:spPr>
            <a:xfrm rot="16200000">
              <a:off x="353037" y="440185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3" name="椭圆 862"/>
            <p:cNvSpPr/>
            <p:nvPr/>
          </p:nvSpPr>
          <p:spPr>
            <a:xfrm rot="16200000">
              <a:off x="353037" y="423199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4" name="椭圆 863"/>
            <p:cNvSpPr/>
            <p:nvPr/>
          </p:nvSpPr>
          <p:spPr>
            <a:xfrm rot="16200000">
              <a:off x="353037" y="406546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5" name="椭圆 864"/>
            <p:cNvSpPr/>
            <p:nvPr/>
          </p:nvSpPr>
          <p:spPr>
            <a:xfrm rot="16200000">
              <a:off x="353037" y="389894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6" name="椭圆 865"/>
            <p:cNvSpPr/>
            <p:nvPr/>
          </p:nvSpPr>
          <p:spPr>
            <a:xfrm rot="16200000">
              <a:off x="353037" y="372908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7" name="椭圆 866"/>
            <p:cNvSpPr/>
            <p:nvPr/>
          </p:nvSpPr>
          <p:spPr>
            <a:xfrm rot="16200000">
              <a:off x="353037" y="356255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8" name="椭圆 867"/>
            <p:cNvSpPr/>
            <p:nvPr/>
          </p:nvSpPr>
          <p:spPr>
            <a:xfrm rot="16200000">
              <a:off x="353037" y="33847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9" name="椭圆 868"/>
            <p:cNvSpPr/>
            <p:nvPr/>
          </p:nvSpPr>
          <p:spPr>
            <a:xfrm rot="16200000">
              <a:off x="353037" y="321489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0" name="椭圆 869"/>
            <p:cNvSpPr/>
            <p:nvPr/>
          </p:nvSpPr>
          <p:spPr>
            <a:xfrm rot="16200000">
              <a:off x="353037" y="304837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16200000">
              <a:off x="529555" y="677968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6200000">
              <a:off x="706074" y="677968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6200000">
              <a:off x="529555" y="661315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16200000">
              <a:off x="706074" y="661315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6200000">
              <a:off x="529555" y="6435359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6200000">
              <a:off x="706074" y="6435359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6200000">
              <a:off x="529555" y="62655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6200000">
              <a:off x="706074" y="626550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6200000">
              <a:off x="529555" y="609897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6200000">
              <a:off x="706074" y="609897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6200000">
              <a:off x="882591" y="677968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16200000">
              <a:off x="1059110" y="677968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16200000">
              <a:off x="882591" y="661315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6200000">
              <a:off x="1059110" y="661315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6200000">
              <a:off x="882591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6200000">
              <a:off x="1059110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6200000">
              <a:off x="882591" y="626550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6200000">
              <a:off x="1059110" y="62655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16200000">
              <a:off x="882591" y="609897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6200000">
              <a:off x="1059110" y="60989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6200000">
              <a:off x="1235629" y="677968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6200000">
              <a:off x="1412146" y="67796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6200000">
              <a:off x="1235629" y="661315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6200000">
              <a:off x="1412146" y="661315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16200000">
              <a:off x="1235629" y="643535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16200000">
              <a:off x="1412146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 rot="16200000">
              <a:off x="1235629" y="62655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 rot="16200000">
              <a:off x="1412146" y="6265501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 rot="16200000">
              <a:off x="1235629" y="609897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 rot="16200000">
              <a:off x="1412146" y="60989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16200000">
              <a:off x="1588665" y="677968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6200000">
              <a:off x="1765183" y="677968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6200000">
              <a:off x="1588665" y="66131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6200000">
              <a:off x="1765183" y="661315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6200000">
              <a:off x="1588665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6200000">
              <a:off x="1765183" y="643535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 rot="16200000">
              <a:off x="1588665" y="626550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 rot="16200000">
              <a:off x="1765183" y="62655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 rot="16200000">
              <a:off x="1588665" y="60989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 rot="16200000">
              <a:off x="1765183" y="60989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 rot="16200000">
              <a:off x="1941701" y="677968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16200000">
              <a:off x="2118220" y="67796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rot="16200000">
              <a:off x="1941701" y="661315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 rot="16200000">
              <a:off x="2118220" y="661315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 rot="16200000">
              <a:off x="1941701" y="643535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 rot="16200000">
              <a:off x="2118220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 rot="16200000">
              <a:off x="1941701" y="62655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 rot="16200000">
              <a:off x="2118220" y="62655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rot="16200000">
              <a:off x="1941701" y="60989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rot="16200000">
              <a:off x="2118220" y="60989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 rot="16200000">
              <a:off x="2294737" y="677968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 rot="16200000">
              <a:off x="2471257" y="677968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 rot="16200000">
              <a:off x="2294737" y="661315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rot="16200000">
              <a:off x="2471257" y="661315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rot="16200000">
              <a:off x="2294737" y="643535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rot="16200000">
              <a:off x="2471257" y="6435359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rot="16200000">
              <a:off x="2294737" y="62655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rot="16200000">
              <a:off x="2471257" y="626550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 rot="16200000">
              <a:off x="2294737" y="60989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 rot="16200000">
              <a:off x="2471257" y="60989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 rot="16200000">
              <a:off x="2647775" y="677968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 rot="16200000">
              <a:off x="2824293" y="677968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 rot="16200000">
              <a:off x="2647775" y="661315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rot="16200000">
              <a:off x="2824293" y="661315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rot="16200000">
              <a:off x="2647775" y="643535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 rot="16200000">
              <a:off x="2824293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 rot="16200000">
              <a:off x="2647775" y="62655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 rot="16200000">
              <a:off x="2824293" y="62655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 rot="16200000">
              <a:off x="2647775" y="60989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rot="16200000">
              <a:off x="2824293" y="60989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 rot="16200000">
              <a:off x="353037" y="677968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 rot="16200000">
              <a:off x="353037" y="661315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 rot="16200000">
              <a:off x="353037" y="643535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 rot="16200000">
              <a:off x="353037" y="626550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 rot="16200000">
              <a:off x="353037" y="609897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9567539" y="0"/>
            <a:ext cx="2624461" cy="6932889"/>
            <a:chOff x="9214502" y="0"/>
            <a:chExt cx="2624461" cy="6932889"/>
          </a:xfrm>
        </p:grpSpPr>
        <p:sp>
          <p:nvSpPr>
            <p:cNvPr id="1737" name="椭圆 1736"/>
            <p:cNvSpPr/>
            <p:nvPr/>
          </p:nvSpPr>
          <p:spPr>
            <a:xfrm rot="5400000">
              <a:off x="11509240" y="389492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8" name="椭圆 1737"/>
            <p:cNvSpPr/>
            <p:nvPr/>
          </p:nvSpPr>
          <p:spPr>
            <a:xfrm rot="5400000">
              <a:off x="11332721" y="389492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9" name="椭圆 1738"/>
            <p:cNvSpPr/>
            <p:nvPr/>
          </p:nvSpPr>
          <p:spPr>
            <a:xfrm rot="5400000">
              <a:off x="11509240" y="4064783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0" name="椭圆 1739"/>
            <p:cNvSpPr/>
            <p:nvPr/>
          </p:nvSpPr>
          <p:spPr>
            <a:xfrm rot="5400000">
              <a:off x="11332721" y="4064783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 rot="5400000">
              <a:off x="11509240" y="423130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2" name="椭圆 1741"/>
            <p:cNvSpPr/>
            <p:nvPr/>
          </p:nvSpPr>
          <p:spPr>
            <a:xfrm rot="5400000">
              <a:off x="11332721" y="423130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3" name="椭圆 1742"/>
            <p:cNvSpPr/>
            <p:nvPr/>
          </p:nvSpPr>
          <p:spPr>
            <a:xfrm rot="5400000">
              <a:off x="11509240" y="440910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4" name="椭圆 1743"/>
            <p:cNvSpPr/>
            <p:nvPr/>
          </p:nvSpPr>
          <p:spPr>
            <a:xfrm rot="5400000">
              <a:off x="11332721" y="440910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5" name="椭圆 1744"/>
            <p:cNvSpPr/>
            <p:nvPr/>
          </p:nvSpPr>
          <p:spPr>
            <a:xfrm rot="5400000">
              <a:off x="11509240" y="45789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6" name="椭圆 1745"/>
            <p:cNvSpPr/>
            <p:nvPr/>
          </p:nvSpPr>
          <p:spPr>
            <a:xfrm rot="5400000">
              <a:off x="11332721" y="4578966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7" name="椭圆 1746"/>
            <p:cNvSpPr/>
            <p:nvPr/>
          </p:nvSpPr>
          <p:spPr>
            <a:xfrm rot="5400000">
              <a:off x="11509240" y="474549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8" name="椭圆 1747"/>
            <p:cNvSpPr/>
            <p:nvPr/>
          </p:nvSpPr>
          <p:spPr>
            <a:xfrm rot="5400000">
              <a:off x="11332721" y="474549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9" name="椭圆 1748"/>
            <p:cNvSpPr/>
            <p:nvPr/>
          </p:nvSpPr>
          <p:spPr>
            <a:xfrm rot="5400000">
              <a:off x="11509240" y="49120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0" name="椭圆 1749"/>
            <p:cNvSpPr/>
            <p:nvPr/>
          </p:nvSpPr>
          <p:spPr>
            <a:xfrm rot="5400000">
              <a:off x="11332721" y="491202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1" name="椭圆 1750"/>
            <p:cNvSpPr/>
            <p:nvPr/>
          </p:nvSpPr>
          <p:spPr>
            <a:xfrm rot="5400000">
              <a:off x="11509240" y="50818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2" name="椭圆 1751"/>
            <p:cNvSpPr/>
            <p:nvPr/>
          </p:nvSpPr>
          <p:spPr>
            <a:xfrm rot="5400000">
              <a:off x="11332721" y="50818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3" name="椭圆 1752"/>
            <p:cNvSpPr/>
            <p:nvPr/>
          </p:nvSpPr>
          <p:spPr>
            <a:xfrm rot="5400000">
              <a:off x="11509240" y="524840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4" name="椭圆 1753"/>
            <p:cNvSpPr/>
            <p:nvPr/>
          </p:nvSpPr>
          <p:spPr>
            <a:xfrm rot="5400000">
              <a:off x="11332721" y="524840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5" name="椭圆 1754"/>
            <p:cNvSpPr/>
            <p:nvPr/>
          </p:nvSpPr>
          <p:spPr>
            <a:xfrm rot="5400000">
              <a:off x="11509240" y="5426203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6" name="椭圆 1755"/>
            <p:cNvSpPr/>
            <p:nvPr/>
          </p:nvSpPr>
          <p:spPr>
            <a:xfrm rot="5400000">
              <a:off x="11332721" y="542620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7" name="椭圆 1756"/>
            <p:cNvSpPr/>
            <p:nvPr/>
          </p:nvSpPr>
          <p:spPr>
            <a:xfrm rot="5400000">
              <a:off x="11509240" y="559606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8" name="椭圆 1757"/>
            <p:cNvSpPr/>
            <p:nvPr/>
          </p:nvSpPr>
          <p:spPr>
            <a:xfrm rot="5400000">
              <a:off x="11332721" y="559606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9" name="椭圆 1758"/>
            <p:cNvSpPr/>
            <p:nvPr/>
          </p:nvSpPr>
          <p:spPr>
            <a:xfrm rot="5400000">
              <a:off x="11509240" y="576258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0" name="椭圆 1759"/>
            <p:cNvSpPr/>
            <p:nvPr/>
          </p:nvSpPr>
          <p:spPr>
            <a:xfrm rot="5400000">
              <a:off x="11332721" y="576258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1" name="椭圆 1760"/>
            <p:cNvSpPr/>
            <p:nvPr/>
          </p:nvSpPr>
          <p:spPr>
            <a:xfrm rot="5400000">
              <a:off x="11509240" y="592911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2" name="椭圆 1761"/>
            <p:cNvSpPr/>
            <p:nvPr/>
          </p:nvSpPr>
          <p:spPr>
            <a:xfrm rot="5400000">
              <a:off x="11332721" y="592911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3" name="椭圆 1762"/>
            <p:cNvSpPr/>
            <p:nvPr/>
          </p:nvSpPr>
          <p:spPr>
            <a:xfrm rot="5400000">
              <a:off x="11509240" y="609897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4" name="椭圆 1763"/>
            <p:cNvSpPr/>
            <p:nvPr/>
          </p:nvSpPr>
          <p:spPr>
            <a:xfrm rot="5400000">
              <a:off x="11332721" y="609897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5" name="椭圆 1764"/>
            <p:cNvSpPr/>
            <p:nvPr/>
          </p:nvSpPr>
          <p:spPr>
            <a:xfrm rot="5400000">
              <a:off x="11509240" y="626550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6" name="椭圆 1765"/>
            <p:cNvSpPr/>
            <p:nvPr/>
          </p:nvSpPr>
          <p:spPr>
            <a:xfrm rot="5400000">
              <a:off x="11332721" y="626550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7" name="椭圆 1766"/>
            <p:cNvSpPr/>
            <p:nvPr/>
          </p:nvSpPr>
          <p:spPr>
            <a:xfrm rot="5400000">
              <a:off x="11509240" y="644330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8" name="椭圆 1767"/>
            <p:cNvSpPr/>
            <p:nvPr/>
          </p:nvSpPr>
          <p:spPr>
            <a:xfrm rot="5400000">
              <a:off x="11332721" y="644330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9" name="椭圆 1768"/>
            <p:cNvSpPr/>
            <p:nvPr/>
          </p:nvSpPr>
          <p:spPr>
            <a:xfrm rot="5400000">
              <a:off x="11509240" y="66131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0" name="椭圆 1769"/>
            <p:cNvSpPr/>
            <p:nvPr/>
          </p:nvSpPr>
          <p:spPr>
            <a:xfrm rot="5400000">
              <a:off x="11332721" y="66131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1" name="椭圆 1770"/>
            <p:cNvSpPr/>
            <p:nvPr/>
          </p:nvSpPr>
          <p:spPr>
            <a:xfrm rot="5400000">
              <a:off x="11509240" y="677968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2" name="椭圆 1771"/>
            <p:cNvSpPr/>
            <p:nvPr/>
          </p:nvSpPr>
          <p:spPr>
            <a:xfrm rot="5400000">
              <a:off x="11332721" y="677968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3" name="椭圆 1772"/>
            <p:cNvSpPr/>
            <p:nvPr/>
          </p:nvSpPr>
          <p:spPr>
            <a:xfrm rot="5400000">
              <a:off x="11156204" y="389492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4" name="椭圆 1773"/>
            <p:cNvSpPr/>
            <p:nvPr/>
          </p:nvSpPr>
          <p:spPr>
            <a:xfrm rot="5400000">
              <a:off x="10979685" y="389492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5" name="椭圆 1774"/>
            <p:cNvSpPr/>
            <p:nvPr/>
          </p:nvSpPr>
          <p:spPr>
            <a:xfrm rot="5400000">
              <a:off x="11156204" y="406478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6" name="椭圆 1775"/>
            <p:cNvSpPr/>
            <p:nvPr/>
          </p:nvSpPr>
          <p:spPr>
            <a:xfrm rot="5400000">
              <a:off x="10979685" y="4064783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7" name="椭圆 1776"/>
            <p:cNvSpPr/>
            <p:nvPr/>
          </p:nvSpPr>
          <p:spPr>
            <a:xfrm rot="5400000">
              <a:off x="11156204" y="423130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8" name="椭圆 1777"/>
            <p:cNvSpPr/>
            <p:nvPr/>
          </p:nvSpPr>
          <p:spPr>
            <a:xfrm rot="5400000">
              <a:off x="10979685" y="42313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9" name="椭圆 1778"/>
            <p:cNvSpPr/>
            <p:nvPr/>
          </p:nvSpPr>
          <p:spPr>
            <a:xfrm rot="5400000">
              <a:off x="11156204" y="440910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0" name="椭圆 1779"/>
            <p:cNvSpPr/>
            <p:nvPr/>
          </p:nvSpPr>
          <p:spPr>
            <a:xfrm rot="5400000">
              <a:off x="10979685" y="440910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1" name="椭圆 1780"/>
            <p:cNvSpPr/>
            <p:nvPr/>
          </p:nvSpPr>
          <p:spPr>
            <a:xfrm rot="5400000">
              <a:off x="11156204" y="4578966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2" name="椭圆 1781"/>
            <p:cNvSpPr/>
            <p:nvPr/>
          </p:nvSpPr>
          <p:spPr>
            <a:xfrm rot="5400000">
              <a:off x="10979685" y="4578966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3" name="椭圆 1782"/>
            <p:cNvSpPr/>
            <p:nvPr/>
          </p:nvSpPr>
          <p:spPr>
            <a:xfrm rot="5400000">
              <a:off x="11156204" y="474549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4" name="椭圆 1783"/>
            <p:cNvSpPr/>
            <p:nvPr/>
          </p:nvSpPr>
          <p:spPr>
            <a:xfrm rot="5400000">
              <a:off x="10979685" y="474549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5" name="椭圆 1784"/>
            <p:cNvSpPr/>
            <p:nvPr/>
          </p:nvSpPr>
          <p:spPr>
            <a:xfrm rot="5400000">
              <a:off x="11156204" y="49120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6" name="椭圆 1785"/>
            <p:cNvSpPr/>
            <p:nvPr/>
          </p:nvSpPr>
          <p:spPr>
            <a:xfrm rot="5400000">
              <a:off x="10979685" y="491202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7" name="椭圆 1786"/>
            <p:cNvSpPr/>
            <p:nvPr/>
          </p:nvSpPr>
          <p:spPr>
            <a:xfrm rot="5400000">
              <a:off x="11156204" y="50818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8" name="椭圆 1787"/>
            <p:cNvSpPr/>
            <p:nvPr/>
          </p:nvSpPr>
          <p:spPr>
            <a:xfrm rot="5400000">
              <a:off x="10979685" y="50818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9" name="椭圆 1788"/>
            <p:cNvSpPr/>
            <p:nvPr/>
          </p:nvSpPr>
          <p:spPr>
            <a:xfrm rot="5400000">
              <a:off x="11156204" y="524840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0" name="椭圆 1789"/>
            <p:cNvSpPr/>
            <p:nvPr/>
          </p:nvSpPr>
          <p:spPr>
            <a:xfrm rot="5400000">
              <a:off x="10979685" y="524840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1" name="椭圆 1790"/>
            <p:cNvSpPr/>
            <p:nvPr/>
          </p:nvSpPr>
          <p:spPr>
            <a:xfrm rot="5400000">
              <a:off x="11156204" y="5426203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2" name="椭圆 1791"/>
            <p:cNvSpPr/>
            <p:nvPr/>
          </p:nvSpPr>
          <p:spPr>
            <a:xfrm rot="5400000">
              <a:off x="10979685" y="542620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3" name="椭圆 1792"/>
            <p:cNvSpPr/>
            <p:nvPr/>
          </p:nvSpPr>
          <p:spPr>
            <a:xfrm rot="5400000">
              <a:off x="11156204" y="559606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4" name="椭圆 1793"/>
            <p:cNvSpPr/>
            <p:nvPr/>
          </p:nvSpPr>
          <p:spPr>
            <a:xfrm rot="5400000">
              <a:off x="10979685" y="559606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5" name="椭圆 1794"/>
            <p:cNvSpPr/>
            <p:nvPr/>
          </p:nvSpPr>
          <p:spPr>
            <a:xfrm rot="5400000">
              <a:off x="11156204" y="576258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6" name="椭圆 1795"/>
            <p:cNvSpPr/>
            <p:nvPr/>
          </p:nvSpPr>
          <p:spPr>
            <a:xfrm rot="5400000">
              <a:off x="10979685" y="576258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7" name="椭圆 1796"/>
            <p:cNvSpPr/>
            <p:nvPr/>
          </p:nvSpPr>
          <p:spPr>
            <a:xfrm rot="5400000">
              <a:off x="11156204" y="592911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8" name="椭圆 1797"/>
            <p:cNvSpPr/>
            <p:nvPr/>
          </p:nvSpPr>
          <p:spPr>
            <a:xfrm rot="5400000">
              <a:off x="10979685" y="592911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9" name="椭圆 1798"/>
            <p:cNvSpPr/>
            <p:nvPr/>
          </p:nvSpPr>
          <p:spPr>
            <a:xfrm rot="5400000">
              <a:off x="11156204" y="609897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0" name="椭圆 1799"/>
            <p:cNvSpPr/>
            <p:nvPr/>
          </p:nvSpPr>
          <p:spPr>
            <a:xfrm rot="5400000">
              <a:off x="10979685" y="609897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1" name="椭圆 1800"/>
            <p:cNvSpPr/>
            <p:nvPr/>
          </p:nvSpPr>
          <p:spPr>
            <a:xfrm rot="5400000">
              <a:off x="11156204" y="626550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2" name="椭圆 1801"/>
            <p:cNvSpPr/>
            <p:nvPr/>
          </p:nvSpPr>
          <p:spPr>
            <a:xfrm rot="5400000">
              <a:off x="10979685" y="626550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3" name="椭圆 1802"/>
            <p:cNvSpPr/>
            <p:nvPr/>
          </p:nvSpPr>
          <p:spPr>
            <a:xfrm rot="5400000">
              <a:off x="11156204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4" name="椭圆 1803"/>
            <p:cNvSpPr/>
            <p:nvPr/>
          </p:nvSpPr>
          <p:spPr>
            <a:xfrm rot="5400000">
              <a:off x="10979685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5" name="椭圆 1804"/>
            <p:cNvSpPr/>
            <p:nvPr/>
          </p:nvSpPr>
          <p:spPr>
            <a:xfrm rot="5400000">
              <a:off x="11156204" y="66131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6" name="椭圆 1805"/>
            <p:cNvSpPr/>
            <p:nvPr/>
          </p:nvSpPr>
          <p:spPr>
            <a:xfrm rot="5400000">
              <a:off x="10979685" y="66131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7" name="椭圆 1806"/>
            <p:cNvSpPr/>
            <p:nvPr/>
          </p:nvSpPr>
          <p:spPr>
            <a:xfrm rot="5400000">
              <a:off x="11156204" y="677968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8" name="椭圆 1807"/>
            <p:cNvSpPr/>
            <p:nvPr/>
          </p:nvSpPr>
          <p:spPr>
            <a:xfrm rot="5400000">
              <a:off x="10979685" y="677968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9" name="椭圆 1808"/>
            <p:cNvSpPr/>
            <p:nvPr/>
          </p:nvSpPr>
          <p:spPr>
            <a:xfrm rot="5400000">
              <a:off x="10803166" y="389492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0" name="椭圆 1809"/>
            <p:cNvSpPr/>
            <p:nvPr/>
          </p:nvSpPr>
          <p:spPr>
            <a:xfrm rot="5400000">
              <a:off x="10626649" y="389492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1" name="椭圆 1810"/>
            <p:cNvSpPr/>
            <p:nvPr/>
          </p:nvSpPr>
          <p:spPr>
            <a:xfrm rot="5400000">
              <a:off x="10803166" y="4064783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2" name="椭圆 1811"/>
            <p:cNvSpPr/>
            <p:nvPr/>
          </p:nvSpPr>
          <p:spPr>
            <a:xfrm rot="5400000">
              <a:off x="10626649" y="40647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3" name="椭圆 1812"/>
            <p:cNvSpPr/>
            <p:nvPr/>
          </p:nvSpPr>
          <p:spPr>
            <a:xfrm rot="5400000">
              <a:off x="10803166" y="423130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4" name="椭圆 1813"/>
            <p:cNvSpPr/>
            <p:nvPr/>
          </p:nvSpPr>
          <p:spPr>
            <a:xfrm rot="5400000">
              <a:off x="10626649" y="42313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5" name="椭圆 1814"/>
            <p:cNvSpPr/>
            <p:nvPr/>
          </p:nvSpPr>
          <p:spPr>
            <a:xfrm rot="5400000">
              <a:off x="10803166" y="440910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6" name="椭圆 1815"/>
            <p:cNvSpPr/>
            <p:nvPr/>
          </p:nvSpPr>
          <p:spPr>
            <a:xfrm rot="5400000">
              <a:off x="10626649" y="440910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7" name="椭圆 1816"/>
            <p:cNvSpPr/>
            <p:nvPr/>
          </p:nvSpPr>
          <p:spPr>
            <a:xfrm rot="5400000">
              <a:off x="10803166" y="45789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8" name="椭圆 1817"/>
            <p:cNvSpPr/>
            <p:nvPr/>
          </p:nvSpPr>
          <p:spPr>
            <a:xfrm rot="5400000">
              <a:off x="10626649" y="45789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9" name="椭圆 1818"/>
            <p:cNvSpPr/>
            <p:nvPr/>
          </p:nvSpPr>
          <p:spPr>
            <a:xfrm rot="5400000">
              <a:off x="10803166" y="474549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0" name="椭圆 1819"/>
            <p:cNvSpPr/>
            <p:nvPr/>
          </p:nvSpPr>
          <p:spPr>
            <a:xfrm rot="5400000">
              <a:off x="10626649" y="474549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1" name="椭圆 1820"/>
            <p:cNvSpPr/>
            <p:nvPr/>
          </p:nvSpPr>
          <p:spPr>
            <a:xfrm rot="5400000">
              <a:off x="10803166" y="49120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2" name="椭圆 1821"/>
            <p:cNvSpPr/>
            <p:nvPr/>
          </p:nvSpPr>
          <p:spPr>
            <a:xfrm rot="5400000">
              <a:off x="10626649" y="49120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3" name="椭圆 1822"/>
            <p:cNvSpPr/>
            <p:nvPr/>
          </p:nvSpPr>
          <p:spPr>
            <a:xfrm rot="5400000">
              <a:off x="10803166" y="50818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4" name="椭圆 1823"/>
            <p:cNvSpPr/>
            <p:nvPr/>
          </p:nvSpPr>
          <p:spPr>
            <a:xfrm rot="5400000">
              <a:off x="10626649" y="50818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5" name="椭圆 1824"/>
            <p:cNvSpPr/>
            <p:nvPr/>
          </p:nvSpPr>
          <p:spPr>
            <a:xfrm rot="5400000">
              <a:off x="10803166" y="524840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6" name="椭圆 1825"/>
            <p:cNvSpPr/>
            <p:nvPr/>
          </p:nvSpPr>
          <p:spPr>
            <a:xfrm rot="5400000">
              <a:off x="10626649" y="524840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7" name="椭圆 1826"/>
            <p:cNvSpPr/>
            <p:nvPr/>
          </p:nvSpPr>
          <p:spPr>
            <a:xfrm rot="5400000">
              <a:off x="10803166" y="542620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8" name="椭圆 1827"/>
            <p:cNvSpPr/>
            <p:nvPr/>
          </p:nvSpPr>
          <p:spPr>
            <a:xfrm rot="5400000">
              <a:off x="10626649" y="542620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9" name="椭圆 1828"/>
            <p:cNvSpPr/>
            <p:nvPr/>
          </p:nvSpPr>
          <p:spPr>
            <a:xfrm rot="5400000">
              <a:off x="10803166" y="559606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0" name="椭圆 1829"/>
            <p:cNvSpPr/>
            <p:nvPr/>
          </p:nvSpPr>
          <p:spPr>
            <a:xfrm rot="5400000">
              <a:off x="10626649" y="559606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1" name="椭圆 1830"/>
            <p:cNvSpPr/>
            <p:nvPr/>
          </p:nvSpPr>
          <p:spPr>
            <a:xfrm rot="5400000">
              <a:off x="10803166" y="576258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2" name="椭圆 1831"/>
            <p:cNvSpPr/>
            <p:nvPr/>
          </p:nvSpPr>
          <p:spPr>
            <a:xfrm rot="5400000">
              <a:off x="10626649" y="576258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3" name="椭圆 1832"/>
            <p:cNvSpPr/>
            <p:nvPr/>
          </p:nvSpPr>
          <p:spPr>
            <a:xfrm rot="5400000">
              <a:off x="10803166" y="592911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4" name="椭圆 1833"/>
            <p:cNvSpPr/>
            <p:nvPr/>
          </p:nvSpPr>
          <p:spPr>
            <a:xfrm rot="5400000">
              <a:off x="10626649" y="592911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5" name="椭圆 1834"/>
            <p:cNvSpPr/>
            <p:nvPr/>
          </p:nvSpPr>
          <p:spPr>
            <a:xfrm rot="5400000">
              <a:off x="10803166" y="609897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6" name="椭圆 1835"/>
            <p:cNvSpPr/>
            <p:nvPr/>
          </p:nvSpPr>
          <p:spPr>
            <a:xfrm rot="5400000">
              <a:off x="10626649" y="609897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7" name="椭圆 1836"/>
            <p:cNvSpPr/>
            <p:nvPr/>
          </p:nvSpPr>
          <p:spPr>
            <a:xfrm rot="5400000">
              <a:off x="10803166" y="626550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8" name="椭圆 1837"/>
            <p:cNvSpPr/>
            <p:nvPr/>
          </p:nvSpPr>
          <p:spPr>
            <a:xfrm rot="5400000">
              <a:off x="10626649" y="626550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9" name="椭圆 1838"/>
            <p:cNvSpPr/>
            <p:nvPr/>
          </p:nvSpPr>
          <p:spPr>
            <a:xfrm rot="5400000">
              <a:off x="10803166" y="644330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0" name="椭圆 1839"/>
            <p:cNvSpPr/>
            <p:nvPr/>
          </p:nvSpPr>
          <p:spPr>
            <a:xfrm rot="5400000">
              <a:off x="10626649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1" name="椭圆 1840"/>
            <p:cNvSpPr/>
            <p:nvPr/>
          </p:nvSpPr>
          <p:spPr>
            <a:xfrm rot="5400000">
              <a:off x="10803166" y="661315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2" name="椭圆 1841"/>
            <p:cNvSpPr/>
            <p:nvPr/>
          </p:nvSpPr>
          <p:spPr>
            <a:xfrm rot="5400000">
              <a:off x="10626649" y="661315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3" name="椭圆 1842"/>
            <p:cNvSpPr/>
            <p:nvPr/>
          </p:nvSpPr>
          <p:spPr>
            <a:xfrm rot="5400000">
              <a:off x="10803166" y="677968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4" name="椭圆 1843"/>
            <p:cNvSpPr/>
            <p:nvPr/>
          </p:nvSpPr>
          <p:spPr>
            <a:xfrm rot="5400000">
              <a:off x="10626649" y="677968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5" name="椭圆 1844"/>
            <p:cNvSpPr/>
            <p:nvPr/>
          </p:nvSpPr>
          <p:spPr>
            <a:xfrm rot="5400000">
              <a:off x="10450130" y="389492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6" name="椭圆 1845"/>
            <p:cNvSpPr/>
            <p:nvPr/>
          </p:nvSpPr>
          <p:spPr>
            <a:xfrm rot="5400000">
              <a:off x="10273612" y="389492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7" name="椭圆 1846"/>
            <p:cNvSpPr/>
            <p:nvPr/>
          </p:nvSpPr>
          <p:spPr>
            <a:xfrm rot="5400000">
              <a:off x="10450130" y="40647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8" name="椭圆 1847"/>
            <p:cNvSpPr/>
            <p:nvPr/>
          </p:nvSpPr>
          <p:spPr>
            <a:xfrm rot="5400000">
              <a:off x="10273612" y="40647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9" name="椭圆 1848"/>
            <p:cNvSpPr/>
            <p:nvPr/>
          </p:nvSpPr>
          <p:spPr>
            <a:xfrm rot="5400000">
              <a:off x="10450130" y="423130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0" name="椭圆 1849"/>
            <p:cNvSpPr/>
            <p:nvPr/>
          </p:nvSpPr>
          <p:spPr>
            <a:xfrm rot="5400000">
              <a:off x="10273612" y="423130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1" name="椭圆 1850"/>
            <p:cNvSpPr/>
            <p:nvPr/>
          </p:nvSpPr>
          <p:spPr>
            <a:xfrm rot="5400000">
              <a:off x="10450130" y="440910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2" name="椭圆 1851"/>
            <p:cNvSpPr/>
            <p:nvPr/>
          </p:nvSpPr>
          <p:spPr>
            <a:xfrm rot="5400000">
              <a:off x="10273612" y="44091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3" name="椭圆 1852"/>
            <p:cNvSpPr/>
            <p:nvPr/>
          </p:nvSpPr>
          <p:spPr>
            <a:xfrm rot="5400000">
              <a:off x="10450130" y="45789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4" name="椭圆 1853"/>
            <p:cNvSpPr/>
            <p:nvPr/>
          </p:nvSpPr>
          <p:spPr>
            <a:xfrm rot="5400000">
              <a:off x="10273612" y="457896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5" name="椭圆 1854"/>
            <p:cNvSpPr/>
            <p:nvPr/>
          </p:nvSpPr>
          <p:spPr>
            <a:xfrm rot="5400000">
              <a:off x="10450130" y="47454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6" name="椭圆 1855"/>
            <p:cNvSpPr/>
            <p:nvPr/>
          </p:nvSpPr>
          <p:spPr>
            <a:xfrm rot="5400000">
              <a:off x="10273612" y="47454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7" name="椭圆 1856"/>
            <p:cNvSpPr/>
            <p:nvPr/>
          </p:nvSpPr>
          <p:spPr>
            <a:xfrm rot="5400000">
              <a:off x="10450130" y="49120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8" name="椭圆 1857"/>
            <p:cNvSpPr/>
            <p:nvPr/>
          </p:nvSpPr>
          <p:spPr>
            <a:xfrm rot="5400000">
              <a:off x="10273612" y="49120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9" name="椭圆 1858"/>
            <p:cNvSpPr/>
            <p:nvPr/>
          </p:nvSpPr>
          <p:spPr>
            <a:xfrm rot="5400000">
              <a:off x="10450130" y="50818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0" name="椭圆 1859"/>
            <p:cNvSpPr/>
            <p:nvPr/>
          </p:nvSpPr>
          <p:spPr>
            <a:xfrm rot="5400000">
              <a:off x="10273612" y="508187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1" name="椭圆 1860"/>
            <p:cNvSpPr/>
            <p:nvPr/>
          </p:nvSpPr>
          <p:spPr>
            <a:xfrm rot="5400000">
              <a:off x="10450130" y="524840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2" name="椭圆 1861"/>
            <p:cNvSpPr/>
            <p:nvPr/>
          </p:nvSpPr>
          <p:spPr>
            <a:xfrm rot="5400000">
              <a:off x="10273612" y="524840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3" name="椭圆 1862"/>
            <p:cNvSpPr/>
            <p:nvPr/>
          </p:nvSpPr>
          <p:spPr>
            <a:xfrm rot="5400000">
              <a:off x="10450130" y="542620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4" name="椭圆 1863"/>
            <p:cNvSpPr/>
            <p:nvPr/>
          </p:nvSpPr>
          <p:spPr>
            <a:xfrm rot="5400000">
              <a:off x="10273612" y="542620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5" name="椭圆 1864"/>
            <p:cNvSpPr/>
            <p:nvPr/>
          </p:nvSpPr>
          <p:spPr>
            <a:xfrm rot="5400000">
              <a:off x="10450130" y="5596061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6" name="椭圆 1865"/>
            <p:cNvSpPr/>
            <p:nvPr/>
          </p:nvSpPr>
          <p:spPr>
            <a:xfrm rot="5400000">
              <a:off x="10273612" y="559606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7" name="椭圆 1866"/>
            <p:cNvSpPr/>
            <p:nvPr/>
          </p:nvSpPr>
          <p:spPr>
            <a:xfrm rot="5400000">
              <a:off x="10450130" y="576258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8" name="椭圆 1867"/>
            <p:cNvSpPr/>
            <p:nvPr/>
          </p:nvSpPr>
          <p:spPr>
            <a:xfrm rot="5400000">
              <a:off x="10273612" y="576258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9" name="椭圆 1868"/>
            <p:cNvSpPr/>
            <p:nvPr/>
          </p:nvSpPr>
          <p:spPr>
            <a:xfrm rot="5400000">
              <a:off x="10450130" y="592911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0" name="椭圆 1869"/>
            <p:cNvSpPr/>
            <p:nvPr/>
          </p:nvSpPr>
          <p:spPr>
            <a:xfrm rot="5400000">
              <a:off x="10273612" y="592911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1" name="椭圆 1870"/>
            <p:cNvSpPr/>
            <p:nvPr/>
          </p:nvSpPr>
          <p:spPr>
            <a:xfrm rot="5400000">
              <a:off x="10450130" y="609897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2" name="椭圆 1871"/>
            <p:cNvSpPr/>
            <p:nvPr/>
          </p:nvSpPr>
          <p:spPr>
            <a:xfrm rot="5400000">
              <a:off x="10273612" y="609897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3" name="椭圆 1872"/>
            <p:cNvSpPr/>
            <p:nvPr/>
          </p:nvSpPr>
          <p:spPr>
            <a:xfrm rot="5400000">
              <a:off x="10450130" y="62655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4" name="椭圆 1873"/>
            <p:cNvSpPr/>
            <p:nvPr/>
          </p:nvSpPr>
          <p:spPr>
            <a:xfrm rot="5400000">
              <a:off x="10273612" y="626550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5" name="椭圆 1874"/>
            <p:cNvSpPr/>
            <p:nvPr/>
          </p:nvSpPr>
          <p:spPr>
            <a:xfrm rot="5400000">
              <a:off x="10450130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6" name="椭圆 1875"/>
            <p:cNvSpPr/>
            <p:nvPr/>
          </p:nvSpPr>
          <p:spPr>
            <a:xfrm rot="5400000">
              <a:off x="10273612" y="644330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7" name="椭圆 1876"/>
            <p:cNvSpPr/>
            <p:nvPr/>
          </p:nvSpPr>
          <p:spPr>
            <a:xfrm rot="5400000">
              <a:off x="10450130" y="66131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8" name="椭圆 1877"/>
            <p:cNvSpPr/>
            <p:nvPr/>
          </p:nvSpPr>
          <p:spPr>
            <a:xfrm rot="5400000">
              <a:off x="10273612" y="66131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9" name="椭圆 1878"/>
            <p:cNvSpPr/>
            <p:nvPr/>
          </p:nvSpPr>
          <p:spPr>
            <a:xfrm rot="5400000">
              <a:off x="10450130" y="677968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0" name="椭圆 1879"/>
            <p:cNvSpPr/>
            <p:nvPr/>
          </p:nvSpPr>
          <p:spPr>
            <a:xfrm rot="5400000">
              <a:off x="10273612" y="677968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1" name="椭圆 1880"/>
            <p:cNvSpPr/>
            <p:nvPr/>
          </p:nvSpPr>
          <p:spPr>
            <a:xfrm rot="5400000">
              <a:off x="10097094" y="389492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2" name="椭圆 1881"/>
            <p:cNvSpPr/>
            <p:nvPr/>
          </p:nvSpPr>
          <p:spPr>
            <a:xfrm rot="5400000">
              <a:off x="9920575" y="389492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3" name="椭圆 1882"/>
            <p:cNvSpPr/>
            <p:nvPr/>
          </p:nvSpPr>
          <p:spPr>
            <a:xfrm rot="5400000">
              <a:off x="10097094" y="40647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4" name="椭圆 1883"/>
            <p:cNvSpPr/>
            <p:nvPr/>
          </p:nvSpPr>
          <p:spPr>
            <a:xfrm rot="5400000">
              <a:off x="9920575" y="40647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5" name="椭圆 1884"/>
            <p:cNvSpPr/>
            <p:nvPr/>
          </p:nvSpPr>
          <p:spPr>
            <a:xfrm rot="5400000">
              <a:off x="10097094" y="423130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6" name="椭圆 1885"/>
            <p:cNvSpPr/>
            <p:nvPr/>
          </p:nvSpPr>
          <p:spPr>
            <a:xfrm rot="5400000">
              <a:off x="9920575" y="42313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7" name="椭圆 1886"/>
            <p:cNvSpPr/>
            <p:nvPr/>
          </p:nvSpPr>
          <p:spPr>
            <a:xfrm rot="5400000">
              <a:off x="10097094" y="44091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8" name="椭圆 1887"/>
            <p:cNvSpPr/>
            <p:nvPr/>
          </p:nvSpPr>
          <p:spPr>
            <a:xfrm rot="5400000">
              <a:off x="9920575" y="440910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9" name="椭圆 1888"/>
            <p:cNvSpPr/>
            <p:nvPr/>
          </p:nvSpPr>
          <p:spPr>
            <a:xfrm rot="5400000">
              <a:off x="10097094" y="4578966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0" name="椭圆 1889"/>
            <p:cNvSpPr/>
            <p:nvPr/>
          </p:nvSpPr>
          <p:spPr>
            <a:xfrm rot="5400000">
              <a:off x="9920575" y="457896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1" name="椭圆 1890"/>
            <p:cNvSpPr/>
            <p:nvPr/>
          </p:nvSpPr>
          <p:spPr>
            <a:xfrm rot="5400000">
              <a:off x="10097094" y="47454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2" name="椭圆 1891"/>
            <p:cNvSpPr/>
            <p:nvPr/>
          </p:nvSpPr>
          <p:spPr>
            <a:xfrm rot="5400000">
              <a:off x="9920575" y="47454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3" name="椭圆 1892"/>
            <p:cNvSpPr/>
            <p:nvPr/>
          </p:nvSpPr>
          <p:spPr>
            <a:xfrm rot="5400000">
              <a:off x="10097094" y="49120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4" name="椭圆 1893"/>
            <p:cNvSpPr/>
            <p:nvPr/>
          </p:nvSpPr>
          <p:spPr>
            <a:xfrm rot="5400000">
              <a:off x="9920575" y="49120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5" name="椭圆 1894"/>
            <p:cNvSpPr/>
            <p:nvPr/>
          </p:nvSpPr>
          <p:spPr>
            <a:xfrm rot="5400000">
              <a:off x="10097094" y="50818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6" name="椭圆 1895"/>
            <p:cNvSpPr/>
            <p:nvPr/>
          </p:nvSpPr>
          <p:spPr>
            <a:xfrm rot="5400000">
              <a:off x="9920575" y="50818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7" name="椭圆 1896"/>
            <p:cNvSpPr/>
            <p:nvPr/>
          </p:nvSpPr>
          <p:spPr>
            <a:xfrm rot="5400000">
              <a:off x="10097094" y="524840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8" name="椭圆 1897"/>
            <p:cNvSpPr/>
            <p:nvPr/>
          </p:nvSpPr>
          <p:spPr>
            <a:xfrm rot="5400000">
              <a:off x="9920575" y="524840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9" name="椭圆 1898"/>
            <p:cNvSpPr/>
            <p:nvPr/>
          </p:nvSpPr>
          <p:spPr>
            <a:xfrm rot="5400000">
              <a:off x="10097094" y="5426203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0" name="椭圆 1899"/>
            <p:cNvSpPr/>
            <p:nvPr/>
          </p:nvSpPr>
          <p:spPr>
            <a:xfrm rot="5400000">
              <a:off x="9920575" y="542620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1" name="椭圆 1900"/>
            <p:cNvSpPr/>
            <p:nvPr/>
          </p:nvSpPr>
          <p:spPr>
            <a:xfrm rot="5400000">
              <a:off x="10097094" y="559606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2" name="椭圆 1901"/>
            <p:cNvSpPr/>
            <p:nvPr/>
          </p:nvSpPr>
          <p:spPr>
            <a:xfrm rot="5400000">
              <a:off x="9920575" y="559606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3" name="椭圆 1902"/>
            <p:cNvSpPr/>
            <p:nvPr/>
          </p:nvSpPr>
          <p:spPr>
            <a:xfrm rot="5400000">
              <a:off x="10097094" y="576258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4" name="椭圆 1903"/>
            <p:cNvSpPr/>
            <p:nvPr/>
          </p:nvSpPr>
          <p:spPr>
            <a:xfrm rot="5400000">
              <a:off x="9920575" y="576258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5" name="椭圆 1904"/>
            <p:cNvSpPr/>
            <p:nvPr/>
          </p:nvSpPr>
          <p:spPr>
            <a:xfrm rot="5400000">
              <a:off x="10097094" y="592911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6" name="椭圆 1905"/>
            <p:cNvSpPr/>
            <p:nvPr/>
          </p:nvSpPr>
          <p:spPr>
            <a:xfrm rot="5400000">
              <a:off x="9920575" y="592911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7" name="椭圆 1906"/>
            <p:cNvSpPr/>
            <p:nvPr/>
          </p:nvSpPr>
          <p:spPr>
            <a:xfrm rot="5400000">
              <a:off x="10097094" y="609897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8" name="椭圆 1907"/>
            <p:cNvSpPr/>
            <p:nvPr/>
          </p:nvSpPr>
          <p:spPr>
            <a:xfrm rot="5400000">
              <a:off x="9920575" y="609897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9" name="椭圆 1908"/>
            <p:cNvSpPr/>
            <p:nvPr/>
          </p:nvSpPr>
          <p:spPr>
            <a:xfrm rot="5400000">
              <a:off x="10097094" y="626550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0" name="椭圆 1909"/>
            <p:cNvSpPr/>
            <p:nvPr/>
          </p:nvSpPr>
          <p:spPr>
            <a:xfrm rot="5400000">
              <a:off x="9920575" y="626550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1" name="椭圆 1910"/>
            <p:cNvSpPr/>
            <p:nvPr/>
          </p:nvSpPr>
          <p:spPr>
            <a:xfrm rot="5400000">
              <a:off x="10097094" y="644330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2" name="椭圆 1911"/>
            <p:cNvSpPr/>
            <p:nvPr/>
          </p:nvSpPr>
          <p:spPr>
            <a:xfrm rot="5400000">
              <a:off x="9920575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3" name="椭圆 1912"/>
            <p:cNvSpPr/>
            <p:nvPr/>
          </p:nvSpPr>
          <p:spPr>
            <a:xfrm rot="5400000">
              <a:off x="10097094" y="66131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4" name="椭圆 1913"/>
            <p:cNvSpPr/>
            <p:nvPr/>
          </p:nvSpPr>
          <p:spPr>
            <a:xfrm rot="5400000">
              <a:off x="9920575" y="66131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5" name="椭圆 1914"/>
            <p:cNvSpPr/>
            <p:nvPr/>
          </p:nvSpPr>
          <p:spPr>
            <a:xfrm rot="5400000">
              <a:off x="10097094" y="677968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6" name="椭圆 1915"/>
            <p:cNvSpPr/>
            <p:nvPr/>
          </p:nvSpPr>
          <p:spPr>
            <a:xfrm rot="5400000">
              <a:off x="9920575" y="677968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7" name="椭圆 1916"/>
            <p:cNvSpPr/>
            <p:nvPr/>
          </p:nvSpPr>
          <p:spPr>
            <a:xfrm rot="5400000">
              <a:off x="9744058" y="389492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8" name="椭圆 1917"/>
            <p:cNvSpPr/>
            <p:nvPr/>
          </p:nvSpPr>
          <p:spPr>
            <a:xfrm rot="5400000">
              <a:off x="9567538" y="389492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9" name="椭圆 1918"/>
            <p:cNvSpPr/>
            <p:nvPr/>
          </p:nvSpPr>
          <p:spPr>
            <a:xfrm rot="5400000">
              <a:off x="9744058" y="40647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0" name="椭圆 1919"/>
            <p:cNvSpPr/>
            <p:nvPr/>
          </p:nvSpPr>
          <p:spPr>
            <a:xfrm rot="5400000">
              <a:off x="9567538" y="40647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1" name="椭圆 1920"/>
            <p:cNvSpPr/>
            <p:nvPr/>
          </p:nvSpPr>
          <p:spPr>
            <a:xfrm rot="5400000">
              <a:off x="9744058" y="42313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2" name="椭圆 1921"/>
            <p:cNvSpPr/>
            <p:nvPr/>
          </p:nvSpPr>
          <p:spPr>
            <a:xfrm rot="5400000">
              <a:off x="9567538" y="423130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3" name="椭圆 1922"/>
            <p:cNvSpPr/>
            <p:nvPr/>
          </p:nvSpPr>
          <p:spPr>
            <a:xfrm rot="5400000">
              <a:off x="9744058" y="440910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4" name="椭圆 1923"/>
            <p:cNvSpPr/>
            <p:nvPr/>
          </p:nvSpPr>
          <p:spPr>
            <a:xfrm rot="5400000">
              <a:off x="9567538" y="44091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5" name="椭圆 1924"/>
            <p:cNvSpPr/>
            <p:nvPr/>
          </p:nvSpPr>
          <p:spPr>
            <a:xfrm rot="5400000">
              <a:off x="9744058" y="45789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6" name="椭圆 1925"/>
            <p:cNvSpPr/>
            <p:nvPr/>
          </p:nvSpPr>
          <p:spPr>
            <a:xfrm rot="5400000">
              <a:off x="9567538" y="457896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7" name="椭圆 1926"/>
            <p:cNvSpPr/>
            <p:nvPr/>
          </p:nvSpPr>
          <p:spPr>
            <a:xfrm rot="5400000">
              <a:off x="9744058" y="474549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8" name="椭圆 1927"/>
            <p:cNvSpPr/>
            <p:nvPr/>
          </p:nvSpPr>
          <p:spPr>
            <a:xfrm rot="5400000">
              <a:off x="9567538" y="47454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9" name="椭圆 1928"/>
            <p:cNvSpPr/>
            <p:nvPr/>
          </p:nvSpPr>
          <p:spPr>
            <a:xfrm rot="5400000">
              <a:off x="9744058" y="491202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0" name="椭圆 1929"/>
            <p:cNvSpPr/>
            <p:nvPr/>
          </p:nvSpPr>
          <p:spPr>
            <a:xfrm rot="5400000">
              <a:off x="9567538" y="49120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1" name="椭圆 1930"/>
            <p:cNvSpPr/>
            <p:nvPr/>
          </p:nvSpPr>
          <p:spPr>
            <a:xfrm rot="5400000">
              <a:off x="9744058" y="508187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2" name="椭圆 1931"/>
            <p:cNvSpPr/>
            <p:nvPr/>
          </p:nvSpPr>
          <p:spPr>
            <a:xfrm rot="5400000">
              <a:off x="9567538" y="508187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3" name="椭圆 1932"/>
            <p:cNvSpPr/>
            <p:nvPr/>
          </p:nvSpPr>
          <p:spPr>
            <a:xfrm rot="5400000">
              <a:off x="9744058" y="524840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4" name="椭圆 1933"/>
            <p:cNvSpPr/>
            <p:nvPr/>
          </p:nvSpPr>
          <p:spPr>
            <a:xfrm rot="5400000">
              <a:off x="9567538" y="524840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5" name="椭圆 1934"/>
            <p:cNvSpPr/>
            <p:nvPr/>
          </p:nvSpPr>
          <p:spPr>
            <a:xfrm rot="5400000">
              <a:off x="9744058" y="542620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6" name="椭圆 1935"/>
            <p:cNvSpPr/>
            <p:nvPr/>
          </p:nvSpPr>
          <p:spPr>
            <a:xfrm rot="5400000">
              <a:off x="9567538" y="5426203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7" name="椭圆 1936"/>
            <p:cNvSpPr/>
            <p:nvPr/>
          </p:nvSpPr>
          <p:spPr>
            <a:xfrm rot="5400000">
              <a:off x="9744058" y="559606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8" name="椭圆 1937"/>
            <p:cNvSpPr/>
            <p:nvPr/>
          </p:nvSpPr>
          <p:spPr>
            <a:xfrm rot="5400000">
              <a:off x="9567538" y="559606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9" name="椭圆 1938"/>
            <p:cNvSpPr/>
            <p:nvPr/>
          </p:nvSpPr>
          <p:spPr>
            <a:xfrm rot="5400000">
              <a:off x="9744058" y="576258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0" name="椭圆 1939"/>
            <p:cNvSpPr/>
            <p:nvPr/>
          </p:nvSpPr>
          <p:spPr>
            <a:xfrm rot="5400000">
              <a:off x="9567538" y="576258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1" name="椭圆 1940"/>
            <p:cNvSpPr/>
            <p:nvPr/>
          </p:nvSpPr>
          <p:spPr>
            <a:xfrm rot="5400000">
              <a:off x="9744058" y="592911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2" name="椭圆 1941"/>
            <p:cNvSpPr/>
            <p:nvPr/>
          </p:nvSpPr>
          <p:spPr>
            <a:xfrm rot="5400000">
              <a:off x="9567538" y="592911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3" name="椭圆 1942"/>
            <p:cNvSpPr/>
            <p:nvPr/>
          </p:nvSpPr>
          <p:spPr>
            <a:xfrm rot="5400000">
              <a:off x="9744058" y="609897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4" name="椭圆 1943"/>
            <p:cNvSpPr/>
            <p:nvPr/>
          </p:nvSpPr>
          <p:spPr>
            <a:xfrm rot="5400000">
              <a:off x="9567538" y="609897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5" name="椭圆 1944"/>
            <p:cNvSpPr/>
            <p:nvPr/>
          </p:nvSpPr>
          <p:spPr>
            <a:xfrm rot="5400000">
              <a:off x="9744058" y="626550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6" name="椭圆 1945"/>
            <p:cNvSpPr/>
            <p:nvPr/>
          </p:nvSpPr>
          <p:spPr>
            <a:xfrm rot="5400000">
              <a:off x="9567538" y="626550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7" name="椭圆 1946"/>
            <p:cNvSpPr/>
            <p:nvPr/>
          </p:nvSpPr>
          <p:spPr>
            <a:xfrm rot="5400000">
              <a:off x="9744058" y="644330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8" name="椭圆 1947"/>
            <p:cNvSpPr/>
            <p:nvPr/>
          </p:nvSpPr>
          <p:spPr>
            <a:xfrm rot="5400000">
              <a:off x="9567538" y="644330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9" name="椭圆 1948"/>
            <p:cNvSpPr/>
            <p:nvPr/>
          </p:nvSpPr>
          <p:spPr>
            <a:xfrm rot="5400000">
              <a:off x="9744058" y="66131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0" name="椭圆 1949"/>
            <p:cNvSpPr/>
            <p:nvPr/>
          </p:nvSpPr>
          <p:spPr>
            <a:xfrm rot="5400000">
              <a:off x="9567538" y="66131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1" name="椭圆 1950"/>
            <p:cNvSpPr/>
            <p:nvPr/>
          </p:nvSpPr>
          <p:spPr>
            <a:xfrm rot="5400000">
              <a:off x="9744058" y="677968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2" name="椭圆 1951"/>
            <p:cNvSpPr/>
            <p:nvPr/>
          </p:nvSpPr>
          <p:spPr>
            <a:xfrm rot="5400000">
              <a:off x="9567538" y="677968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3" name="椭圆 1952"/>
            <p:cNvSpPr/>
            <p:nvPr/>
          </p:nvSpPr>
          <p:spPr>
            <a:xfrm rot="5400000">
              <a:off x="9391020" y="389492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4" name="椭圆 1953"/>
            <p:cNvSpPr/>
            <p:nvPr/>
          </p:nvSpPr>
          <p:spPr>
            <a:xfrm rot="5400000">
              <a:off x="9214502" y="389492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5" name="椭圆 1954"/>
            <p:cNvSpPr/>
            <p:nvPr/>
          </p:nvSpPr>
          <p:spPr>
            <a:xfrm rot="5400000">
              <a:off x="9391020" y="40647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6" name="椭圆 1955"/>
            <p:cNvSpPr/>
            <p:nvPr/>
          </p:nvSpPr>
          <p:spPr>
            <a:xfrm rot="5400000">
              <a:off x="9214502" y="40647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7" name="椭圆 1956"/>
            <p:cNvSpPr/>
            <p:nvPr/>
          </p:nvSpPr>
          <p:spPr>
            <a:xfrm rot="5400000">
              <a:off x="9391020" y="423130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8" name="椭圆 1957"/>
            <p:cNvSpPr/>
            <p:nvPr/>
          </p:nvSpPr>
          <p:spPr>
            <a:xfrm rot="5400000">
              <a:off x="9214502" y="423130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9" name="椭圆 1958"/>
            <p:cNvSpPr/>
            <p:nvPr/>
          </p:nvSpPr>
          <p:spPr>
            <a:xfrm rot="5400000">
              <a:off x="9391020" y="440910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0" name="椭圆 1959"/>
            <p:cNvSpPr/>
            <p:nvPr/>
          </p:nvSpPr>
          <p:spPr>
            <a:xfrm rot="5400000">
              <a:off x="9214502" y="440910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1" name="椭圆 1960"/>
            <p:cNvSpPr/>
            <p:nvPr/>
          </p:nvSpPr>
          <p:spPr>
            <a:xfrm rot="5400000">
              <a:off x="9391020" y="4578966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2" name="椭圆 1961"/>
            <p:cNvSpPr/>
            <p:nvPr/>
          </p:nvSpPr>
          <p:spPr>
            <a:xfrm rot="5400000">
              <a:off x="9214502" y="4578966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3" name="椭圆 1962"/>
            <p:cNvSpPr/>
            <p:nvPr/>
          </p:nvSpPr>
          <p:spPr>
            <a:xfrm rot="5400000">
              <a:off x="9391020" y="47454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4" name="椭圆 1963"/>
            <p:cNvSpPr/>
            <p:nvPr/>
          </p:nvSpPr>
          <p:spPr>
            <a:xfrm rot="5400000">
              <a:off x="9214502" y="47454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5" name="椭圆 1964"/>
            <p:cNvSpPr/>
            <p:nvPr/>
          </p:nvSpPr>
          <p:spPr>
            <a:xfrm rot="5400000">
              <a:off x="9391020" y="49120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6" name="椭圆 1965"/>
            <p:cNvSpPr/>
            <p:nvPr/>
          </p:nvSpPr>
          <p:spPr>
            <a:xfrm rot="5400000">
              <a:off x="9214502" y="49120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7" name="椭圆 1966"/>
            <p:cNvSpPr/>
            <p:nvPr/>
          </p:nvSpPr>
          <p:spPr>
            <a:xfrm rot="5400000">
              <a:off x="9391020" y="508187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8" name="椭圆 1967"/>
            <p:cNvSpPr/>
            <p:nvPr/>
          </p:nvSpPr>
          <p:spPr>
            <a:xfrm rot="5400000">
              <a:off x="9214502" y="508187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9" name="椭圆 1968"/>
            <p:cNvSpPr/>
            <p:nvPr/>
          </p:nvSpPr>
          <p:spPr>
            <a:xfrm rot="5400000">
              <a:off x="9391020" y="524840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0" name="椭圆 1969"/>
            <p:cNvSpPr/>
            <p:nvPr/>
          </p:nvSpPr>
          <p:spPr>
            <a:xfrm rot="5400000">
              <a:off x="9214502" y="524840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1" name="椭圆 1970"/>
            <p:cNvSpPr/>
            <p:nvPr/>
          </p:nvSpPr>
          <p:spPr>
            <a:xfrm rot="5400000">
              <a:off x="9391020" y="5426203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2" name="椭圆 1971"/>
            <p:cNvSpPr/>
            <p:nvPr/>
          </p:nvSpPr>
          <p:spPr>
            <a:xfrm rot="5400000">
              <a:off x="9214502" y="542620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3" name="椭圆 1972"/>
            <p:cNvSpPr/>
            <p:nvPr/>
          </p:nvSpPr>
          <p:spPr>
            <a:xfrm rot="5400000">
              <a:off x="9391020" y="559606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4" name="椭圆 1973"/>
            <p:cNvSpPr/>
            <p:nvPr/>
          </p:nvSpPr>
          <p:spPr>
            <a:xfrm rot="5400000">
              <a:off x="9214502" y="559606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5" name="椭圆 1974"/>
            <p:cNvSpPr/>
            <p:nvPr/>
          </p:nvSpPr>
          <p:spPr>
            <a:xfrm rot="5400000">
              <a:off x="9391020" y="576258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6" name="椭圆 1975"/>
            <p:cNvSpPr/>
            <p:nvPr/>
          </p:nvSpPr>
          <p:spPr>
            <a:xfrm rot="5400000">
              <a:off x="9214502" y="576258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7" name="椭圆 1976"/>
            <p:cNvSpPr/>
            <p:nvPr/>
          </p:nvSpPr>
          <p:spPr>
            <a:xfrm rot="5400000">
              <a:off x="9391020" y="5929116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8" name="椭圆 1977"/>
            <p:cNvSpPr/>
            <p:nvPr/>
          </p:nvSpPr>
          <p:spPr>
            <a:xfrm rot="5400000">
              <a:off x="9214502" y="5929116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9" name="椭圆 1978"/>
            <p:cNvSpPr/>
            <p:nvPr/>
          </p:nvSpPr>
          <p:spPr>
            <a:xfrm rot="5400000">
              <a:off x="9391020" y="609897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0" name="椭圆 1979"/>
            <p:cNvSpPr/>
            <p:nvPr/>
          </p:nvSpPr>
          <p:spPr>
            <a:xfrm rot="5400000">
              <a:off x="9214502" y="609897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1" name="椭圆 1980"/>
            <p:cNvSpPr/>
            <p:nvPr/>
          </p:nvSpPr>
          <p:spPr>
            <a:xfrm rot="5400000">
              <a:off x="9391020" y="626550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2" name="椭圆 1981"/>
            <p:cNvSpPr/>
            <p:nvPr/>
          </p:nvSpPr>
          <p:spPr>
            <a:xfrm rot="5400000">
              <a:off x="9214502" y="626550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3" name="椭圆 1982"/>
            <p:cNvSpPr/>
            <p:nvPr/>
          </p:nvSpPr>
          <p:spPr>
            <a:xfrm rot="5400000">
              <a:off x="9391020" y="644330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4" name="椭圆 1983"/>
            <p:cNvSpPr/>
            <p:nvPr/>
          </p:nvSpPr>
          <p:spPr>
            <a:xfrm rot="5400000">
              <a:off x="9214502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5" name="椭圆 1984"/>
            <p:cNvSpPr/>
            <p:nvPr/>
          </p:nvSpPr>
          <p:spPr>
            <a:xfrm rot="5400000">
              <a:off x="9391020" y="66131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6" name="椭圆 1985"/>
            <p:cNvSpPr/>
            <p:nvPr/>
          </p:nvSpPr>
          <p:spPr>
            <a:xfrm rot="5400000">
              <a:off x="9214502" y="66131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7" name="椭圆 1986"/>
            <p:cNvSpPr/>
            <p:nvPr/>
          </p:nvSpPr>
          <p:spPr>
            <a:xfrm rot="5400000">
              <a:off x="9391020" y="677968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8" name="椭圆 1987"/>
            <p:cNvSpPr/>
            <p:nvPr/>
          </p:nvSpPr>
          <p:spPr>
            <a:xfrm rot="5400000">
              <a:off x="9214502" y="677968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1" name="椭圆 2150"/>
            <p:cNvSpPr/>
            <p:nvPr/>
          </p:nvSpPr>
          <p:spPr>
            <a:xfrm rot="5400000">
              <a:off x="11685758" y="389492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2" name="椭圆 2151"/>
            <p:cNvSpPr/>
            <p:nvPr/>
          </p:nvSpPr>
          <p:spPr>
            <a:xfrm rot="5400000">
              <a:off x="11685758" y="4064783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3" name="椭圆 2152"/>
            <p:cNvSpPr/>
            <p:nvPr/>
          </p:nvSpPr>
          <p:spPr>
            <a:xfrm rot="5400000">
              <a:off x="11685758" y="423130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4" name="椭圆 2153"/>
            <p:cNvSpPr/>
            <p:nvPr/>
          </p:nvSpPr>
          <p:spPr>
            <a:xfrm rot="5400000">
              <a:off x="11685758" y="440910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5" name="椭圆 2154"/>
            <p:cNvSpPr/>
            <p:nvPr/>
          </p:nvSpPr>
          <p:spPr>
            <a:xfrm rot="5400000">
              <a:off x="11685758" y="4578966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6" name="椭圆 2155"/>
            <p:cNvSpPr/>
            <p:nvPr/>
          </p:nvSpPr>
          <p:spPr>
            <a:xfrm rot="5400000">
              <a:off x="11685758" y="474549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7" name="椭圆 2156"/>
            <p:cNvSpPr/>
            <p:nvPr/>
          </p:nvSpPr>
          <p:spPr>
            <a:xfrm rot="5400000">
              <a:off x="11685758" y="49120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8" name="椭圆 2157"/>
            <p:cNvSpPr/>
            <p:nvPr/>
          </p:nvSpPr>
          <p:spPr>
            <a:xfrm rot="5400000">
              <a:off x="11685758" y="50818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9" name="椭圆 2158"/>
            <p:cNvSpPr/>
            <p:nvPr/>
          </p:nvSpPr>
          <p:spPr>
            <a:xfrm rot="5400000">
              <a:off x="11685758" y="524840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0" name="椭圆 2159"/>
            <p:cNvSpPr/>
            <p:nvPr/>
          </p:nvSpPr>
          <p:spPr>
            <a:xfrm rot="5400000">
              <a:off x="11685758" y="5426203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1" name="椭圆 2160"/>
            <p:cNvSpPr/>
            <p:nvPr/>
          </p:nvSpPr>
          <p:spPr>
            <a:xfrm rot="5400000">
              <a:off x="11685758" y="559606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2" name="椭圆 2161"/>
            <p:cNvSpPr/>
            <p:nvPr/>
          </p:nvSpPr>
          <p:spPr>
            <a:xfrm rot="5400000">
              <a:off x="11685758" y="576258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3" name="椭圆 2162"/>
            <p:cNvSpPr/>
            <p:nvPr/>
          </p:nvSpPr>
          <p:spPr>
            <a:xfrm rot="5400000">
              <a:off x="11685758" y="592911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4" name="椭圆 2163"/>
            <p:cNvSpPr/>
            <p:nvPr/>
          </p:nvSpPr>
          <p:spPr>
            <a:xfrm rot="5400000">
              <a:off x="11685758" y="609897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5" name="椭圆 2164"/>
            <p:cNvSpPr/>
            <p:nvPr/>
          </p:nvSpPr>
          <p:spPr>
            <a:xfrm rot="5400000">
              <a:off x="11685758" y="626550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6" name="椭圆 2165"/>
            <p:cNvSpPr/>
            <p:nvPr/>
          </p:nvSpPr>
          <p:spPr>
            <a:xfrm rot="5400000">
              <a:off x="11685758" y="644330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7" name="椭圆 2166"/>
            <p:cNvSpPr/>
            <p:nvPr/>
          </p:nvSpPr>
          <p:spPr>
            <a:xfrm rot="5400000">
              <a:off x="11685758" y="66131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8" name="椭圆 2167"/>
            <p:cNvSpPr/>
            <p:nvPr/>
          </p:nvSpPr>
          <p:spPr>
            <a:xfrm rot="5400000">
              <a:off x="11685758" y="677968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9" name="椭圆 2168"/>
            <p:cNvSpPr/>
            <p:nvPr/>
          </p:nvSpPr>
          <p:spPr>
            <a:xfrm rot="5400000">
              <a:off x="11509240" y="84655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0" name="椭圆 2169"/>
            <p:cNvSpPr/>
            <p:nvPr/>
          </p:nvSpPr>
          <p:spPr>
            <a:xfrm rot="5400000">
              <a:off x="11332721" y="84655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1" name="椭圆 2170"/>
            <p:cNvSpPr/>
            <p:nvPr/>
          </p:nvSpPr>
          <p:spPr>
            <a:xfrm rot="5400000">
              <a:off x="11509240" y="1016412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2" name="椭圆 2171"/>
            <p:cNvSpPr/>
            <p:nvPr/>
          </p:nvSpPr>
          <p:spPr>
            <a:xfrm rot="5400000">
              <a:off x="11332721" y="1016412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3" name="椭圆 2172"/>
            <p:cNvSpPr/>
            <p:nvPr/>
          </p:nvSpPr>
          <p:spPr>
            <a:xfrm rot="5400000">
              <a:off x="11509240" y="118293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4" name="椭圆 2173"/>
            <p:cNvSpPr/>
            <p:nvPr/>
          </p:nvSpPr>
          <p:spPr>
            <a:xfrm rot="5400000">
              <a:off x="11332721" y="118293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5" name="椭圆 2174"/>
            <p:cNvSpPr/>
            <p:nvPr/>
          </p:nvSpPr>
          <p:spPr>
            <a:xfrm rot="5400000">
              <a:off x="11509240" y="136073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6" name="椭圆 2175"/>
            <p:cNvSpPr/>
            <p:nvPr/>
          </p:nvSpPr>
          <p:spPr>
            <a:xfrm rot="5400000">
              <a:off x="11332721" y="136073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7" name="椭圆 2176"/>
            <p:cNvSpPr/>
            <p:nvPr/>
          </p:nvSpPr>
          <p:spPr>
            <a:xfrm rot="5400000">
              <a:off x="11509240" y="15305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8" name="椭圆 2177"/>
            <p:cNvSpPr/>
            <p:nvPr/>
          </p:nvSpPr>
          <p:spPr>
            <a:xfrm rot="5400000">
              <a:off x="11332721" y="15305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9" name="椭圆 2178"/>
            <p:cNvSpPr/>
            <p:nvPr/>
          </p:nvSpPr>
          <p:spPr>
            <a:xfrm rot="5400000">
              <a:off x="11509240" y="169712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0" name="椭圆 2179"/>
            <p:cNvSpPr/>
            <p:nvPr/>
          </p:nvSpPr>
          <p:spPr>
            <a:xfrm rot="5400000">
              <a:off x="11332721" y="169712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1" name="椭圆 2180"/>
            <p:cNvSpPr/>
            <p:nvPr/>
          </p:nvSpPr>
          <p:spPr>
            <a:xfrm rot="5400000">
              <a:off x="11509240" y="1863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2" name="椭圆 2181"/>
            <p:cNvSpPr/>
            <p:nvPr/>
          </p:nvSpPr>
          <p:spPr>
            <a:xfrm rot="5400000">
              <a:off x="11332721" y="1863649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3" name="椭圆 2182"/>
            <p:cNvSpPr/>
            <p:nvPr/>
          </p:nvSpPr>
          <p:spPr>
            <a:xfrm rot="5400000">
              <a:off x="11509240" y="203350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4" name="椭圆 2183"/>
            <p:cNvSpPr/>
            <p:nvPr/>
          </p:nvSpPr>
          <p:spPr>
            <a:xfrm rot="5400000">
              <a:off x="11332721" y="2033506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5" name="椭圆 2184"/>
            <p:cNvSpPr/>
            <p:nvPr/>
          </p:nvSpPr>
          <p:spPr>
            <a:xfrm rot="5400000">
              <a:off x="11509240" y="220003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6" name="椭圆 2185"/>
            <p:cNvSpPr/>
            <p:nvPr/>
          </p:nvSpPr>
          <p:spPr>
            <a:xfrm rot="5400000">
              <a:off x="11332721" y="220003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7" name="椭圆 2186"/>
            <p:cNvSpPr/>
            <p:nvPr/>
          </p:nvSpPr>
          <p:spPr>
            <a:xfrm rot="5400000">
              <a:off x="11509240" y="2377832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8" name="椭圆 2187"/>
            <p:cNvSpPr/>
            <p:nvPr/>
          </p:nvSpPr>
          <p:spPr>
            <a:xfrm rot="5400000">
              <a:off x="11332721" y="2377832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9" name="椭圆 2188"/>
            <p:cNvSpPr/>
            <p:nvPr/>
          </p:nvSpPr>
          <p:spPr>
            <a:xfrm rot="5400000">
              <a:off x="11509240" y="254769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0" name="椭圆 2189"/>
            <p:cNvSpPr/>
            <p:nvPr/>
          </p:nvSpPr>
          <p:spPr>
            <a:xfrm rot="5400000">
              <a:off x="11332721" y="254769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 rot="5400000">
              <a:off x="11509240" y="271421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 rot="5400000">
              <a:off x="11332721" y="271421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 rot="5400000">
              <a:off x="11509240" y="288074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4" name="椭圆 2193"/>
            <p:cNvSpPr/>
            <p:nvPr/>
          </p:nvSpPr>
          <p:spPr>
            <a:xfrm rot="5400000">
              <a:off x="11332721" y="288074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5" name="椭圆 2194"/>
            <p:cNvSpPr/>
            <p:nvPr/>
          </p:nvSpPr>
          <p:spPr>
            <a:xfrm rot="5400000">
              <a:off x="11509240" y="305060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6" name="椭圆 2195"/>
            <p:cNvSpPr/>
            <p:nvPr/>
          </p:nvSpPr>
          <p:spPr>
            <a:xfrm rot="5400000">
              <a:off x="11332721" y="305060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7" name="椭圆 2196"/>
            <p:cNvSpPr/>
            <p:nvPr/>
          </p:nvSpPr>
          <p:spPr>
            <a:xfrm rot="5400000">
              <a:off x="11509240" y="32171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8" name="椭圆 2197"/>
            <p:cNvSpPr/>
            <p:nvPr/>
          </p:nvSpPr>
          <p:spPr>
            <a:xfrm rot="5400000">
              <a:off x="11332721" y="32171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9" name="椭圆 2198"/>
            <p:cNvSpPr/>
            <p:nvPr/>
          </p:nvSpPr>
          <p:spPr>
            <a:xfrm rot="5400000">
              <a:off x="11509240" y="3394929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0" name="椭圆 2199"/>
            <p:cNvSpPr/>
            <p:nvPr/>
          </p:nvSpPr>
          <p:spPr>
            <a:xfrm rot="5400000">
              <a:off x="11332721" y="3394929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1" name="椭圆 2200"/>
            <p:cNvSpPr/>
            <p:nvPr/>
          </p:nvSpPr>
          <p:spPr>
            <a:xfrm rot="5400000">
              <a:off x="11509240" y="356478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2" name="椭圆 2201"/>
            <p:cNvSpPr/>
            <p:nvPr/>
          </p:nvSpPr>
          <p:spPr>
            <a:xfrm rot="5400000">
              <a:off x="11332721" y="356478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3" name="椭圆 2202"/>
            <p:cNvSpPr/>
            <p:nvPr/>
          </p:nvSpPr>
          <p:spPr>
            <a:xfrm rot="5400000">
              <a:off x="11509240" y="373131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4" name="椭圆 2203"/>
            <p:cNvSpPr/>
            <p:nvPr/>
          </p:nvSpPr>
          <p:spPr>
            <a:xfrm rot="5400000">
              <a:off x="11332721" y="373131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5" name="椭圆 2204"/>
            <p:cNvSpPr/>
            <p:nvPr/>
          </p:nvSpPr>
          <p:spPr>
            <a:xfrm rot="5400000">
              <a:off x="11156204" y="84655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6" name="椭圆 2205"/>
            <p:cNvSpPr/>
            <p:nvPr/>
          </p:nvSpPr>
          <p:spPr>
            <a:xfrm rot="5400000">
              <a:off x="10979685" y="84655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7" name="椭圆 2206"/>
            <p:cNvSpPr/>
            <p:nvPr/>
          </p:nvSpPr>
          <p:spPr>
            <a:xfrm rot="5400000">
              <a:off x="11156204" y="1016412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8" name="椭圆 2207"/>
            <p:cNvSpPr/>
            <p:nvPr/>
          </p:nvSpPr>
          <p:spPr>
            <a:xfrm rot="5400000">
              <a:off x="10979685" y="1016412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9" name="椭圆 2208"/>
            <p:cNvSpPr/>
            <p:nvPr/>
          </p:nvSpPr>
          <p:spPr>
            <a:xfrm rot="5400000">
              <a:off x="11156204" y="118293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0" name="椭圆 2209"/>
            <p:cNvSpPr/>
            <p:nvPr/>
          </p:nvSpPr>
          <p:spPr>
            <a:xfrm rot="5400000">
              <a:off x="10979685" y="11829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1" name="椭圆 2210"/>
            <p:cNvSpPr/>
            <p:nvPr/>
          </p:nvSpPr>
          <p:spPr>
            <a:xfrm rot="5400000">
              <a:off x="11156204" y="136073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2" name="椭圆 2211"/>
            <p:cNvSpPr/>
            <p:nvPr/>
          </p:nvSpPr>
          <p:spPr>
            <a:xfrm rot="5400000">
              <a:off x="10979685" y="13607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3" name="椭圆 2212"/>
            <p:cNvSpPr/>
            <p:nvPr/>
          </p:nvSpPr>
          <p:spPr>
            <a:xfrm rot="5400000">
              <a:off x="11156204" y="153059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4" name="椭圆 2213"/>
            <p:cNvSpPr/>
            <p:nvPr/>
          </p:nvSpPr>
          <p:spPr>
            <a:xfrm rot="5400000">
              <a:off x="10979685" y="15305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5" name="椭圆 2214"/>
            <p:cNvSpPr/>
            <p:nvPr/>
          </p:nvSpPr>
          <p:spPr>
            <a:xfrm rot="5400000">
              <a:off x="11156204" y="169712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6" name="椭圆 2215"/>
            <p:cNvSpPr/>
            <p:nvPr/>
          </p:nvSpPr>
          <p:spPr>
            <a:xfrm rot="5400000">
              <a:off x="10979685" y="1697123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7" name="椭圆 2216"/>
            <p:cNvSpPr/>
            <p:nvPr/>
          </p:nvSpPr>
          <p:spPr>
            <a:xfrm rot="5400000">
              <a:off x="11156204" y="1863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8" name="椭圆 2217"/>
            <p:cNvSpPr/>
            <p:nvPr/>
          </p:nvSpPr>
          <p:spPr>
            <a:xfrm rot="5400000">
              <a:off x="10979685" y="1863649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9" name="椭圆 2218"/>
            <p:cNvSpPr/>
            <p:nvPr/>
          </p:nvSpPr>
          <p:spPr>
            <a:xfrm rot="5400000">
              <a:off x="11156204" y="203350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0" name="椭圆 2219"/>
            <p:cNvSpPr/>
            <p:nvPr/>
          </p:nvSpPr>
          <p:spPr>
            <a:xfrm rot="5400000">
              <a:off x="10979685" y="2033506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1" name="椭圆 2220"/>
            <p:cNvSpPr/>
            <p:nvPr/>
          </p:nvSpPr>
          <p:spPr>
            <a:xfrm rot="5400000">
              <a:off x="11156204" y="220003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2" name="椭圆 2221"/>
            <p:cNvSpPr/>
            <p:nvPr/>
          </p:nvSpPr>
          <p:spPr>
            <a:xfrm rot="5400000">
              <a:off x="10979685" y="220003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3" name="椭圆 2222"/>
            <p:cNvSpPr/>
            <p:nvPr/>
          </p:nvSpPr>
          <p:spPr>
            <a:xfrm rot="5400000">
              <a:off x="11156204" y="2377832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4" name="椭圆 2223"/>
            <p:cNvSpPr/>
            <p:nvPr/>
          </p:nvSpPr>
          <p:spPr>
            <a:xfrm rot="5400000">
              <a:off x="10979685" y="237783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5" name="椭圆 2224"/>
            <p:cNvSpPr/>
            <p:nvPr/>
          </p:nvSpPr>
          <p:spPr>
            <a:xfrm rot="5400000">
              <a:off x="11156204" y="254769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6" name="椭圆 2225"/>
            <p:cNvSpPr/>
            <p:nvPr/>
          </p:nvSpPr>
          <p:spPr>
            <a:xfrm rot="5400000">
              <a:off x="10979685" y="254769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7" name="椭圆 2226"/>
            <p:cNvSpPr/>
            <p:nvPr/>
          </p:nvSpPr>
          <p:spPr>
            <a:xfrm rot="5400000">
              <a:off x="11156204" y="271421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8" name="椭圆 2227"/>
            <p:cNvSpPr/>
            <p:nvPr/>
          </p:nvSpPr>
          <p:spPr>
            <a:xfrm rot="5400000">
              <a:off x="10979685" y="271421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9" name="椭圆 2228"/>
            <p:cNvSpPr/>
            <p:nvPr/>
          </p:nvSpPr>
          <p:spPr>
            <a:xfrm rot="5400000">
              <a:off x="11156204" y="288074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0" name="椭圆 2229"/>
            <p:cNvSpPr/>
            <p:nvPr/>
          </p:nvSpPr>
          <p:spPr>
            <a:xfrm rot="5400000">
              <a:off x="10979685" y="288074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1" name="椭圆 2230"/>
            <p:cNvSpPr/>
            <p:nvPr/>
          </p:nvSpPr>
          <p:spPr>
            <a:xfrm rot="5400000">
              <a:off x="11156204" y="305060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2" name="椭圆 2231"/>
            <p:cNvSpPr/>
            <p:nvPr/>
          </p:nvSpPr>
          <p:spPr>
            <a:xfrm rot="5400000">
              <a:off x="10979685" y="3050602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3" name="椭圆 2232"/>
            <p:cNvSpPr/>
            <p:nvPr/>
          </p:nvSpPr>
          <p:spPr>
            <a:xfrm rot="5400000">
              <a:off x="11156204" y="32171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4" name="椭圆 2233"/>
            <p:cNvSpPr/>
            <p:nvPr/>
          </p:nvSpPr>
          <p:spPr>
            <a:xfrm rot="5400000">
              <a:off x="10979685" y="321712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5" name="椭圆 2234"/>
            <p:cNvSpPr/>
            <p:nvPr/>
          </p:nvSpPr>
          <p:spPr>
            <a:xfrm rot="5400000">
              <a:off x="11156204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6" name="椭圆 2235"/>
            <p:cNvSpPr/>
            <p:nvPr/>
          </p:nvSpPr>
          <p:spPr>
            <a:xfrm rot="5400000">
              <a:off x="10979685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7" name="椭圆 2236"/>
            <p:cNvSpPr/>
            <p:nvPr/>
          </p:nvSpPr>
          <p:spPr>
            <a:xfrm rot="5400000">
              <a:off x="11156204" y="356478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8" name="椭圆 2237"/>
            <p:cNvSpPr/>
            <p:nvPr/>
          </p:nvSpPr>
          <p:spPr>
            <a:xfrm rot="5400000">
              <a:off x="10979685" y="356478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9" name="椭圆 2238"/>
            <p:cNvSpPr/>
            <p:nvPr/>
          </p:nvSpPr>
          <p:spPr>
            <a:xfrm rot="5400000">
              <a:off x="11156204" y="373131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0" name="椭圆 2239"/>
            <p:cNvSpPr/>
            <p:nvPr/>
          </p:nvSpPr>
          <p:spPr>
            <a:xfrm rot="5400000">
              <a:off x="10979685" y="373131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1" name="椭圆 2240"/>
            <p:cNvSpPr/>
            <p:nvPr/>
          </p:nvSpPr>
          <p:spPr>
            <a:xfrm rot="5400000">
              <a:off x="10803166" y="846553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2" name="椭圆 2241"/>
            <p:cNvSpPr/>
            <p:nvPr/>
          </p:nvSpPr>
          <p:spPr>
            <a:xfrm rot="5400000">
              <a:off x="10626649" y="846553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3" name="椭圆 2242"/>
            <p:cNvSpPr/>
            <p:nvPr/>
          </p:nvSpPr>
          <p:spPr>
            <a:xfrm rot="5400000">
              <a:off x="10803166" y="1016412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4" name="椭圆 2243"/>
            <p:cNvSpPr/>
            <p:nvPr/>
          </p:nvSpPr>
          <p:spPr>
            <a:xfrm rot="5400000">
              <a:off x="10626649" y="10164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5" name="椭圆 2244"/>
            <p:cNvSpPr/>
            <p:nvPr/>
          </p:nvSpPr>
          <p:spPr>
            <a:xfrm rot="5400000">
              <a:off x="10803166" y="118293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6" name="椭圆 2245"/>
            <p:cNvSpPr/>
            <p:nvPr/>
          </p:nvSpPr>
          <p:spPr>
            <a:xfrm rot="5400000">
              <a:off x="10626649" y="118293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7" name="椭圆 2246"/>
            <p:cNvSpPr/>
            <p:nvPr/>
          </p:nvSpPr>
          <p:spPr>
            <a:xfrm rot="5400000">
              <a:off x="10803166" y="136073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8" name="椭圆 2247"/>
            <p:cNvSpPr/>
            <p:nvPr/>
          </p:nvSpPr>
          <p:spPr>
            <a:xfrm rot="5400000">
              <a:off x="10626649" y="13607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9" name="椭圆 2248"/>
            <p:cNvSpPr/>
            <p:nvPr/>
          </p:nvSpPr>
          <p:spPr>
            <a:xfrm rot="5400000">
              <a:off x="10803166" y="153059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0" name="椭圆 2249"/>
            <p:cNvSpPr/>
            <p:nvPr/>
          </p:nvSpPr>
          <p:spPr>
            <a:xfrm rot="5400000">
              <a:off x="10626649" y="15305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1" name="椭圆 2250"/>
            <p:cNvSpPr/>
            <p:nvPr/>
          </p:nvSpPr>
          <p:spPr>
            <a:xfrm rot="5400000">
              <a:off x="10803166" y="169712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2" name="椭圆 2251"/>
            <p:cNvSpPr/>
            <p:nvPr/>
          </p:nvSpPr>
          <p:spPr>
            <a:xfrm rot="5400000">
              <a:off x="10626649" y="169712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3" name="椭圆 2252"/>
            <p:cNvSpPr/>
            <p:nvPr/>
          </p:nvSpPr>
          <p:spPr>
            <a:xfrm rot="5400000">
              <a:off x="10803166" y="1863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4" name="椭圆 2253"/>
            <p:cNvSpPr/>
            <p:nvPr/>
          </p:nvSpPr>
          <p:spPr>
            <a:xfrm rot="5400000">
              <a:off x="10626649" y="1863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5" name="椭圆 2254"/>
            <p:cNvSpPr/>
            <p:nvPr/>
          </p:nvSpPr>
          <p:spPr>
            <a:xfrm rot="5400000">
              <a:off x="10803166" y="203350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6" name="椭圆 2255"/>
            <p:cNvSpPr/>
            <p:nvPr/>
          </p:nvSpPr>
          <p:spPr>
            <a:xfrm rot="5400000">
              <a:off x="10626649" y="203350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7" name="椭圆 2256"/>
            <p:cNvSpPr/>
            <p:nvPr/>
          </p:nvSpPr>
          <p:spPr>
            <a:xfrm rot="5400000">
              <a:off x="10803166" y="220003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8" name="椭圆 2257"/>
            <p:cNvSpPr/>
            <p:nvPr/>
          </p:nvSpPr>
          <p:spPr>
            <a:xfrm rot="5400000">
              <a:off x="10626649" y="220003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9" name="椭圆 2258"/>
            <p:cNvSpPr/>
            <p:nvPr/>
          </p:nvSpPr>
          <p:spPr>
            <a:xfrm rot="5400000">
              <a:off x="10803166" y="2377832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0" name="椭圆 2259"/>
            <p:cNvSpPr/>
            <p:nvPr/>
          </p:nvSpPr>
          <p:spPr>
            <a:xfrm rot="5400000">
              <a:off x="10626649" y="237783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1" name="椭圆 2260"/>
            <p:cNvSpPr/>
            <p:nvPr/>
          </p:nvSpPr>
          <p:spPr>
            <a:xfrm rot="5400000">
              <a:off x="10803166" y="254769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2" name="椭圆 2261"/>
            <p:cNvSpPr/>
            <p:nvPr/>
          </p:nvSpPr>
          <p:spPr>
            <a:xfrm rot="5400000">
              <a:off x="10626649" y="254769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3" name="椭圆 2262"/>
            <p:cNvSpPr/>
            <p:nvPr/>
          </p:nvSpPr>
          <p:spPr>
            <a:xfrm rot="5400000">
              <a:off x="10803166" y="271421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4" name="椭圆 2263"/>
            <p:cNvSpPr/>
            <p:nvPr/>
          </p:nvSpPr>
          <p:spPr>
            <a:xfrm rot="5400000">
              <a:off x="10626649" y="271421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5" name="椭圆 2264"/>
            <p:cNvSpPr/>
            <p:nvPr/>
          </p:nvSpPr>
          <p:spPr>
            <a:xfrm rot="5400000">
              <a:off x="10803166" y="288074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6" name="椭圆 2265"/>
            <p:cNvSpPr/>
            <p:nvPr/>
          </p:nvSpPr>
          <p:spPr>
            <a:xfrm rot="5400000">
              <a:off x="10626649" y="288074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7" name="椭圆 2266"/>
            <p:cNvSpPr/>
            <p:nvPr/>
          </p:nvSpPr>
          <p:spPr>
            <a:xfrm rot="5400000">
              <a:off x="10803166" y="305060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8" name="椭圆 2267"/>
            <p:cNvSpPr/>
            <p:nvPr/>
          </p:nvSpPr>
          <p:spPr>
            <a:xfrm rot="5400000">
              <a:off x="10626649" y="305060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9" name="椭圆 2268"/>
            <p:cNvSpPr/>
            <p:nvPr/>
          </p:nvSpPr>
          <p:spPr>
            <a:xfrm rot="5400000">
              <a:off x="10803166" y="32171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0" name="椭圆 2269"/>
            <p:cNvSpPr/>
            <p:nvPr/>
          </p:nvSpPr>
          <p:spPr>
            <a:xfrm rot="5400000">
              <a:off x="10626649" y="321712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1" name="椭圆 2270"/>
            <p:cNvSpPr/>
            <p:nvPr/>
          </p:nvSpPr>
          <p:spPr>
            <a:xfrm rot="5400000">
              <a:off x="10803166" y="33949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2" name="椭圆 2271"/>
            <p:cNvSpPr/>
            <p:nvPr/>
          </p:nvSpPr>
          <p:spPr>
            <a:xfrm rot="5400000">
              <a:off x="10626649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3" name="椭圆 2272"/>
            <p:cNvSpPr/>
            <p:nvPr/>
          </p:nvSpPr>
          <p:spPr>
            <a:xfrm rot="5400000">
              <a:off x="10803166" y="356478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4" name="椭圆 2273"/>
            <p:cNvSpPr/>
            <p:nvPr/>
          </p:nvSpPr>
          <p:spPr>
            <a:xfrm rot="5400000">
              <a:off x="10626649" y="3564787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5" name="椭圆 2274"/>
            <p:cNvSpPr/>
            <p:nvPr/>
          </p:nvSpPr>
          <p:spPr>
            <a:xfrm rot="5400000">
              <a:off x="10803166" y="373131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6" name="椭圆 2275"/>
            <p:cNvSpPr/>
            <p:nvPr/>
          </p:nvSpPr>
          <p:spPr>
            <a:xfrm rot="5400000">
              <a:off x="10626649" y="373131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7" name="椭圆 2276"/>
            <p:cNvSpPr/>
            <p:nvPr/>
          </p:nvSpPr>
          <p:spPr>
            <a:xfrm rot="5400000">
              <a:off x="10450130" y="84655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8" name="椭圆 2277"/>
            <p:cNvSpPr/>
            <p:nvPr/>
          </p:nvSpPr>
          <p:spPr>
            <a:xfrm rot="5400000">
              <a:off x="10273612" y="84655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9" name="椭圆 2278"/>
            <p:cNvSpPr/>
            <p:nvPr/>
          </p:nvSpPr>
          <p:spPr>
            <a:xfrm rot="5400000">
              <a:off x="10450130" y="10164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0" name="椭圆 2279"/>
            <p:cNvSpPr/>
            <p:nvPr/>
          </p:nvSpPr>
          <p:spPr>
            <a:xfrm rot="5400000">
              <a:off x="10273612" y="10164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1" name="椭圆 2280"/>
            <p:cNvSpPr/>
            <p:nvPr/>
          </p:nvSpPr>
          <p:spPr>
            <a:xfrm rot="5400000">
              <a:off x="10450130" y="118293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2" name="椭圆 2281"/>
            <p:cNvSpPr/>
            <p:nvPr/>
          </p:nvSpPr>
          <p:spPr>
            <a:xfrm rot="5400000">
              <a:off x="10273612" y="118293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3" name="椭圆 2282"/>
            <p:cNvSpPr/>
            <p:nvPr/>
          </p:nvSpPr>
          <p:spPr>
            <a:xfrm rot="5400000">
              <a:off x="10450130" y="13607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4" name="椭圆 2283"/>
            <p:cNvSpPr/>
            <p:nvPr/>
          </p:nvSpPr>
          <p:spPr>
            <a:xfrm rot="5400000">
              <a:off x="10273612" y="136073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5" name="椭圆 2284"/>
            <p:cNvSpPr/>
            <p:nvPr/>
          </p:nvSpPr>
          <p:spPr>
            <a:xfrm rot="5400000">
              <a:off x="10450130" y="153059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6" name="椭圆 2285"/>
            <p:cNvSpPr/>
            <p:nvPr/>
          </p:nvSpPr>
          <p:spPr>
            <a:xfrm rot="5400000">
              <a:off x="10273612" y="153059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7" name="椭圆 2286"/>
            <p:cNvSpPr/>
            <p:nvPr/>
          </p:nvSpPr>
          <p:spPr>
            <a:xfrm rot="5400000">
              <a:off x="10450130" y="169712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8" name="椭圆 2287"/>
            <p:cNvSpPr/>
            <p:nvPr/>
          </p:nvSpPr>
          <p:spPr>
            <a:xfrm rot="5400000">
              <a:off x="10273612" y="169712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9" name="椭圆 2288"/>
            <p:cNvSpPr/>
            <p:nvPr/>
          </p:nvSpPr>
          <p:spPr>
            <a:xfrm rot="5400000">
              <a:off x="10450130" y="1863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0" name="椭圆 2289"/>
            <p:cNvSpPr/>
            <p:nvPr/>
          </p:nvSpPr>
          <p:spPr>
            <a:xfrm rot="5400000">
              <a:off x="10273612" y="1863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1" name="椭圆 2290"/>
            <p:cNvSpPr/>
            <p:nvPr/>
          </p:nvSpPr>
          <p:spPr>
            <a:xfrm rot="5400000">
              <a:off x="10450130" y="203350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2" name="椭圆 2291"/>
            <p:cNvSpPr/>
            <p:nvPr/>
          </p:nvSpPr>
          <p:spPr>
            <a:xfrm rot="5400000">
              <a:off x="10273612" y="203350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3" name="椭圆 2292"/>
            <p:cNvSpPr/>
            <p:nvPr/>
          </p:nvSpPr>
          <p:spPr>
            <a:xfrm rot="5400000">
              <a:off x="10450130" y="220003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4" name="椭圆 2293"/>
            <p:cNvSpPr/>
            <p:nvPr/>
          </p:nvSpPr>
          <p:spPr>
            <a:xfrm rot="5400000">
              <a:off x="10273612" y="2200034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5" name="椭圆 2294"/>
            <p:cNvSpPr/>
            <p:nvPr/>
          </p:nvSpPr>
          <p:spPr>
            <a:xfrm rot="5400000">
              <a:off x="10450130" y="237783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6" name="椭圆 2295"/>
            <p:cNvSpPr/>
            <p:nvPr/>
          </p:nvSpPr>
          <p:spPr>
            <a:xfrm rot="5400000">
              <a:off x="10273612" y="237783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7" name="椭圆 2296"/>
            <p:cNvSpPr/>
            <p:nvPr/>
          </p:nvSpPr>
          <p:spPr>
            <a:xfrm rot="5400000">
              <a:off x="10450130" y="254769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8" name="椭圆 2297"/>
            <p:cNvSpPr/>
            <p:nvPr/>
          </p:nvSpPr>
          <p:spPr>
            <a:xfrm rot="5400000">
              <a:off x="10273612" y="254769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9" name="椭圆 2298"/>
            <p:cNvSpPr/>
            <p:nvPr/>
          </p:nvSpPr>
          <p:spPr>
            <a:xfrm rot="5400000">
              <a:off x="10450130" y="271421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0" name="椭圆 2299"/>
            <p:cNvSpPr/>
            <p:nvPr/>
          </p:nvSpPr>
          <p:spPr>
            <a:xfrm rot="5400000">
              <a:off x="10273612" y="271421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1" name="椭圆 2300"/>
            <p:cNvSpPr/>
            <p:nvPr/>
          </p:nvSpPr>
          <p:spPr>
            <a:xfrm rot="5400000">
              <a:off x="10450130" y="288074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2" name="椭圆 2301"/>
            <p:cNvSpPr/>
            <p:nvPr/>
          </p:nvSpPr>
          <p:spPr>
            <a:xfrm rot="5400000">
              <a:off x="10273612" y="288074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3" name="椭圆 2302"/>
            <p:cNvSpPr/>
            <p:nvPr/>
          </p:nvSpPr>
          <p:spPr>
            <a:xfrm rot="5400000">
              <a:off x="10450130" y="305060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4" name="椭圆 2303"/>
            <p:cNvSpPr/>
            <p:nvPr/>
          </p:nvSpPr>
          <p:spPr>
            <a:xfrm rot="5400000">
              <a:off x="10273612" y="305060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5" name="椭圆 2304"/>
            <p:cNvSpPr/>
            <p:nvPr/>
          </p:nvSpPr>
          <p:spPr>
            <a:xfrm rot="5400000">
              <a:off x="10450130" y="32171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6" name="椭圆 2305"/>
            <p:cNvSpPr/>
            <p:nvPr/>
          </p:nvSpPr>
          <p:spPr>
            <a:xfrm rot="5400000">
              <a:off x="10273612" y="321712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7" name="椭圆 2306"/>
            <p:cNvSpPr/>
            <p:nvPr/>
          </p:nvSpPr>
          <p:spPr>
            <a:xfrm rot="5400000">
              <a:off x="10450130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8" name="椭圆 2307"/>
            <p:cNvSpPr/>
            <p:nvPr/>
          </p:nvSpPr>
          <p:spPr>
            <a:xfrm rot="5400000">
              <a:off x="10273612" y="33949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9" name="椭圆 2308"/>
            <p:cNvSpPr/>
            <p:nvPr/>
          </p:nvSpPr>
          <p:spPr>
            <a:xfrm rot="5400000">
              <a:off x="10450130" y="356478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0" name="椭圆 2309"/>
            <p:cNvSpPr/>
            <p:nvPr/>
          </p:nvSpPr>
          <p:spPr>
            <a:xfrm rot="5400000">
              <a:off x="10273612" y="356478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1" name="椭圆 2310"/>
            <p:cNvSpPr/>
            <p:nvPr/>
          </p:nvSpPr>
          <p:spPr>
            <a:xfrm rot="5400000">
              <a:off x="10450130" y="373131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2" name="椭圆 2311"/>
            <p:cNvSpPr/>
            <p:nvPr/>
          </p:nvSpPr>
          <p:spPr>
            <a:xfrm rot="5400000">
              <a:off x="10273612" y="373131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3" name="椭圆 2312"/>
            <p:cNvSpPr/>
            <p:nvPr/>
          </p:nvSpPr>
          <p:spPr>
            <a:xfrm rot="5400000">
              <a:off x="10097094" y="84655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4" name="椭圆 2313"/>
            <p:cNvSpPr/>
            <p:nvPr/>
          </p:nvSpPr>
          <p:spPr>
            <a:xfrm rot="5400000">
              <a:off x="9920575" y="84655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5" name="椭圆 2314"/>
            <p:cNvSpPr/>
            <p:nvPr/>
          </p:nvSpPr>
          <p:spPr>
            <a:xfrm rot="5400000">
              <a:off x="10097094" y="10164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6" name="椭圆 2315"/>
            <p:cNvSpPr/>
            <p:nvPr/>
          </p:nvSpPr>
          <p:spPr>
            <a:xfrm rot="5400000">
              <a:off x="9920575" y="10164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7" name="椭圆 2316"/>
            <p:cNvSpPr/>
            <p:nvPr/>
          </p:nvSpPr>
          <p:spPr>
            <a:xfrm rot="5400000">
              <a:off x="10097094" y="11829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8" name="椭圆 2317"/>
            <p:cNvSpPr/>
            <p:nvPr/>
          </p:nvSpPr>
          <p:spPr>
            <a:xfrm rot="5400000">
              <a:off x="9920575" y="118293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9" name="椭圆 2318"/>
            <p:cNvSpPr/>
            <p:nvPr/>
          </p:nvSpPr>
          <p:spPr>
            <a:xfrm rot="5400000">
              <a:off x="10097094" y="13607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0" name="椭圆 2319"/>
            <p:cNvSpPr/>
            <p:nvPr/>
          </p:nvSpPr>
          <p:spPr>
            <a:xfrm rot="5400000">
              <a:off x="9920575" y="13607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1" name="椭圆 2320"/>
            <p:cNvSpPr/>
            <p:nvPr/>
          </p:nvSpPr>
          <p:spPr>
            <a:xfrm rot="5400000">
              <a:off x="10097094" y="153059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2" name="椭圆 2321"/>
            <p:cNvSpPr/>
            <p:nvPr/>
          </p:nvSpPr>
          <p:spPr>
            <a:xfrm rot="5400000">
              <a:off x="9920575" y="153059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3" name="椭圆 2322"/>
            <p:cNvSpPr/>
            <p:nvPr/>
          </p:nvSpPr>
          <p:spPr>
            <a:xfrm rot="5400000">
              <a:off x="10097094" y="169712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4" name="椭圆 2323"/>
            <p:cNvSpPr/>
            <p:nvPr/>
          </p:nvSpPr>
          <p:spPr>
            <a:xfrm rot="5400000">
              <a:off x="9920575" y="169712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5" name="椭圆 2324"/>
            <p:cNvSpPr/>
            <p:nvPr/>
          </p:nvSpPr>
          <p:spPr>
            <a:xfrm rot="5400000">
              <a:off x="10097094" y="1863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6" name="椭圆 2325"/>
            <p:cNvSpPr/>
            <p:nvPr/>
          </p:nvSpPr>
          <p:spPr>
            <a:xfrm rot="5400000">
              <a:off x="9920575" y="18636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7" name="椭圆 2326"/>
            <p:cNvSpPr/>
            <p:nvPr/>
          </p:nvSpPr>
          <p:spPr>
            <a:xfrm rot="5400000">
              <a:off x="10097094" y="203350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8" name="椭圆 2327"/>
            <p:cNvSpPr/>
            <p:nvPr/>
          </p:nvSpPr>
          <p:spPr>
            <a:xfrm rot="5400000">
              <a:off x="9920575" y="203350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9" name="椭圆 2328"/>
            <p:cNvSpPr/>
            <p:nvPr/>
          </p:nvSpPr>
          <p:spPr>
            <a:xfrm rot="5400000">
              <a:off x="10097094" y="220003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0" name="椭圆 2329"/>
            <p:cNvSpPr/>
            <p:nvPr/>
          </p:nvSpPr>
          <p:spPr>
            <a:xfrm rot="5400000">
              <a:off x="9920575" y="220003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1" name="椭圆 2330"/>
            <p:cNvSpPr/>
            <p:nvPr/>
          </p:nvSpPr>
          <p:spPr>
            <a:xfrm rot="5400000">
              <a:off x="10097094" y="237783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2" name="椭圆 2331"/>
            <p:cNvSpPr/>
            <p:nvPr/>
          </p:nvSpPr>
          <p:spPr>
            <a:xfrm rot="5400000">
              <a:off x="9920575" y="237783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3" name="椭圆 2332"/>
            <p:cNvSpPr/>
            <p:nvPr/>
          </p:nvSpPr>
          <p:spPr>
            <a:xfrm rot="5400000">
              <a:off x="10097094" y="254769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4" name="椭圆 2333"/>
            <p:cNvSpPr/>
            <p:nvPr/>
          </p:nvSpPr>
          <p:spPr>
            <a:xfrm rot="5400000">
              <a:off x="9920575" y="254769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5" name="椭圆 2334"/>
            <p:cNvSpPr/>
            <p:nvPr/>
          </p:nvSpPr>
          <p:spPr>
            <a:xfrm rot="5400000">
              <a:off x="10097094" y="271421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6" name="椭圆 2335"/>
            <p:cNvSpPr/>
            <p:nvPr/>
          </p:nvSpPr>
          <p:spPr>
            <a:xfrm rot="5400000">
              <a:off x="9920575" y="271421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7" name="椭圆 2336"/>
            <p:cNvSpPr/>
            <p:nvPr/>
          </p:nvSpPr>
          <p:spPr>
            <a:xfrm rot="5400000">
              <a:off x="10097094" y="288074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8" name="椭圆 2337"/>
            <p:cNvSpPr/>
            <p:nvPr/>
          </p:nvSpPr>
          <p:spPr>
            <a:xfrm rot="5400000">
              <a:off x="9920575" y="288074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9" name="椭圆 2338"/>
            <p:cNvSpPr/>
            <p:nvPr/>
          </p:nvSpPr>
          <p:spPr>
            <a:xfrm rot="5400000">
              <a:off x="10097094" y="305060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0" name="椭圆 2339"/>
            <p:cNvSpPr/>
            <p:nvPr/>
          </p:nvSpPr>
          <p:spPr>
            <a:xfrm rot="5400000">
              <a:off x="9920575" y="305060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1" name="椭圆 2340"/>
            <p:cNvSpPr/>
            <p:nvPr/>
          </p:nvSpPr>
          <p:spPr>
            <a:xfrm rot="5400000">
              <a:off x="10097094" y="321712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2" name="椭圆 2341"/>
            <p:cNvSpPr/>
            <p:nvPr/>
          </p:nvSpPr>
          <p:spPr>
            <a:xfrm rot="5400000">
              <a:off x="9920575" y="321712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3" name="椭圆 2342"/>
            <p:cNvSpPr/>
            <p:nvPr/>
          </p:nvSpPr>
          <p:spPr>
            <a:xfrm rot="5400000">
              <a:off x="10097094" y="33949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4" name="椭圆 2343"/>
            <p:cNvSpPr/>
            <p:nvPr/>
          </p:nvSpPr>
          <p:spPr>
            <a:xfrm rot="5400000">
              <a:off x="9920575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5" name="椭圆 2344"/>
            <p:cNvSpPr/>
            <p:nvPr/>
          </p:nvSpPr>
          <p:spPr>
            <a:xfrm rot="5400000">
              <a:off x="10097094" y="356478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6" name="椭圆 2345"/>
            <p:cNvSpPr/>
            <p:nvPr/>
          </p:nvSpPr>
          <p:spPr>
            <a:xfrm rot="5400000">
              <a:off x="9920575" y="356478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7" name="椭圆 2346"/>
            <p:cNvSpPr/>
            <p:nvPr/>
          </p:nvSpPr>
          <p:spPr>
            <a:xfrm rot="5400000">
              <a:off x="10097094" y="373131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8" name="椭圆 2347"/>
            <p:cNvSpPr/>
            <p:nvPr/>
          </p:nvSpPr>
          <p:spPr>
            <a:xfrm rot="5400000">
              <a:off x="9920575" y="373131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9" name="椭圆 2348"/>
            <p:cNvSpPr/>
            <p:nvPr/>
          </p:nvSpPr>
          <p:spPr>
            <a:xfrm rot="5400000">
              <a:off x="9744058" y="84655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0" name="椭圆 2349"/>
            <p:cNvSpPr/>
            <p:nvPr/>
          </p:nvSpPr>
          <p:spPr>
            <a:xfrm rot="5400000">
              <a:off x="9567538" y="84655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1" name="椭圆 2350"/>
            <p:cNvSpPr/>
            <p:nvPr/>
          </p:nvSpPr>
          <p:spPr>
            <a:xfrm rot="5400000">
              <a:off x="9744058" y="10164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2" name="椭圆 2351"/>
            <p:cNvSpPr/>
            <p:nvPr/>
          </p:nvSpPr>
          <p:spPr>
            <a:xfrm rot="5400000">
              <a:off x="9567538" y="10164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3" name="椭圆 2352"/>
            <p:cNvSpPr/>
            <p:nvPr/>
          </p:nvSpPr>
          <p:spPr>
            <a:xfrm rot="5400000">
              <a:off x="9744058" y="11829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4" name="椭圆 2353"/>
            <p:cNvSpPr/>
            <p:nvPr/>
          </p:nvSpPr>
          <p:spPr>
            <a:xfrm rot="5400000">
              <a:off x="9567538" y="11829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5" name="椭圆 2354"/>
            <p:cNvSpPr/>
            <p:nvPr/>
          </p:nvSpPr>
          <p:spPr>
            <a:xfrm rot="5400000">
              <a:off x="9744058" y="13607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6" name="椭圆 2355"/>
            <p:cNvSpPr/>
            <p:nvPr/>
          </p:nvSpPr>
          <p:spPr>
            <a:xfrm rot="5400000">
              <a:off x="9567538" y="13607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7" name="椭圆 2356"/>
            <p:cNvSpPr/>
            <p:nvPr/>
          </p:nvSpPr>
          <p:spPr>
            <a:xfrm rot="5400000">
              <a:off x="9744058" y="153059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8" name="椭圆 2357"/>
            <p:cNvSpPr/>
            <p:nvPr/>
          </p:nvSpPr>
          <p:spPr>
            <a:xfrm rot="5400000">
              <a:off x="9567538" y="153059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9" name="椭圆 2358"/>
            <p:cNvSpPr/>
            <p:nvPr/>
          </p:nvSpPr>
          <p:spPr>
            <a:xfrm rot="5400000">
              <a:off x="9744058" y="169712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0" name="椭圆 2359"/>
            <p:cNvSpPr/>
            <p:nvPr/>
          </p:nvSpPr>
          <p:spPr>
            <a:xfrm rot="5400000">
              <a:off x="9567538" y="169712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1" name="椭圆 2360"/>
            <p:cNvSpPr/>
            <p:nvPr/>
          </p:nvSpPr>
          <p:spPr>
            <a:xfrm rot="5400000">
              <a:off x="9744058" y="1863649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2" name="椭圆 2361"/>
            <p:cNvSpPr/>
            <p:nvPr/>
          </p:nvSpPr>
          <p:spPr>
            <a:xfrm rot="5400000">
              <a:off x="9567538" y="1863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3" name="椭圆 2362"/>
            <p:cNvSpPr/>
            <p:nvPr/>
          </p:nvSpPr>
          <p:spPr>
            <a:xfrm rot="5400000">
              <a:off x="9744058" y="203350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4" name="椭圆 2363"/>
            <p:cNvSpPr/>
            <p:nvPr/>
          </p:nvSpPr>
          <p:spPr>
            <a:xfrm rot="5400000">
              <a:off x="9567538" y="203350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5" name="椭圆 2364"/>
            <p:cNvSpPr/>
            <p:nvPr/>
          </p:nvSpPr>
          <p:spPr>
            <a:xfrm rot="5400000">
              <a:off x="9744058" y="220003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6" name="椭圆 2365"/>
            <p:cNvSpPr/>
            <p:nvPr/>
          </p:nvSpPr>
          <p:spPr>
            <a:xfrm rot="5400000">
              <a:off x="9567538" y="220003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7" name="椭圆 2366"/>
            <p:cNvSpPr/>
            <p:nvPr/>
          </p:nvSpPr>
          <p:spPr>
            <a:xfrm rot="5400000">
              <a:off x="9744058" y="237783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8" name="椭圆 2367"/>
            <p:cNvSpPr/>
            <p:nvPr/>
          </p:nvSpPr>
          <p:spPr>
            <a:xfrm rot="5400000">
              <a:off x="9567538" y="237783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9" name="椭圆 2368"/>
            <p:cNvSpPr/>
            <p:nvPr/>
          </p:nvSpPr>
          <p:spPr>
            <a:xfrm rot="5400000">
              <a:off x="9744058" y="254769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0" name="椭圆 2369"/>
            <p:cNvSpPr/>
            <p:nvPr/>
          </p:nvSpPr>
          <p:spPr>
            <a:xfrm rot="5400000">
              <a:off x="9567538" y="254769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1" name="椭圆 2370"/>
            <p:cNvSpPr/>
            <p:nvPr/>
          </p:nvSpPr>
          <p:spPr>
            <a:xfrm rot="5400000">
              <a:off x="9744058" y="271421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2" name="椭圆 2371"/>
            <p:cNvSpPr/>
            <p:nvPr/>
          </p:nvSpPr>
          <p:spPr>
            <a:xfrm rot="5400000">
              <a:off x="9567538" y="271421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3" name="椭圆 2372"/>
            <p:cNvSpPr/>
            <p:nvPr/>
          </p:nvSpPr>
          <p:spPr>
            <a:xfrm rot="5400000">
              <a:off x="9744058" y="288074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4" name="椭圆 2373"/>
            <p:cNvSpPr/>
            <p:nvPr/>
          </p:nvSpPr>
          <p:spPr>
            <a:xfrm rot="5400000">
              <a:off x="9567538" y="288074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5" name="椭圆 2374"/>
            <p:cNvSpPr/>
            <p:nvPr/>
          </p:nvSpPr>
          <p:spPr>
            <a:xfrm rot="5400000">
              <a:off x="9744058" y="305060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6" name="椭圆 2375"/>
            <p:cNvSpPr/>
            <p:nvPr/>
          </p:nvSpPr>
          <p:spPr>
            <a:xfrm rot="5400000">
              <a:off x="9567538" y="305060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7" name="椭圆 2376"/>
            <p:cNvSpPr/>
            <p:nvPr/>
          </p:nvSpPr>
          <p:spPr>
            <a:xfrm rot="5400000">
              <a:off x="9744058" y="321712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8" name="椭圆 2377"/>
            <p:cNvSpPr/>
            <p:nvPr/>
          </p:nvSpPr>
          <p:spPr>
            <a:xfrm rot="5400000">
              <a:off x="9567538" y="32171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9" name="椭圆 2378"/>
            <p:cNvSpPr/>
            <p:nvPr/>
          </p:nvSpPr>
          <p:spPr>
            <a:xfrm rot="5400000">
              <a:off x="9744058" y="339492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0" name="椭圆 2379"/>
            <p:cNvSpPr/>
            <p:nvPr/>
          </p:nvSpPr>
          <p:spPr>
            <a:xfrm rot="5400000">
              <a:off x="9567538" y="3394929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1" name="椭圆 2380"/>
            <p:cNvSpPr/>
            <p:nvPr/>
          </p:nvSpPr>
          <p:spPr>
            <a:xfrm rot="5400000">
              <a:off x="9744058" y="356478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2" name="椭圆 2381"/>
            <p:cNvSpPr/>
            <p:nvPr/>
          </p:nvSpPr>
          <p:spPr>
            <a:xfrm rot="5400000">
              <a:off x="9567538" y="356478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3" name="椭圆 2382"/>
            <p:cNvSpPr/>
            <p:nvPr/>
          </p:nvSpPr>
          <p:spPr>
            <a:xfrm rot="5400000">
              <a:off x="9744058" y="373131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4" name="椭圆 2383"/>
            <p:cNvSpPr/>
            <p:nvPr/>
          </p:nvSpPr>
          <p:spPr>
            <a:xfrm rot="5400000">
              <a:off x="9567538" y="373131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5" name="椭圆 2384"/>
            <p:cNvSpPr/>
            <p:nvPr/>
          </p:nvSpPr>
          <p:spPr>
            <a:xfrm rot="5400000">
              <a:off x="9391020" y="84655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6" name="椭圆 2385"/>
            <p:cNvSpPr/>
            <p:nvPr/>
          </p:nvSpPr>
          <p:spPr>
            <a:xfrm rot="5400000">
              <a:off x="9214502" y="84655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7" name="椭圆 2386"/>
            <p:cNvSpPr/>
            <p:nvPr/>
          </p:nvSpPr>
          <p:spPr>
            <a:xfrm rot="5400000">
              <a:off x="9391020" y="10164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8" name="椭圆 2387"/>
            <p:cNvSpPr/>
            <p:nvPr/>
          </p:nvSpPr>
          <p:spPr>
            <a:xfrm rot="5400000">
              <a:off x="9214502" y="10164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9" name="椭圆 2388"/>
            <p:cNvSpPr/>
            <p:nvPr/>
          </p:nvSpPr>
          <p:spPr>
            <a:xfrm rot="5400000">
              <a:off x="9391020" y="11829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0" name="椭圆 2389"/>
            <p:cNvSpPr/>
            <p:nvPr/>
          </p:nvSpPr>
          <p:spPr>
            <a:xfrm rot="5400000">
              <a:off x="9214502" y="1182938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1" name="椭圆 2390"/>
            <p:cNvSpPr/>
            <p:nvPr/>
          </p:nvSpPr>
          <p:spPr>
            <a:xfrm rot="5400000">
              <a:off x="9391020" y="13607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2" name="椭圆 2391"/>
            <p:cNvSpPr/>
            <p:nvPr/>
          </p:nvSpPr>
          <p:spPr>
            <a:xfrm rot="5400000">
              <a:off x="9214502" y="13607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3" name="椭圆 2392"/>
            <p:cNvSpPr/>
            <p:nvPr/>
          </p:nvSpPr>
          <p:spPr>
            <a:xfrm rot="5400000">
              <a:off x="9391020" y="153059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4" name="椭圆 2393"/>
            <p:cNvSpPr/>
            <p:nvPr/>
          </p:nvSpPr>
          <p:spPr>
            <a:xfrm rot="5400000">
              <a:off x="9214502" y="153059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5" name="椭圆 2394"/>
            <p:cNvSpPr/>
            <p:nvPr/>
          </p:nvSpPr>
          <p:spPr>
            <a:xfrm rot="5400000">
              <a:off x="9391020" y="169712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6" name="椭圆 2395"/>
            <p:cNvSpPr/>
            <p:nvPr/>
          </p:nvSpPr>
          <p:spPr>
            <a:xfrm rot="5400000">
              <a:off x="9214502" y="169712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7" name="椭圆 2396"/>
            <p:cNvSpPr/>
            <p:nvPr/>
          </p:nvSpPr>
          <p:spPr>
            <a:xfrm rot="5400000">
              <a:off x="9391020" y="1863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8" name="椭圆 2397"/>
            <p:cNvSpPr/>
            <p:nvPr/>
          </p:nvSpPr>
          <p:spPr>
            <a:xfrm rot="5400000">
              <a:off x="9214502" y="18636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9" name="椭圆 2398"/>
            <p:cNvSpPr/>
            <p:nvPr/>
          </p:nvSpPr>
          <p:spPr>
            <a:xfrm rot="5400000">
              <a:off x="9391020" y="2033506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0" name="椭圆 2399"/>
            <p:cNvSpPr/>
            <p:nvPr/>
          </p:nvSpPr>
          <p:spPr>
            <a:xfrm rot="5400000">
              <a:off x="9214502" y="203350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1" name="椭圆 2400"/>
            <p:cNvSpPr/>
            <p:nvPr/>
          </p:nvSpPr>
          <p:spPr>
            <a:xfrm rot="5400000">
              <a:off x="9391020" y="220003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2" name="椭圆 2401"/>
            <p:cNvSpPr/>
            <p:nvPr/>
          </p:nvSpPr>
          <p:spPr>
            <a:xfrm rot="5400000">
              <a:off x="9214502" y="220003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3" name="椭圆 2402"/>
            <p:cNvSpPr/>
            <p:nvPr/>
          </p:nvSpPr>
          <p:spPr>
            <a:xfrm rot="5400000">
              <a:off x="9391020" y="237783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4" name="椭圆 2403"/>
            <p:cNvSpPr/>
            <p:nvPr/>
          </p:nvSpPr>
          <p:spPr>
            <a:xfrm rot="5400000">
              <a:off x="9214502" y="237783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5" name="椭圆 2404"/>
            <p:cNvSpPr/>
            <p:nvPr/>
          </p:nvSpPr>
          <p:spPr>
            <a:xfrm rot="5400000">
              <a:off x="9391020" y="254769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6" name="椭圆 2405"/>
            <p:cNvSpPr/>
            <p:nvPr/>
          </p:nvSpPr>
          <p:spPr>
            <a:xfrm rot="5400000">
              <a:off x="9214502" y="254769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7" name="椭圆 2406"/>
            <p:cNvSpPr/>
            <p:nvPr/>
          </p:nvSpPr>
          <p:spPr>
            <a:xfrm rot="5400000">
              <a:off x="9391020" y="271421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8" name="椭圆 2407"/>
            <p:cNvSpPr/>
            <p:nvPr/>
          </p:nvSpPr>
          <p:spPr>
            <a:xfrm rot="5400000">
              <a:off x="9214502" y="271421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9" name="椭圆 2408"/>
            <p:cNvSpPr/>
            <p:nvPr/>
          </p:nvSpPr>
          <p:spPr>
            <a:xfrm rot="5400000">
              <a:off x="9391020" y="288074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0" name="椭圆 2409"/>
            <p:cNvSpPr/>
            <p:nvPr/>
          </p:nvSpPr>
          <p:spPr>
            <a:xfrm rot="5400000">
              <a:off x="9214502" y="288074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1" name="椭圆 2410"/>
            <p:cNvSpPr/>
            <p:nvPr/>
          </p:nvSpPr>
          <p:spPr>
            <a:xfrm rot="5400000">
              <a:off x="9391020" y="305060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2" name="椭圆 2411"/>
            <p:cNvSpPr/>
            <p:nvPr/>
          </p:nvSpPr>
          <p:spPr>
            <a:xfrm rot="5400000">
              <a:off x="9214502" y="305060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3" name="椭圆 2412"/>
            <p:cNvSpPr/>
            <p:nvPr/>
          </p:nvSpPr>
          <p:spPr>
            <a:xfrm rot="5400000">
              <a:off x="9391020" y="321712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4" name="椭圆 2413"/>
            <p:cNvSpPr/>
            <p:nvPr/>
          </p:nvSpPr>
          <p:spPr>
            <a:xfrm rot="5400000">
              <a:off x="9214502" y="321712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5" name="椭圆 2414"/>
            <p:cNvSpPr/>
            <p:nvPr/>
          </p:nvSpPr>
          <p:spPr>
            <a:xfrm rot="5400000">
              <a:off x="9391020" y="339492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6" name="椭圆 2415"/>
            <p:cNvSpPr/>
            <p:nvPr/>
          </p:nvSpPr>
          <p:spPr>
            <a:xfrm rot="5400000">
              <a:off x="9214502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7" name="椭圆 2416"/>
            <p:cNvSpPr/>
            <p:nvPr/>
          </p:nvSpPr>
          <p:spPr>
            <a:xfrm rot="5400000">
              <a:off x="9391020" y="356478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8" name="椭圆 2417"/>
            <p:cNvSpPr/>
            <p:nvPr/>
          </p:nvSpPr>
          <p:spPr>
            <a:xfrm rot="5400000">
              <a:off x="9214502" y="356478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9" name="椭圆 2418"/>
            <p:cNvSpPr/>
            <p:nvPr/>
          </p:nvSpPr>
          <p:spPr>
            <a:xfrm rot="5400000">
              <a:off x="9391020" y="3731313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0" name="椭圆 2419"/>
            <p:cNvSpPr/>
            <p:nvPr/>
          </p:nvSpPr>
          <p:spPr>
            <a:xfrm rot="5400000">
              <a:off x="9214502" y="373131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3" name="椭圆 2582"/>
            <p:cNvSpPr/>
            <p:nvPr/>
          </p:nvSpPr>
          <p:spPr>
            <a:xfrm rot="5400000">
              <a:off x="11685758" y="84655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4" name="椭圆 2583"/>
            <p:cNvSpPr/>
            <p:nvPr/>
          </p:nvSpPr>
          <p:spPr>
            <a:xfrm rot="5400000">
              <a:off x="11685758" y="1016412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5" name="椭圆 2584"/>
            <p:cNvSpPr/>
            <p:nvPr/>
          </p:nvSpPr>
          <p:spPr>
            <a:xfrm rot="5400000">
              <a:off x="11685758" y="118293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6" name="椭圆 2585"/>
            <p:cNvSpPr/>
            <p:nvPr/>
          </p:nvSpPr>
          <p:spPr>
            <a:xfrm rot="5400000">
              <a:off x="11685758" y="136073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7" name="椭圆 2586"/>
            <p:cNvSpPr/>
            <p:nvPr/>
          </p:nvSpPr>
          <p:spPr>
            <a:xfrm rot="5400000">
              <a:off x="11685758" y="1530595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8" name="椭圆 2587"/>
            <p:cNvSpPr/>
            <p:nvPr/>
          </p:nvSpPr>
          <p:spPr>
            <a:xfrm rot="5400000">
              <a:off x="11685758" y="169712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9" name="椭圆 2588"/>
            <p:cNvSpPr/>
            <p:nvPr/>
          </p:nvSpPr>
          <p:spPr>
            <a:xfrm rot="5400000">
              <a:off x="11685758" y="1863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0" name="椭圆 2589"/>
            <p:cNvSpPr/>
            <p:nvPr/>
          </p:nvSpPr>
          <p:spPr>
            <a:xfrm rot="5400000">
              <a:off x="11685758" y="2033506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1" name="椭圆 2590"/>
            <p:cNvSpPr/>
            <p:nvPr/>
          </p:nvSpPr>
          <p:spPr>
            <a:xfrm rot="5400000">
              <a:off x="11685758" y="220003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2" name="椭圆 2591"/>
            <p:cNvSpPr/>
            <p:nvPr/>
          </p:nvSpPr>
          <p:spPr>
            <a:xfrm rot="5400000">
              <a:off x="11685758" y="2377832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3" name="椭圆 2592"/>
            <p:cNvSpPr/>
            <p:nvPr/>
          </p:nvSpPr>
          <p:spPr>
            <a:xfrm rot="5400000">
              <a:off x="11685758" y="254769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4" name="椭圆 2593"/>
            <p:cNvSpPr/>
            <p:nvPr/>
          </p:nvSpPr>
          <p:spPr>
            <a:xfrm rot="5400000">
              <a:off x="11685758" y="271421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5" name="椭圆 2594"/>
            <p:cNvSpPr/>
            <p:nvPr/>
          </p:nvSpPr>
          <p:spPr>
            <a:xfrm rot="5400000">
              <a:off x="11685758" y="288074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6" name="椭圆 2595"/>
            <p:cNvSpPr/>
            <p:nvPr/>
          </p:nvSpPr>
          <p:spPr>
            <a:xfrm rot="5400000">
              <a:off x="11685758" y="3050602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7" name="椭圆 2596"/>
            <p:cNvSpPr/>
            <p:nvPr/>
          </p:nvSpPr>
          <p:spPr>
            <a:xfrm rot="5400000">
              <a:off x="11685758" y="32171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8" name="椭圆 2597"/>
            <p:cNvSpPr/>
            <p:nvPr/>
          </p:nvSpPr>
          <p:spPr>
            <a:xfrm rot="5400000">
              <a:off x="11685758" y="33949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9" name="椭圆 2598"/>
            <p:cNvSpPr/>
            <p:nvPr/>
          </p:nvSpPr>
          <p:spPr>
            <a:xfrm rot="5400000">
              <a:off x="11685758" y="356478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0" name="椭圆 2599"/>
            <p:cNvSpPr/>
            <p:nvPr/>
          </p:nvSpPr>
          <p:spPr>
            <a:xfrm rot="5400000">
              <a:off x="11685758" y="3731313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1" name="椭圆 2600"/>
            <p:cNvSpPr/>
            <p:nvPr/>
          </p:nvSpPr>
          <p:spPr>
            <a:xfrm rot="5400000">
              <a:off x="1150924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2" name="椭圆 2601"/>
            <p:cNvSpPr/>
            <p:nvPr/>
          </p:nvSpPr>
          <p:spPr>
            <a:xfrm rot="5400000">
              <a:off x="11332721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3" name="椭圆 2602"/>
            <p:cNvSpPr/>
            <p:nvPr/>
          </p:nvSpPr>
          <p:spPr>
            <a:xfrm rot="5400000">
              <a:off x="11509240" y="16652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4" name="椭圆 2603"/>
            <p:cNvSpPr/>
            <p:nvPr/>
          </p:nvSpPr>
          <p:spPr>
            <a:xfrm rot="5400000">
              <a:off x="11332721" y="16652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5" name="椭圆 2604"/>
            <p:cNvSpPr/>
            <p:nvPr/>
          </p:nvSpPr>
          <p:spPr>
            <a:xfrm rot="5400000">
              <a:off x="11509240" y="34432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6" name="椭圆 2605"/>
            <p:cNvSpPr/>
            <p:nvPr/>
          </p:nvSpPr>
          <p:spPr>
            <a:xfrm rot="5400000">
              <a:off x="11332721" y="344327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7" name="椭圆 2606"/>
            <p:cNvSpPr/>
            <p:nvPr/>
          </p:nvSpPr>
          <p:spPr>
            <a:xfrm rot="5400000">
              <a:off x="11509240" y="51418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8" name="椭圆 2607"/>
            <p:cNvSpPr/>
            <p:nvPr/>
          </p:nvSpPr>
          <p:spPr>
            <a:xfrm rot="5400000">
              <a:off x="11332721" y="51418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9" name="椭圆 2608"/>
            <p:cNvSpPr/>
            <p:nvPr/>
          </p:nvSpPr>
          <p:spPr>
            <a:xfrm rot="5400000">
              <a:off x="11509240" y="68071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0" name="椭圆 2609"/>
            <p:cNvSpPr/>
            <p:nvPr/>
          </p:nvSpPr>
          <p:spPr>
            <a:xfrm rot="5400000">
              <a:off x="11332721" y="68071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1" name="椭圆 2610"/>
            <p:cNvSpPr/>
            <p:nvPr/>
          </p:nvSpPr>
          <p:spPr>
            <a:xfrm rot="5400000">
              <a:off x="11156204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2" name="椭圆 2611"/>
            <p:cNvSpPr/>
            <p:nvPr/>
          </p:nvSpPr>
          <p:spPr>
            <a:xfrm rot="5400000">
              <a:off x="1097968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3" name="椭圆 2612"/>
            <p:cNvSpPr/>
            <p:nvPr/>
          </p:nvSpPr>
          <p:spPr>
            <a:xfrm rot="5400000">
              <a:off x="11156204" y="16652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4" name="椭圆 2613"/>
            <p:cNvSpPr/>
            <p:nvPr/>
          </p:nvSpPr>
          <p:spPr>
            <a:xfrm rot="5400000">
              <a:off x="10979685" y="16652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5" name="椭圆 2614"/>
            <p:cNvSpPr/>
            <p:nvPr/>
          </p:nvSpPr>
          <p:spPr>
            <a:xfrm rot="5400000">
              <a:off x="11156204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6" name="椭圆 2615"/>
            <p:cNvSpPr/>
            <p:nvPr/>
          </p:nvSpPr>
          <p:spPr>
            <a:xfrm rot="5400000">
              <a:off x="10979685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7" name="椭圆 2616"/>
            <p:cNvSpPr/>
            <p:nvPr/>
          </p:nvSpPr>
          <p:spPr>
            <a:xfrm rot="5400000">
              <a:off x="11156204" y="5141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8" name="椭圆 2617"/>
            <p:cNvSpPr/>
            <p:nvPr/>
          </p:nvSpPr>
          <p:spPr>
            <a:xfrm rot="5400000">
              <a:off x="10979685" y="5141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9" name="椭圆 2618"/>
            <p:cNvSpPr/>
            <p:nvPr/>
          </p:nvSpPr>
          <p:spPr>
            <a:xfrm rot="5400000">
              <a:off x="11156204" y="68071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0" name="椭圆 2619"/>
            <p:cNvSpPr/>
            <p:nvPr/>
          </p:nvSpPr>
          <p:spPr>
            <a:xfrm rot="5400000">
              <a:off x="10979685" y="6807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1" name="椭圆 2620"/>
            <p:cNvSpPr/>
            <p:nvPr/>
          </p:nvSpPr>
          <p:spPr>
            <a:xfrm rot="5400000">
              <a:off x="10803166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2" name="椭圆 2621"/>
            <p:cNvSpPr/>
            <p:nvPr/>
          </p:nvSpPr>
          <p:spPr>
            <a:xfrm rot="5400000">
              <a:off x="10626649" y="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3" name="椭圆 2622"/>
            <p:cNvSpPr/>
            <p:nvPr/>
          </p:nvSpPr>
          <p:spPr>
            <a:xfrm rot="5400000">
              <a:off x="10803166" y="16652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4" name="椭圆 2623"/>
            <p:cNvSpPr/>
            <p:nvPr/>
          </p:nvSpPr>
          <p:spPr>
            <a:xfrm rot="5400000">
              <a:off x="10626649" y="16652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5" name="椭圆 2624"/>
            <p:cNvSpPr/>
            <p:nvPr/>
          </p:nvSpPr>
          <p:spPr>
            <a:xfrm rot="5400000">
              <a:off x="10803166" y="34432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6" name="椭圆 2625"/>
            <p:cNvSpPr/>
            <p:nvPr/>
          </p:nvSpPr>
          <p:spPr>
            <a:xfrm rot="5400000">
              <a:off x="10626649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7" name="椭圆 2626"/>
            <p:cNvSpPr/>
            <p:nvPr/>
          </p:nvSpPr>
          <p:spPr>
            <a:xfrm rot="5400000">
              <a:off x="10803166" y="51418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8" name="椭圆 2627"/>
            <p:cNvSpPr/>
            <p:nvPr/>
          </p:nvSpPr>
          <p:spPr>
            <a:xfrm rot="5400000">
              <a:off x="10626649" y="51418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9" name="椭圆 2628"/>
            <p:cNvSpPr/>
            <p:nvPr/>
          </p:nvSpPr>
          <p:spPr>
            <a:xfrm rot="5400000">
              <a:off x="10803166" y="68071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0" name="椭圆 2629"/>
            <p:cNvSpPr/>
            <p:nvPr/>
          </p:nvSpPr>
          <p:spPr>
            <a:xfrm rot="5400000">
              <a:off x="10626649" y="68071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1" name="椭圆 2630"/>
            <p:cNvSpPr/>
            <p:nvPr/>
          </p:nvSpPr>
          <p:spPr>
            <a:xfrm rot="5400000">
              <a:off x="10450130" y="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2" name="椭圆 2631"/>
            <p:cNvSpPr/>
            <p:nvPr/>
          </p:nvSpPr>
          <p:spPr>
            <a:xfrm rot="5400000">
              <a:off x="10273612" y="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3" name="椭圆 2632"/>
            <p:cNvSpPr/>
            <p:nvPr/>
          </p:nvSpPr>
          <p:spPr>
            <a:xfrm rot="5400000">
              <a:off x="10450130" y="1665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4" name="椭圆 2633"/>
            <p:cNvSpPr/>
            <p:nvPr/>
          </p:nvSpPr>
          <p:spPr>
            <a:xfrm rot="5400000">
              <a:off x="10273612" y="16652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5" name="椭圆 2634"/>
            <p:cNvSpPr/>
            <p:nvPr/>
          </p:nvSpPr>
          <p:spPr>
            <a:xfrm rot="5400000">
              <a:off x="10450130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6" name="椭圆 2635"/>
            <p:cNvSpPr/>
            <p:nvPr/>
          </p:nvSpPr>
          <p:spPr>
            <a:xfrm rot="5400000">
              <a:off x="10273612" y="34432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7" name="椭圆 2636"/>
            <p:cNvSpPr/>
            <p:nvPr/>
          </p:nvSpPr>
          <p:spPr>
            <a:xfrm rot="5400000">
              <a:off x="10450130" y="5141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8" name="椭圆 2637"/>
            <p:cNvSpPr/>
            <p:nvPr/>
          </p:nvSpPr>
          <p:spPr>
            <a:xfrm rot="5400000">
              <a:off x="10273612" y="5141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9" name="椭圆 2638"/>
            <p:cNvSpPr/>
            <p:nvPr/>
          </p:nvSpPr>
          <p:spPr>
            <a:xfrm rot="5400000">
              <a:off x="10450130" y="68071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0" name="椭圆 2639"/>
            <p:cNvSpPr/>
            <p:nvPr/>
          </p:nvSpPr>
          <p:spPr>
            <a:xfrm rot="5400000">
              <a:off x="10273612" y="68071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1" name="椭圆 2640"/>
            <p:cNvSpPr/>
            <p:nvPr/>
          </p:nvSpPr>
          <p:spPr>
            <a:xfrm rot="5400000">
              <a:off x="10097094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2" name="椭圆 2641"/>
            <p:cNvSpPr/>
            <p:nvPr/>
          </p:nvSpPr>
          <p:spPr>
            <a:xfrm rot="5400000">
              <a:off x="9920575" y="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3" name="椭圆 2642"/>
            <p:cNvSpPr/>
            <p:nvPr/>
          </p:nvSpPr>
          <p:spPr>
            <a:xfrm rot="5400000">
              <a:off x="10097094" y="16652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4" name="椭圆 2643"/>
            <p:cNvSpPr/>
            <p:nvPr/>
          </p:nvSpPr>
          <p:spPr>
            <a:xfrm rot="5400000">
              <a:off x="9920575" y="16652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5" name="椭圆 2644"/>
            <p:cNvSpPr/>
            <p:nvPr/>
          </p:nvSpPr>
          <p:spPr>
            <a:xfrm rot="5400000">
              <a:off x="10097094" y="34432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6" name="椭圆 2645"/>
            <p:cNvSpPr/>
            <p:nvPr/>
          </p:nvSpPr>
          <p:spPr>
            <a:xfrm rot="5400000">
              <a:off x="9920575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7" name="椭圆 2646"/>
            <p:cNvSpPr/>
            <p:nvPr/>
          </p:nvSpPr>
          <p:spPr>
            <a:xfrm rot="5400000">
              <a:off x="10097094" y="5141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8" name="椭圆 2647"/>
            <p:cNvSpPr/>
            <p:nvPr/>
          </p:nvSpPr>
          <p:spPr>
            <a:xfrm rot="5400000">
              <a:off x="9920575" y="5141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9" name="椭圆 2648"/>
            <p:cNvSpPr/>
            <p:nvPr/>
          </p:nvSpPr>
          <p:spPr>
            <a:xfrm rot="5400000">
              <a:off x="10097094" y="6807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0" name="椭圆 2649"/>
            <p:cNvSpPr/>
            <p:nvPr/>
          </p:nvSpPr>
          <p:spPr>
            <a:xfrm rot="5400000">
              <a:off x="9920575" y="68071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1" name="椭圆 2650"/>
            <p:cNvSpPr/>
            <p:nvPr/>
          </p:nvSpPr>
          <p:spPr>
            <a:xfrm rot="5400000">
              <a:off x="9744058" y="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2" name="椭圆 2651"/>
            <p:cNvSpPr/>
            <p:nvPr/>
          </p:nvSpPr>
          <p:spPr>
            <a:xfrm rot="5400000">
              <a:off x="9567538" y="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3" name="椭圆 2652"/>
            <p:cNvSpPr/>
            <p:nvPr/>
          </p:nvSpPr>
          <p:spPr>
            <a:xfrm rot="5400000">
              <a:off x="9744058" y="16652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4" name="椭圆 2653"/>
            <p:cNvSpPr/>
            <p:nvPr/>
          </p:nvSpPr>
          <p:spPr>
            <a:xfrm rot="5400000">
              <a:off x="9567538" y="16652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5" name="椭圆 2654"/>
            <p:cNvSpPr/>
            <p:nvPr/>
          </p:nvSpPr>
          <p:spPr>
            <a:xfrm rot="5400000">
              <a:off x="9744058" y="34432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6" name="椭圆 2655"/>
            <p:cNvSpPr/>
            <p:nvPr/>
          </p:nvSpPr>
          <p:spPr>
            <a:xfrm rot="5400000">
              <a:off x="9567538" y="34432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7" name="椭圆 2656"/>
            <p:cNvSpPr/>
            <p:nvPr/>
          </p:nvSpPr>
          <p:spPr>
            <a:xfrm rot="5400000">
              <a:off x="9744058" y="5141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8" name="椭圆 2657"/>
            <p:cNvSpPr/>
            <p:nvPr/>
          </p:nvSpPr>
          <p:spPr>
            <a:xfrm rot="5400000">
              <a:off x="9567538" y="5141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9" name="椭圆 2658"/>
            <p:cNvSpPr/>
            <p:nvPr/>
          </p:nvSpPr>
          <p:spPr>
            <a:xfrm rot="5400000">
              <a:off x="9744058" y="6807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0" name="椭圆 2659"/>
            <p:cNvSpPr/>
            <p:nvPr/>
          </p:nvSpPr>
          <p:spPr>
            <a:xfrm rot="5400000">
              <a:off x="9567538" y="6807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1" name="椭圆 2660"/>
            <p:cNvSpPr/>
            <p:nvPr/>
          </p:nvSpPr>
          <p:spPr>
            <a:xfrm rot="5400000">
              <a:off x="939102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2" name="椭圆 2661"/>
            <p:cNvSpPr/>
            <p:nvPr/>
          </p:nvSpPr>
          <p:spPr>
            <a:xfrm rot="5400000">
              <a:off x="9214502" y="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3" name="椭圆 2662"/>
            <p:cNvSpPr/>
            <p:nvPr/>
          </p:nvSpPr>
          <p:spPr>
            <a:xfrm rot="5400000">
              <a:off x="9391020" y="16652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4" name="椭圆 2663"/>
            <p:cNvSpPr/>
            <p:nvPr/>
          </p:nvSpPr>
          <p:spPr>
            <a:xfrm rot="5400000">
              <a:off x="9214502" y="16652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5" name="椭圆 2664"/>
            <p:cNvSpPr/>
            <p:nvPr/>
          </p:nvSpPr>
          <p:spPr>
            <a:xfrm rot="5400000">
              <a:off x="9391020" y="34432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6" name="椭圆 2665"/>
            <p:cNvSpPr/>
            <p:nvPr/>
          </p:nvSpPr>
          <p:spPr>
            <a:xfrm rot="5400000">
              <a:off x="9214502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7" name="椭圆 2666"/>
            <p:cNvSpPr/>
            <p:nvPr/>
          </p:nvSpPr>
          <p:spPr>
            <a:xfrm rot="5400000">
              <a:off x="9391020" y="5141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8" name="椭圆 2667"/>
            <p:cNvSpPr/>
            <p:nvPr/>
          </p:nvSpPr>
          <p:spPr>
            <a:xfrm rot="5400000">
              <a:off x="9214502" y="5141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9" name="椭圆 2668"/>
            <p:cNvSpPr/>
            <p:nvPr/>
          </p:nvSpPr>
          <p:spPr>
            <a:xfrm rot="5400000">
              <a:off x="9391020" y="6807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0" name="椭圆 2669"/>
            <p:cNvSpPr/>
            <p:nvPr/>
          </p:nvSpPr>
          <p:spPr>
            <a:xfrm rot="5400000">
              <a:off x="9214502" y="68071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6" name="椭圆 2715"/>
            <p:cNvSpPr/>
            <p:nvPr/>
          </p:nvSpPr>
          <p:spPr>
            <a:xfrm rot="5400000">
              <a:off x="11685758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7" name="椭圆 2716"/>
            <p:cNvSpPr/>
            <p:nvPr/>
          </p:nvSpPr>
          <p:spPr>
            <a:xfrm rot="5400000">
              <a:off x="11685758" y="16652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8" name="椭圆 2717"/>
            <p:cNvSpPr/>
            <p:nvPr/>
          </p:nvSpPr>
          <p:spPr>
            <a:xfrm rot="5400000">
              <a:off x="11685758" y="34432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9" name="椭圆 2718"/>
            <p:cNvSpPr/>
            <p:nvPr/>
          </p:nvSpPr>
          <p:spPr>
            <a:xfrm rot="5400000">
              <a:off x="11685758" y="5141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0" name="椭圆 2719"/>
            <p:cNvSpPr/>
            <p:nvPr/>
          </p:nvSpPr>
          <p:spPr>
            <a:xfrm rot="5400000">
              <a:off x="11685758" y="68071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721" name="文本框 2720"/>
          <p:cNvSpPr txBox="1"/>
          <p:nvPr/>
        </p:nvSpPr>
        <p:spPr>
          <a:xfrm>
            <a:off x="3292990" y="3402641"/>
            <a:ext cx="56060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THE</a:t>
            </a:r>
            <a:r>
              <a:rPr kumimoji="1" lang="zh-CN" altLang="en-US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NEW</a:t>
            </a:r>
            <a:r>
              <a:rPr kumimoji="1" lang="zh-CN" altLang="en-US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YEAR</a:t>
            </a:r>
            <a:r>
              <a:rPr kumimoji="1" lang="zh-CN" altLang="en-US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4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EVE’S</a:t>
            </a:r>
            <a:endParaRPr kumimoji="1" lang="zh-CN" altLang="en-US" sz="4400" b="1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22" name="文本框 2721"/>
          <p:cNvSpPr txBox="1"/>
          <p:nvPr/>
        </p:nvSpPr>
        <p:spPr>
          <a:xfrm>
            <a:off x="3195206" y="3704799"/>
            <a:ext cx="580158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50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PARTY</a:t>
            </a:r>
            <a:endParaRPr kumimoji="1" lang="zh-CN" altLang="en-US" sz="15000" b="1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24" name="文本框 2723"/>
          <p:cNvSpPr txBox="1"/>
          <p:nvPr/>
        </p:nvSpPr>
        <p:spPr>
          <a:xfrm>
            <a:off x="3305813" y="565461"/>
            <a:ext cx="558037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8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HAVE</a:t>
            </a:r>
            <a:r>
              <a:rPr kumimoji="1" lang="zh-CN" altLang="en-US" sz="88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8800" b="1" dirty="0" smtClean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FUN</a:t>
            </a:r>
            <a:endParaRPr kumimoji="1" lang="zh-CN" altLang="en-US" sz="8800" b="1" dirty="0"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5660818" y="2255618"/>
            <a:ext cx="870366" cy="870366"/>
            <a:chOff x="5660818" y="2415275"/>
            <a:chExt cx="870366" cy="870366"/>
          </a:xfrm>
        </p:grpSpPr>
        <p:sp>
          <p:nvSpPr>
            <p:cNvPr id="2" name="椭圆 1"/>
            <p:cNvSpPr/>
            <p:nvPr/>
          </p:nvSpPr>
          <p:spPr>
            <a:xfrm>
              <a:off x="5660818" y="2415275"/>
              <a:ext cx="870366" cy="87036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6" name="文本框 2725"/>
            <p:cNvSpPr txBox="1"/>
            <p:nvPr/>
          </p:nvSpPr>
          <p:spPr>
            <a:xfrm>
              <a:off x="5765623" y="2558071"/>
              <a:ext cx="660757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3200" b="1" dirty="0" smtClean="0">
                  <a:gradFill flip="none" rotWithShape="1">
                    <a:gsLst>
                      <a:gs pos="0">
                        <a:schemeClr val="accent6">
                          <a:lumMod val="89000"/>
                        </a:schemeClr>
                      </a:gs>
                      <a:gs pos="23000">
                        <a:schemeClr val="accent6">
                          <a:lumMod val="89000"/>
                        </a:schemeClr>
                      </a:gs>
                      <a:gs pos="69000">
                        <a:schemeClr val="accent6">
                          <a:lumMod val="75000"/>
                        </a:schemeClr>
                      </a:gs>
                      <a:gs pos="97000">
                        <a:schemeClr val="accent6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rPr>
                <a:t>AT</a:t>
              </a:r>
              <a:endParaRPr kumimoji="1" lang="zh-CN" altLang="en-US" sz="3200" b="1" dirty="0">
                <a:gradFill flip="none" rotWithShape="1">
                  <a:gsLst>
                    <a:gs pos="0">
                      <a:schemeClr val="accent6">
                        <a:lumMod val="89000"/>
                      </a:schemeClr>
                    </a:gs>
                    <a:gs pos="23000">
                      <a:schemeClr val="accent6">
                        <a:lumMod val="89000"/>
                      </a:schemeClr>
                    </a:gs>
                    <a:gs pos="69000">
                      <a:schemeClr val="accent6">
                        <a:lumMod val="75000"/>
                      </a:schemeClr>
                    </a:gs>
                    <a:gs pos="97000">
                      <a:schemeClr val="accent6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1239" name="图片 1238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320717" y="1653717"/>
            <a:ext cx="3550566" cy="3550566"/>
            <a:chOff x="4320717" y="1653717"/>
            <a:chExt cx="3550566" cy="3550566"/>
          </a:xfrm>
        </p:grpSpPr>
        <p:grpSp>
          <p:nvGrpSpPr>
            <p:cNvPr id="3301" name="组 3300"/>
            <p:cNvGrpSpPr/>
            <p:nvPr/>
          </p:nvGrpSpPr>
          <p:grpSpPr>
            <a:xfrm>
              <a:off x="4320717" y="1653717"/>
              <a:ext cx="3550566" cy="3550566"/>
              <a:chOff x="4267200" y="1066800"/>
              <a:chExt cx="4225636" cy="4225636"/>
            </a:xfrm>
          </p:grpSpPr>
          <p:sp>
            <p:nvSpPr>
              <p:cNvPr id="3446" name="同心圆 3445"/>
              <p:cNvSpPr/>
              <p:nvPr/>
            </p:nvSpPr>
            <p:spPr>
              <a:xfrm>
                <a:off x="4267200" y="1066800"/>
                <a:ext cx="4225636" cy="4225636"/>
              </a:xfrm>
              <a:prstGeom prst="donut">
                <a:avLst>
                  <a:gd name="adj" fmla="val 2048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47" name="同心圆 3446"/>
              <p:cNvSpPr/>
              <p:nvPr/>
            </p:nvSpPr>
            <p:spPr>
              <a:xfrm>
                <a:off x="4433455" y="1233055"/>
                <a:ext cx="3893126" cy="3893126"/>
              </a:xfrm>
              <a:prstGeom prst="donut">
                <a:avLst>
                  <a:gd name="adj" fmla="val 624"/>
                </a:avLst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48" name="同心圆 3447"/>
              <p:cNvSpPr/>
              <p:nvPr/>
            </p:nvSpPr>
            <p:spPr>
              <a:xfrm>
                <a:off x="4544291" y="1343891"/>
                <a:ext cx="3671454" cy="3671454"/>
              </a:xfrm>
              <a:prstGeom prst="donut">
                <a:avLst>
                  <a:gd name="adj" fmla="val 2134"/>
                </a:avLst>
              </a:prstGeom>
              <a:gradFill flip="none" rotWithShape="1">
                <a:gsLst>
                  <a:gs pos="0">
                    <a:schemeClr val="accent2">
                      <a:lumMod val="0"/>
                      <a:lumOff val="100000"/>
                    </a:schemeClr>
                  </a:gs>
                  <a:gs pos="35000">
                    <a:schemeClr val="accent2">
                      <a:lumMod val="0"/>
                      <a:lumOff val="1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68" name="文本框 2867"/>
            <p:cNvSpPr txBox="1"/>
            <p:nvPr/>
          </p:nvSpPr>
          <p:spPr>
            <a:xfrm>
              <a:off x="5470669" y="2228672"/>
              <a:ext cx="1250662" cy="240065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15000" b="1" dirty="0" smtClean="0">
                  <a:gradFill flip="none" rotWithShape="1">
                    <a:gsLst>
                      <a:gs pos="0">
                        <a:schemeClr val="accent1">
                          <a:lumMod val="67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rPr>
                <a:t>3</a:t>
              </a:r>
              <a:endParaRPr kumimoji="1" lang="zh-CN" altLang="en-US" sz="15000" b="1" dirty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2165" name="椭圆 2164"/>
            <p:cNvSpPr/>
            <p:nvPr/>
          </p:nvSpPr>
          <p:spPr>
            <a:xfrm>
              <a:off x="1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6" name="椭圆 2165"/>
            <p:cNvSpPr/>
            <p:nvPr/>
          </p:nvSpPr>
          <p:spPr>
            <a:xfrm>
              <a:off x="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7" name="椭圆 2166"/>
            <p:cNvSpPr/>
            <p:nvPr/>
          </p:nvSpPr>
          <p:spPr>
            <a:xfrm>
              <a:off x="169860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8" name="椭圆 2167"/>
            <p:cNvSpPr/>
            <p:nvPr/>
          </p:nvSpPr>
          <p:spPr>
            <a:xfrm>
              <a:off x="169860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9" name="椭圆 2168"/>
            <p:cNvSpPr/>
            <p:nvPr/>
          </p:nvSpPr>
          <p:spPr>
            <a:xfrm>
              <a:off x="33638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0" name="椭圆 2169"/>
            <p:cNvSpPr/>
            <p:nvPr/>
          </p:nvSpPr>
          <p:spPr>
            <a:xfrm>
              <a:off x="33638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1" name="椭圆 2170"/>
            <p:cNvSpPr/>
            <p:nvPr/>
          </p:nvSpPr>
          <p:spPr>
            <a:xfrm>
              <a:off x="514185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2" name="椭圆 2171"/>
            <p:cNvSpPr/>
            <p:nvPr/>
          </p:nvSpPr>
          <p:spPr>
            <a:xfrm>
              <a:off x="51418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3" name="椭圆 2442"/>
            <p:cNvSpPr/>
            <p:nvPr/>
          </p:nvSpPr>
          <p:spPr>
            <a:xfrm>
              <a:off x="684043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4" name="椭圆 2443"/>
            <p:cNvSpPr/>
            <p:nvPr/>
          </p:nvSpPr>
          <p:spPr>
            <a:xfrm>
              <a:off x="684043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5" name="椭圆 2444"/>
            <p:cNvSpPr/>
            <p:nvPr/>
          </p:nvSpPr>
          <p:spPr>
            <a:xfrm>
              <a:off x="85057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6" name="椭圆 2445"/>
            <p:cNvSpPr/>
            <p:nvPr/>
          </p:nvSpPr>
          <p:spPr>
            <a:xfrm>
              <a:off x="85057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7" name="椭圆 2446"/>
            <p:cNvSpPr/>
            <p:nvPr/>
          </p:nvSpPr>
          <p:spPr>
            <a:xfrm>
              <a:off x="101709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8" name="椭圆 2447"/>
            <p:cNvSpPr/>
            <p:nvPr/>
          </p:nvSpPr>
          <p:spPr>
            <a:xfrm>
              <a:off x="1017097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9" name="椭圆 2448"/>
            <p:cNvSpPr/>
            <p:nvPr/>
          </p:nvSpPr>
          <p:spPr>
            <a:xfrm>
              <a:off x="1186954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0" name="椭圆 2449"/>
            <p:cNvSpPr/>
            <p:nvPr/>
          </p:nvSpPr>
          <p:spPr>
            <a:xfrm>
              <a:off x="1186954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1" name="椭圆 2450"/>
            <p:cNvSpPr/>
            <p:nvPr/>
          </p:nvSpPr>
          <p:spPr>
            <a:xfrm>
              <a:off x="1353482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2" name="椭圆 2451"/>
            <p:cNvSpPr/>
            <p:nvPr/>
          </p:nvSpPr>
          <p:spPr>
            <a:xfrm>
              <a:off x="1353482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3" name="椭圆 2452"/>
            <p:cNvSpPr/>
            <p:nvPr/>
          </p:nvSpPr>
          <p:spPr>
            <a:xfrm>
              <a:off x="1531280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4" name="椭圆 2453"/>
            <p:cNvSpPr/>
            <p:nvPr/>
          </p:nvSpPr>
          <p:spPr>
            <a:xfrm>
              <a:off x="153128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5" name="椭圆 2454"/>
            <p:cNvSpPr/>
            <p:nvPr/>
          </p:nvSpPr>
          <p:spPr>
            <a:xfrm>
              <a:off x="1701138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6" name="椭圆 2455"/>
            <p:cNvSpPr/>
            <p:nvPr/>
          </p:nvSpPr>
          <p:spPr>
            <a:xfrm>
              <a:off x="1701138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7" name="椭圆 2456"/>
            <p:cNvSpPr/>
            <p:nvPr/>
          </p:nvSpPr>
          <p:spPr>
            <a:xfrm>
              <a:off x="1867665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8" name="椭圆 2457"/>
            <p:cNvSpPr/>
            <p:nvPr/>
          </p:nvSpPr>
          <p:spPr>
            <a:xfrm>
              <a:off x="186766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9" name="椭圆 2458"/>
            <p:cNvSpPr/>
            <p:nvPr/>
          </p:nvSpPr>
          <p:spPr>
            <a:xfrm>
              <a:off x="203419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0" name="椭圆 2459"/>
            <p:cNvSpPr/>
            <p:nvPr/>
          </p:nvSpPr>
          <p:spPr>
            <a:xfrm>
              <a:off x="2034192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1" name="椭圆 2460"/>
            <p:cNvSpPr/>
            <p:nvPr/>
          </p:nvSpPr>
          <p:spPr>
            <a:xfrm>
              <a:off x="220405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3" name="椭圆 2462"/>
            <p:cNvSpPr/>
            <p:nvPr/>
          </p:nvSpPr>
          <p:spPr>
            <a:xfrm>
              <a:off x="220405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4" name="椭圆 2463"/>
            <p:cNvSpPr/>
            <p:nvPr/>
          </p:nvSpPr>
          <p:spPr>
            <a:xfrm>
              <a:off x="2370577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5" name="椭圆 2464"/>
            <p:cNvSpPr/>
            <p:nvPr/>
          </p:nvSpPr>
          <p:spPr>
            <a:xfrm>
              <a:off x="2370577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6" name="椭圆 2465"/>
            <p:cNvSpPr/>
            <p:nvPr/>
          </p:nvSpPr>
          <p:spPr>
            <a:xfrm>
              <a:off x="2548377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7" name="椭圆 2466"/>
            <p:cNvSpPr/>
            <p:nvPr/>
          </p:nvSpPr>
          <p:spPr>
            <a:xfrm>
              <a:off x="2548377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8" name="椭圆 2467"/>
            <p:cNvSpPr/>
            <p:nvPr/>
          </p:nvSpPr>
          <p:spPr>
            <a:xfrm>
              <a:off x="271823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9" name="椭圆 2468"/>
            <p:cNvSpPr/>
            <p:nvPr/>
          </p:nvSpPr>
          <p:spPr>
            <a:xfrm>
              <a:off x="2718235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0" name="椭圆 2469"/>
            <p:cNvSpPr/>
            <p:nvPr/>
          </p:nvSpPr>
          <p:spPr>
            <a:xfrm>
              <a:off x="288476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1" name="椭圆 2470"/>
            <p:cNvSpPr/>
            <p:nvPr/>
          </p:nvSpPr>
          <p:spPr>
            <a:xfrm>
              <a:off x="2884761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2" name="椭圆 2471"/>
            <p:cNvSpPr/>
            <p:nvPr/>
          </p:nvSpPr>
          <p:spPr>
            <a:xfrm>
              <a:off x="1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3" name="椭圆 2472"/>
            <p:cNvSpPr/>
            <p:nvPr/>
          </p:nvSpPr>
          <p:spPr>
            <a:xfrm>
              <a:off x="1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4" name="椭圆 2473"/>
            <p:cNvSpPr/>
            <p:nvPr/>
          </p:nvSpPr>
          <p:spPr>
            <a:xfrm>
              <a:off x="169860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5" name="椭圆 2474"/>
            <p:cNvSpPr/>
            <p:nvPr/>
          </p:nvSpPr>
          <p:spPr>
            <a:xfrm>
              <a:off x="16986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6" name="椭圆 2475"/>
            <p:cNvSpPr/>
            <p:nvPr/>
          </p:nvSpPr>
          <p:spPr>
            <a:xfrm>
              <a:off x="336386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7" name="椭圆 2476"/>
            <p:cNvSpPr/>
            <p:nvPr/>
          </p:nvSpPr>
          <p:spPr>
            <a:xfrm>
              <a:off x="336386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8" name="椭圆 2477"/>
            <p:cNvSpPr/>
            <p:nvPr/>
          </p:nvSpPr>
          <p:spPr>
            <a:xfrm>
              <a:off x="514185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9" name="椭圆 2478"/>
            <p:cNvSpPr/>
            <p:nvPr/>
          </p:nvSpPr>
          <p:spPr>
            <a:xfrm>
              <a:off x="514185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0" name="椭圆 2479"/>
            <p:cNvSpPr/>
            <p:nvPr/>
          </p:nvSpPr>
          <p:spPr>
            <a:xfrm>
              <a:off x="68404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1" name="椭圆 2480"/>
            <p:cNvSpPr/>
            <p:nvPr/>
          </p:nvSpPr>
          <p:spPr>
            <a:xfrm>
              <a:off x="684043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2" name="椭圆 2481"/>
            <p:cNvSpPr/>
            <p:nvPr/>
          </p:nvSpPr>
          <p:spPr>
            <a:xfrm>
              <a:off x="85057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3" name="椭圆 2482"/>
            <p:cNvSpPr/>
            <p:nvPr/>
          </p:nvSpPr>
          <p:spPr>
            <a:xfrm>
              <a:off x="85057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4" name="椭圆 2483"/>
            <p:cNvSpPr/>
            <p:nvPr/>
          </p:nvSpPr>
          <p:spPr>
            <a:xfrm>
              <a:off x="1017097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5" name="椭圆 2484"/>
            <p:cNvSpPr/>
            <p:nvPr/>
          </p:nvSpPr>
          <p:spPr>
            <a:xfrm>
              <a:off x="1017097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6" name="椭圆 2485"/>
            <p:cNvSpPr/>
            <p:nvPr/>
          </p:nvSpPr>
          <p:spPr>
            <a:xfrm>
              <a:off x="1186954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7" name="椭圆 2486"/>
            <p:cNvSpPr/>
            <p:nvPr/>
          </p:nvSpPr>
          <p:spPr>
            <a:xfrm>
              <a:off x="1186954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8" name="椭圆 2487"/>
            <p:cNvSpPr/>
            <p:nvPr/>
          </p:nvSpPr>
          <p:spPr>
            <a:xfrm>
              <a:off x="1353482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9" name="椭圆 2488"/>
            <p:cNvSpPr/>
            <p:nvPr/>
          </p:nvSpPr>
          <p:spPr>
            <a:xfrm>
              <a:off x="135348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0" name="椭圆 2489"/>
            <p:cNvSpPr/>
            <p:nvPr/>
          </p:nvSpPr>
          <p:spPr>
            <a:xfrm>
              <a:off x="153128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1" name="椭圆 2490"/>
            <p:cNvSpPr/>
            <p:nvPr/>
          </p:nvSpPr>
          <p:spPr>
            <a:xfrm>
              <a:off x="1531280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2" name="椭圆 2491"/>
            <p:cNvSpPr/>
            <p:nvPr/>
          </p:nvSpPr>
          <p:spPr>
            <a:xfrm>
              <a:off x="170113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3" name="椭圆 2492"/>
            <p:cNvSpPr/>
            <p:nvPr/>
          </p:nvSpPr>
          <p:spPr>
            <a:xfrm>
              <a:off x="1701138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4" name="椭圆 2493"/>
            <p:cNvSpPr/>
            <p:nvPr/>
          </p:nvSpPr>
          <p:spPr>
            <a:xfrm>
              <a:off x="1867665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5" name="椭圆 2494"/>
            <p:cNvSpPr/>
            <p:nvPr/>
          </p:nvSpPr>
          <p:spPr>
            <a:xfrm>
              <a:off x="186766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6" name="椭圆 2495"/>
            <p:cNvSpPr/>
            <p:nvPr/>
          </p:nvSpPr>
          <p:spPr>
            <a:xfrm>
              <a:off x="203419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7" name="椭圆 2496"/>
            <p:cNvSpPr/>
            <p:nvPr/>
          </p:nvSpPr>
          <p:spPr>
            <a:xfrm>
              <a:off x="2034192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8" name="椭圆 2497"/>
            <p:cNvSpPr/>
            <p:nvPr/>
          </p:nvSpPr>
          <p:spPr>
            <a:xfrm>
              <a:off x="2204050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9" name="椭圆 2498"/>
            <p:cNvSpPr/>
            <p:nvPr/>
          </p:nvSpPr>
          <p:spPr>
            <a:xfrm>
              <a:off x="220405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0" name="椭圆 2499"/>
            <p:cNvSpPr/>
            <p:nvPr/>
          </p:nvSpPr>
          <p:spPr>
            <a:xfrm>
              <a:off x="2370577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1" name="椭圆 2500"/>
            <p:cNvSpPr/>
            <p:nvPr/>
          </p:nvSpPr>
          <p:spPr>
            <a:xfrm>
              <a:off x="2370577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2" name="椭圆 2501"/>
            <p:cNvSpPr/>
            <p:nvPr/>
          </p:nvSpPr>
          <p:spPr>
            <a:xfrm>
              <a:off x="254837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3" name="椭圆 2502"/>
            <p:cNvSpPr/>
            <p:nvPr/>
          </p:nvSpPr>
          <p:spPr>
            <a:xfrm>
              <a:off x="2548377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4" name="椭圆 2503"/>
            <p:cNvSpPr/>
            <p:nvPr/>
          </p:nvSpPr>
          <p:spPr>
            <a:xfrm>
              <a:off x="271823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5" name="椭圆 2504"/>
            <p:cNvSpPr/>
            <p:nvPr/>
          </p:nvSpPr>
          <p:spPr>
            <a:xfrm>
              <a:off x="2718235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6" name="椭圆 2505"/>
            <p:cNvSpPr/>
            <p:nvPr/>
          </p:nvSpPr>
          <p:spPr>
            <a:xfrm>
              <a:off x="2884761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7" name="椭圆 2506"/>
            <p:cNvSpPr/>
            <p:nvPr/>
          </p:nvSpPr>
          <p:spPr>
            <a:xfrm>
              <a:off x="2884761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8" name="椭圆 2507"/>
            <p:cNvSpPr/>
            <p:nvPr/>
          </p:nvSpPr>
          <p:spPr>
            <a:xfrm>
              <a:off x="1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9" name="椭圆 2508"/>
            <p:cNvSpPr/>
            <p:nvPr/>
          </p:nvSpPr>
          <p:spPr>
            <a:xfrm>
              <a:off x="1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0" name="椭圆 2509"/>
            <p:cNvSpPr/>
            <p:nvPr/>
          </p:nvSpPr>
          <p:spPr>
            <a:xfrm>
              <a:off x="169860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1" name="椭圆 2510"/>
            <p:cNvSpPr/>
            <p:nvPr/>
          </p:nvSpPr>
          <p:spPr>
            <a:xfrm>
              <a:off x="169860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2" name="椭圆 2511"/>
            <p:cNvSpPr/>
            <p:nvPr/>
          </p:nvSpPr>
          <p:spPr>
            <a:xfrm>
              <a:off x="33638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3" name="椭圆 2512"/>
            <p:cNvSpPr/>
            <p:nvPr/>
          </p:nvSpPr>
          <p:spPr>
            <a:xfrm>
              <a:off x="336386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4" name="椭圆 2513"/>
            <p:cNvSpPr/>
            <p:nvPr/>
          </p:nvSpPr>
          <p:spPr>
            <a:xfrm>
              <a:off x="514185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5" name="椭圆 2514"/>
            <p:cNvSpPr/>
            <p:nvPr/>
          </p:nvSpPr>
          <p:spPr>
            <a:xfrm>
              <a:off x="5141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6" name="椭圆 2515"/>
            <p:cNvSpPr/>
            <p:nvPr/>
          </p:nvSpPr>
          <p:spPr>
            <a:xfrm>
              <a:off x="68404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7" name="椭圆 2516"/>
            <p:cNvSpPr/>
            <p:nvPr/>
          </p:nvSpPr>
          <p:spPr>
            <a:xfrm>
              <a:off x="68404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8" name="椭圆 2517"/>
            <p:cNvSpPr/>
            <p:nvPr/>
          </p:nvSpPr>
          <p:spPr>
            <a:xfrm>
              <a:off x="85057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9" name="椭圆 2518"/>
            <p:cNvSpPr/>
            <p:nvPr/>
          </p:nvSpPr>
          <p:spPr>
            <a:xfrm>
              <a:off x="8505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0" name="椭圆 2519"/>
            <p:cNvSpPr/>
            <p:nvPr/>
          </p:nvSpPr>
          <p:spPr>
            <a:xfrm>
              <a:off x="1017097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1" name="椭圆 2520"/>
            <p:cNvSpPr/>
            <p:nvPr/>
          </p:nvSpPr>
          <p:spPr>
            <a:xfrm>
              <a:off x="1017097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2" name="椭圆 2521"/>
            <p:cNvSpPr/>
            <p:nvPr/>
          </p:nvSpPr>
          <p:spPr>
            <a:xfrm>
              <a:off x="1186954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3" name="椭圆 2522"/>
            <p:cNvSpPr/>
            <p:nvPr/>
          </p:nvSpPr>
          <p:spPr>
            <a:xfrm>
              <a:off x="1186954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4" name="椭圆 2523"/>
            <p:cNvSpPr/>
            <p:nvPr/>
          </p:nvSpPr>
          <p:spPr>
            <a:xfrm>
              <a:off x="1353482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5" name="椭圆 2524"/>
            <p:cNvSpPr/>
            <p:nvPr/>
          </p:nvSpPr>
          <p:spPr>
            <a:xfrm>
              <a:off x="135348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6" name="椭圆 2525"/>
            <p:cNvSpPr/>
            <p:nvPr/>
          </p:nvSpPr>
          <p:spPr>
            <a:xfrm>
              <a:off x="1531280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7" name="椭圆 2526"/>
            <p:cNvSpPr/>
            <p:nvPr/>
          </p:nvSpPr>
          <p:spPr>
            <a:xfrm>
              <a:off x="153128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8" name="椭圆 2527"/>
            <p:cNvSpPr/>
            <p:nvPr/>
          </p:nvSpPr>
          <p:spPr>
            <a:xfrm>
              <a:off x="170113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9" name="椭圆 2528"/>
            <p:cNvSpPr/>
            <p:nvPr/>
          </p:nvSpPr>
          <p:spPr>
            <a:xfrm>
              <a:off x="170113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0" name="椭圆 2529"/>
            <p:cNvSpPr/>
            <p:nvPr/>
          </p:nvSpPr>
          <p:spPr>
            <a:xfrm>
              <a:off x="1867665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1" name="椭圆 2530"/>
            <p:cNvSpPr/>
            <p:nvPr/>
          </p:nvSpPr>
          <p:spPr>
            <a:xfrm>
              <a:off x="1867665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2" name="椭圆 2531"/>
            <p:cNvSpPr/>
            <p:nvPr/>
          </p:nvSpPr>
          <p:spPr>
            <a:xfrm>
              <a:off x="2034192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3" name="椭圆 2532"/>
            <p:cNvSpPr/>
            <p:nvPr/>
          </p:nvSpPr>
          <p:spPr>
            <a:xfrm>
              <a:off x="2034192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4" name="椭圆 2533"/>
            <p:cNvSpPr/>
            <p:nvPr/>
          </p:nvSpPr>
          <p:spPr>
            <a:xfrm>
              <a:off x="2204050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5" name="椭圆 2534"/>
            <p:cNvSpPr/>
            <p:nvPr/>
          </p:nvSpPr>
          <p:spPr>
            <a:xfrm>
              <a:off x="220405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6" name="椭圆 2535"/>
            <p:cNvSpPr/>
            <p:nvPr/>
          </p:nvSpPr>
          <p:spPr>
            <a:xfrm>
              <a:off x="2370577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7" name="椭圆 2536"/>
            <p:cNvSpPr/>
            <p:nvPr/>
          </p:nvSpPr>
          <p:spPr>
            <a:xfrm>
              <a:off x="2370577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8" name="椭圆 2537"/>
            <p:cNvSpPr/>
            <p:nvPr/>
          </p:nvSpPr>
          <p:spPr>
            <a:xfrm>
              <a:off x="2548377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9" name="椭圆 2538"/>
            <p:cNvSpPr/>
            <p:nvPr/>
          </p:nvSpPr>
          <p:spPr>
            <a:xfrm>
              <a:off x="254837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0" name="椭圆 2539"/>
            <p:cNvSpPr/>
            <p:nvPr/>
          </p:nvSpPr>
          <p:spPr>
            <a:xfrm>
              <a:off x="2718235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1" name="椭圆 2540"/>
            <p:cNvSpPr/>
            <p:nvPr/>
          </p:nvSpPr>
          <p:spPr>
            <a:xfrm>
              <a:off x="271823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2" name="椭圆 2541"/>
            <p:cNvSpPr/>
            <p:nvPr/>
          </p:nvSpPr>
          <p:spPr>
            <a:xfrm>
              <a:off x="288476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3" name="椭圆 2542"/>
            <p:cNvSpPr/>
            <p:nvPr/>
          </p:nvSpPr>
          <p:spPr>
            <a:xfrm>
              <a:off x="2884761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4" name="椭圆 2543"/>
            <p:cNvSpPr/>
            <p:nvPr/>
          </p:nvSpPr>
          <p:spPr>
            <a:xfrm>
              <a:off x="1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5" name="椭圆 2544"/>
            <p:cNvSpPr/>
            <p:nvPr/>
          </p:nvSpPr>
          <p:spPr>
            <a:xfrm>
              <a:off x="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6" name="椭圆 2545"/>
            <p:cNvSpPr/>
            <p:nvPr/>
          </p:nvSpPr>
          <p:spPr>
            <a:xfrm>
              <a:off x="16986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7" name="椭圆 2546"/>
            <p:cNvSpPr/>
            <p:nvPr/>
          </p:nvSpPr>
          <p:spPr>
            <a:xfrm>
              <a:off x="16986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8" name="椭圆 2547"/>
            <p:cNvSpPr/>
            <p:nvPr/>
          </p:nvSpPr>
          <p:spPr>
            <a:xfrm>
              <a:off x="336386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9" name="椭圆 2548"/>
            <p:cNvSpPr/>
            <p:nvPr/>
          </p:nvSpPr>
          <p:spPr>
            <a:xfrm>
              <a:off x="336386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0" name="椭圆 2549"/>
            <p:cNvSpPr/>
            <p:nvPr/>
          </p:nvSpPr>
          <p:spPr>
            <a:xfrm>
              <a:off x="51418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1" name="椭圆 2550"/>
            <p:cNvSpPr/>
            <p:nvPr/>
          </p:nvSpPr>
          <p:spPr>
            <a:xfrm>
              <a:off x="5141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2" name="椭圆 2551"/>
            <p:cNvSpPr/>
            <p:nvPr/>
          </p:nvSpPr>
          <p:spPr>
            <a:xfrm>
              <a:off x="68404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3" name="椭圆 2552"/>
            <p:cNvSpPr/>
            <p:nvPr/>
          </p:nvSpPr>
          <p:spPr>
            <a:xfrm>
              <a:off x="684043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4" name="椭圆 2553"/>
            <p:cNvSpPr/>
            <p:nvPr/>
          </p:nvSpPr>
          <p:spPr>
            <a:xfrm>
              <a:off x="850570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5" name="椭圆 2554"/>
            <p:cNvSpPr/>
            <p:nvPr/>
          </p:nvSpPr>
          <p:spPr>
            <a:xfrm>
              <a:off x="85057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6" name="椭圆 2555"/>
            <p:cNvSpPr/>
            <p:nvPr/>
          </p:nvSpPr>
          <p:spPr>
            <a:xfrm>
              <a:off x="101709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7" name="椭圆 2556"/>
            <p:cNvSpPr/>
            <p:nvPr/>
          </p:nvSpPr>
          <p:spPr>
            <a:xfrm>
              <a:off x="101709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8" name="椭圆 2557"/>
            <p:cNvSpPr/>
            <p:nvPr/>
          </p:nvSpPr>
          <p:spPr>
            <a:xfrm>
              <a:off x="1186954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9" name="椭圆 2558"/>
            <p:cNvSpPr/>
            <p:nvPr/>
          </p:nvSpPr>
          <p:spPr>
            <a:xfrm>
              <a:off x="1186954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0" name="椭圆 2559"/>
            <p:cNvSpPr/>
            <p:nvPr/>
          </p:nvSpPr>
          <p:spPr>
            <a:xfrm>
              <a:off x="135348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1" name="椭圆 2560"/>
            <p:cNvSpPr/>
            <p:nvPr/>
          </p:nvSpPr>
          <p:spPr>
            <a:xfrm>
              <a:off x="1353482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2" name="椭圆 2561"/>
            <p:cNvSpPr/>
            <p:nvPr/>
          </p:nvSpPr>
          <p:spPr>
            <a:xfrm>
              <a:off x="1531280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3" name="椭圆 2562"/>
            <p:cNvSpPr/>
            <p:nvPr/>
          </p:nvSpPr>
          <p:spPr>
            <a:xfrm>
              <a:off x="1531280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4" name="椭圆 2563"/>
            <p:cNvSpPr/>
            <p:nvPr/>
          </p:nvSpPr>
          <p:spPr>
            <a:xfrm>
              <a:off x="1701138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5" name="椭圆 2564"/>
            <p:cNvSpPr/>
            <p:nvPr/>
          </p:nvSpPr>
          <p:spPr>
            <a:xfrm>
              <a:off x="170113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6" name="椭圆 2565"/>
            <p:cNvSpPr/>
            <p:nvPr/>
          </p:nvSpPr>
          <p:spPr>
            <a:xfrm>
              <a:off x="1867665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7" name="椭圆 2566"/>
            <p:cNvSpPr/>
            <p:nvPr/>
          </p:nvSpPr>
          <p:spPr>
            <a:xfrm>
              <a:off x="186766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8" name="椭圆 2567"/>
            <p:cNvSpPr/>
            <p:nvPr/>
          </p:nvSpPr>
          <p:spPr>
            <a:xfrm>
              <a:off x="2034192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9" name="椭圆 2568"/>
            <p:cNvSpPr/>
            <p:nvPr/>
          </p:nvSpPr>
          <p:spPr>
            <a:xfrm>
              <a:off x="203419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0" name="椭圆 2569"/>
            <p:cNvSpPr/>
            <p:nvPr/>
          </p:nvSpPr>
          <p:spPr>
            <a:xfrm>
              <a:off x="2204050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1" name="椭圆 2570"/>
            <p:cNvSpPr/>
            <p:nvPr/>
          </p:nvSpPr>
          <p:spPr>
            <a:xfrm>
              <a:off x="220405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2" name="椭圆 2571"/>
            <p:cNvSpPr/>
            <p:nvPr/>
          </p:nvSpPr>
          <p:spPr>
            <a:xfrm>
              <a:off x="237057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3" name="椭圆 2572"/>
            <p:cNvSpPr/>
            <p:nvPr/>
          </p:nvSpPr>
          <p:spPr>
            <a:xfrm>
              <a:off x="2370577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4" name="椭圆 2573"/>
            <p:cNvSpPr/>
            <p:nvPr/>
          </p:nvSpPr>
          <p:spPr>
            <a:xfrm>
              <a:off x="254837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5" name="椭圆 2574"/>
            <p:cNvSpPr/>
            <p:nvPr/>
          </p:nvSpPr>
          <p:spPr>
            <a:xfrm>
              <a:off x="2548377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6" name="椭圆 2575"/>
            <p:cNvSpPr/>
            <p:nvPr/>
          </p:nvSpPr>
          <p:spPr>
            <a:xfrm>
              <a:off x="2718235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7" name="椭圆 2576"/>
            <p:cNvSpPr/>
            <p:nvPr/>
          </p:nvSpPr>
          <p:spPr>
            <a:xfrm>
              <a:off x="271823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8" name="椭圆 2577"/>
            <p:cNvSpPr/>
            <p:nvPr/>
          </p:nvSpPr>
          <p:spPr>
            <a:xfrm>
              <a:off x="2884761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9" name="椭圆 2578"/>
            <p:cNvSpPr/>
            <p:nvPr/>
          </p:nvSpPr>
          <p:spPr>
            <a:xfrm>
              <a:off x="288476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0" name="椭圆 2579"/>
            <p:cNvSpPr/>
            <p:nvPr/>
          </p:nvSpPr>
          <p:spPr>
            <a:xfrm>
              <a:off x="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1" name="椭圆 2580"/>
            <p:cNvSpPr/>
            <p:nvPr/>
          </p:nvSpPr>
          <p:spPr>
            <a:xfrm>
              <a:off x="1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2" name="椭圆 2581"/>
            <p:cNvSpPr/>
            <p:nvPr/>
          </p:nvSpPr>
          <p:spPr>
            <a:xfrm>
              <a:off x="169860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3" name="椭圆 2582"/>
            <p:cNvSpPr/>
            <p:nvPr/>
          </p:nvSpPr>
          <p:spPr>
            <a:xfrm>
              <a:off x="169860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4" name="椭圆 2583"/>
            <p:cNvSpPr/>
            <p:nvPr/>
          </p:nvSpPr>
          <p:spPr>
            <a:xfrm>
              <a:off x="33638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5" name="椭圆 2584"/>
            <p:cNvSpPr/>
            <p:nvPr/>
          </p:nvSpPr>
          <p:spPr>
            <a:xfrm>
              <a:off x="336386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6" name="椭圆 2585"/>
            <p:cNvSpPr/>
            <p:nvPr/>
          </p:nvSpPr>
          <p:spPr>
            <a:xfrm>
              <a:off x="51418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7" name="椭圆 2586"/>
            <p:cNvSpPr/>
            <p:nvPr/>
          </p:nvSpPr>
          <p:spPr>
            <a:xfrm>
              <a:off x="5141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8" name="椭圆 2587"/>
            <p:cNvSpPr/>
            <p:nvPr/>
          </p:nvSpPr>
          <p:spPr>
            <a:xfrm>
              <a:off x="684043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9" name="椭圆 2588"/>
            <p:cNvSpPr/>
            <p:nvPr/>
          </p:nvSpPr>
          <p:spPr>
            <a:xfrm>
              <a:off x="68404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0" name="椭圆 2589"/>
            <p:cNvSpPr/>
            <p:nvPr/>
          </p:nvSpPr>
          <p:spPr>
            <a:xfrm>
              <a:off x="85057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1" name="椭圆 2590"/>
            <p:cNvSpPr/>
            <p:nvPr/>
          </p:nvSpPr>
          <p:spPr>
            <a:xfrm>
              <a:off x="85057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2" name="椭圆 2591"/>
            <p:cNvSpPr/>
            <p:nvPr/>
          </p:nvSpPr>
          <p:spPr>
            <a:xfrm>
              <a:off x="101709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3" name="椭圆 2592"/>
            <p:cNvSpPr/>
            <p:nvPr/>
          </p:nvSpPr>
          <p:spPr>
            <a:xfrm>
              <a:off x="1017097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4" name="椭圆 2593"/>
            <p:cNvSpPr/>
            <p:nvPr/>
          </p:nvSpPr>
          <p:spPr>
            <a:xfrm>
              <a:off x="118695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5" name="椭圆 2594"/>
            <p:cNvSpPr/>
            <p:nvPr/>
          </p:nvSpPr>
          <p:spPr>
            <a:xfrm>
              <a:off x="1186954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6" name="椭圆 2595"/>
            <p:cNvSpPr/>
            <p:nvPr/>
          </p:nvSpPr>
          <p:spPr>
            <a:xfrm>
              <a:off x="1353482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7" name="椭圆 2596"/>
            <p:cNvSpPr/>
            <p:nvPr/>
          </p:nvSpPr>
          <p:spPr>
            <a:xfrm>
              <a:off x="135348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8" name="椭圆 2597"/>
            <p:cNvSpPr/>
            <p:nvPr/>
          </p:nvSpPr>
          <p:spPr>
            <a:xfrm>
              <a:off x="1531280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9" name="椭圆 2598"/>
            <p:cNvSpPr/>
            <p:nvPr/>
          </p:nvSpPr>
          <p:spPr>
            <a:xfrm>
              <a:off x="1531280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0" name="椭圆 2599"/>
            <p:cNvSpPr/>
            <p:nvPr/>
          </p:nvSpPr>
          <p:spPr>
            <a:xfrm>
              <a:off x="1701138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1" name="椭圆 2600"/>
            <p:cNvSpPr/>
            <p:nvPr/>
          </p:nvSpPr>
          <p:spPr>
            <a:xfrm>
              <a:off x="170113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2" name="椭圆 2601"/>
            <p:cNvSpPr/>
            <p:nvPr/>
          </p:nvSpPr>
          <p:spPr>
            <a:xfrm>
              <a:off x="1867665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3" name="椭圆 2602"/>
            <p:cNvSpPr/>
            <p:nvPr/>
          </p:nvSpPr>
          <p:spPr>
            <a:xfrm>
              <a:off x="1867665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4" name="椭圆 2603"/>
            <p:cNvSpPr/>
            <p:nvPr/>
          </p:nvSpPr>
          <p:spPr>
            <a:xfrm>
              <a:off x="203419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5" name="椭圆 2604"/>
            <p:cNvSpPr/>
            <p:nvPr/>
          </p:nvSpPr>
          <p:spPr>
            <a:xfrm>
              <a:off x="2034192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6" name="椭圆 2605"/>
            <p:cNvSpPr/>
            <p:nvPr/>
          </p:nvSpPr>
          <p:spPr>
            <a:xfrm>
              <a:off x="2204050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7" name="椭圆 2606"/>
            <p:cNvSpPr/>
            <p:nvPr/>
          </p:nvSpPr>
          <p:spPr>
            <a:xfrm>
              <a:off x="220405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8" name="椭圆 2607"/>
            <p:cNvSpPr/>
            <p:nvPr/>
          </p:nvSpPr>
          <p:spPr>
            <a:xfrm>
              <a:off x="2370577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9" name="椭圆 2608"/>
            <p:cNvSpPr/>
            <p:nvPr/>
          </p:nvSpPr>
          <p:spPr>
            <a:xfrm>
              <a:off x="2370577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0" name="椭圆 2609"/>
            <p:cNvSpPr/>
            <p:nvPr/>
          </p:nvSpPr>
          <p:spPr>
            <a:xfrm>
              <a:off x="2548377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1" name="椭圆 2610"/>
            <p:cNvSpPr/>
            <p:nvPr/>
          </p:nvSpPr>
          <p:spPr>
            <a:xfrm>
              <a:off x="254837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2" name="椭圆 2611"/>
            <p:cNvSpPr/>
            <p:nvPr/>
          </p:nvSpPr>
          <p:spPr>
            <a:xfrm>
              <a:off x="2718235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3" name="椭圆 2612"/>
            <p:cNvSpPr/>
            <p:nvPr/>
          </p:nvSpPr>
          <p:spPr>
            <a:xfrm>
              <a:off x="2718235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4" name="椭圆 2613"/>
            <p:cNvSpPr/>
            <p:nvPr/>
          </p:nvSpPr>
          <p:spPr>
            <a:xfrm>
              <a:off x="2884761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5" name="椭圆 2614"/>
            <p:cNvSpPr/>
            <p:nvPr/>
          </p:nvSpPr>
          <p:spPr>
            <a:xfrm>
              <a:off x="2884761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6" name="椭圆 2615"/>
            <p:cNvSpPr/>
            <p:nvPr/>
          </p:nvSpPr>
          <p:spPr>
            <a:xfrm>
              <a:off x="1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7" name="椭圆 2616"/>
            <p:cNvSpPr/>
            <p:nvPr/>
          </p:nvSpPr>
          <p:spPr>
            <a:xfrm>
              <a:off x="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8" name="椭圆 2617"/>
            <p:cNvSpPr/>
            <p:nvPr/>
          </p:nvSpPr>
          <p:spPr>
            <a:xfrm>
              <a:off x="16986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9" name="椭圆 2618"/>
            <p:cNvSpPr/>
            <p:nvPr/>
          </p:nvSpPr>
          <p:spPr>
            <a:xfrm>
              <a:off x="16986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0" name="椭圆 2619"/>
            <p:cNvSpPr/>
            <p:nvPr/>
          </p:nvSpPr>
          <p:spPr>
            <a:xfrm>
              <a:off x="336386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1" name="椭圆 2620"/>
            <p:cNvSpPr/>
            <p:nvPr/>
          </p:nvSpPr>
          <p:spPr>
            <a:xfrm>
              <a:off x="33638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2" name="椭圆 2621"/>
            <p:cNvSpPr/>
            <p:nvPr/>
          </p:nvSpPr>
          <p:spPr>
            <a:xfrm>
              <a:off x="51418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3" name="椭圆 2622"/>
            <p:cNvSpPr/>
            <p:nvPr/>
          </p:nvSpPr>
          <p:spPr>
            <a:xfrm>
              <a:off x="5141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4" name="椭圆 2623"/>
            <p:cNvSpPr/>
            <p:nvPr/>
          </p:nvSpPr>
          <p:spPr>
            <a:xfrm>
              <a:off x="684043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5" name="椭圆 2624"/>
            <p:cNvSpPr/>
            <p:nvPr/>
          </p:nvSpPr>
          <p:spPr>
            <a:xfrm>
              <a:off x="684043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6" name="椭圆 2625"/>
            <p:cNvSpPr/>
            <p:nvPr/>
          </p:nvSpPr>
          <p:spPr>
            <a:xfrm>
              <a:off x="850570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7" name="椭圆 2626"/>
            <p:cNvSpPr/>
            <p:nvPr/>
          </p:nvSpPr>
          <p:spPr>
            <a:xfrm>
              <a:off x="85057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8" name="椭圆 2627"/>
            <p:cNvSpPr/>
            <p:nvPr/>
          </p:nvSpPr>
          <p:spPr>
            <a:xfrm>
              <a:off x="1017097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9" name="椭圆 2628"/>
            <p:cNvSpPr/>
            <p:nvPr/>
          </p:nvSpPr>
          <p:spPr>
            <a:xfrm>
              <a:off x="101709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0" name="椭圆 2629"/>
            <p:cNvSpPr/>
            <p:nvPr/>
          </p:nvSpPr>
          <p:spPr>
            <a:xfrm>
              <a:off x="118695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1" name="椭圆 2630"/>
            <p:cNvSpPr/>
            <p:nvPr/>
          </p:nvSpPr>
          <p:spPr>
            <a:xfrm>
              <a:off x="1186954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2" name="椭圆 2631"/>
            <p:cNvSpPr/>
            <p:nvPr/>
          </p:nvSpPr>
          <p:spPr>
            <a:xfrm>
              <a:off x="135348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3" name="椭圆 2632"/>
            <p:cNvSpPr/>
            <p:nvPr/>
          </p:nvSpPr>
          <p:spPr>
            <a:xfrm>
              <a:off x="1353482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4" name="椭圆 2633"/>
            <p:cNvSpPr/>
            <p:nvPr/>
          </p:nvSpPr>
          <p:spPr>
            <a:xfrm>
              <a:off x="153128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5" name="椭圆 2634"/>
            <p:cNvSpPr/>
            <p:nvPr/>
          </p:nvSpPr>
          <p:spPr>
            <a:xfrm>
              <a:off x="153128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6" name="椭圆 2635"/>
            <p:cNvSpPr/>
            <p:nvPr/>
          </p:nvSpPr>
          <p:spPr>
            <a:xfrm>
              <a:off x="170113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7" name="椭圆 2636"/>
            <p:cNvSpPr/>
            <p:nvPr/>
          </p:nvSpPr>
          <p:spPr>
            <a:xfrm>
              <a:off x="1701138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8" name="椭圆 2637"/>
            <p:cNvSpPr/>
            <p:nvPr/>
          </p:nvSpPr>
          <p:spPr>
            <a:xfrm>
              <a:off x="1867665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9" name="椭圆 2638"/>
            <p:cNvSpPr/>
            <p:nvPr/>
          </p:nvSpPr>
          <p:spPr>
            <a:xfrm>
              <a:off x="186766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0" name="椭圆 2639"/>
            <p:cNvSpPr/>
            <p:nvPr/>
          </p:nvSpPr>
          <p:spPr>
            <a:xfrm>
              <a:off x="203419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1" name="椭圆 2640"/>
            <p:cNvSpPr/>
            <p:nvPr/>
          </p:nvSpPr>
          <p:spPr>
            <a:xfrm>
              <a:off x="203419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2" name="椭圆 2641"/>
            <p:cNvSpPr/>
            <p:nvPr/>
          </p:nvSpPr>
          <p:spPr>
            <a:xfrm>
              <a:off x="220405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3" name="椭圆 2642"/>
            <p:cNvSpPr/>
            <p:nvPr/>
          </p:nvSpPr>
          <p:spPr>
            <a:xfrm>
              <a:off x="220405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4" name="椭圆 2643"/>
            <p:cNvSpPr/>
            <p:nvPr/>
          </p:nvSpPr>
          <p:spPr>
            <a:xfrm>
              <a:off x="237057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5" name="椭圆 2644"/>
            <p:cNvSpPr/>
            <p:nvPr/>
          </p:nvSpPr>
          <p:spPr>
            <a:xfrm>
              <a:off x="2370577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6" name="椭圆 2645"/>
            <p:cNvSpPr/>
            <p:nvPr/>
          </p:nvSpPr>
          <p:spPr>
            <a:xfrm>
              <a:off x="254837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7" name="椭圆 2646"/>
            <p:cNvSpPr/>
            <p:nvPr/>
          </p:nvSpPr>
          <p:spPr>
            <a:xfrm>
              <a:off x="2548377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8" name="椭圆 2647"/>
            <p:cNvSpPr/>
            <p:nvPr/>
          </p:nvSpPr>
          <p:spPr>
            <a:xfrm>
              <a:off x="271823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9" name="椭圆 2648"/>
            <p:cNvSpPr/>
            <p:nvPr/>
          </p:nvSpPr>
          <p:spPr>
            <a:xfrm>
              <a:off x="2718235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0" name="椭圆 2649"/>
            <p:cNvSpPr/>
            <p:nvPr/>
          </p:nvSpPr>
          <p:spPr>
            <a:xfrm>
              <a:off x="2884761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1" name="椭圆 2650"/>
            <p:cNvSpPr/>
            <p:nvPr/>
          </p:nvSpPr>
          <p:spPr>
            <a:xfrm>
              <a:off x="2884761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2" name="椭圆 2651"/>
            <p:cNvSpPr/>
            <p:nvPr/>
          </p:nvSpPr>
          <p:spPr>
            <a:xfrm>
              <a:off x="1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3" name="椭圆 2652"/>
            <p:cNvSpPr/>
            <p:nvPr/>
          </p:nvSpPr>
          <p:spPr>
            <a:xfrm>
              <a:off x="1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4" name="椭圆 2653"/>
            <p:cNvSpPr/>
            <p:nvPr/>
          </p:nvSpPr>
          <p:spPr>
            <a:xfrm>
              <a:off x="169860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5" name="椭圆 2654"/>
            <p:cNvSpPr/>
            <p:nvPr/>
          </p:nvSpPr>
          <p:spPr>
            <a:xfrm>
              <a:off x="16986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6" name="椭圆 2655"/>
            <p:cNvSpPr/>
            <p:nvPr/>
          </p:nvSpPr>
          <p:spPr>
            <a:xfrm>
              <a:off x="336386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7" name="椭圆 2656"/>
            <p:cNvSpPr/>
            <p:nvPr/>
          </p:nvSpPr>
          <p:spPr>
            <a:xfrm>
              <a:off x="336386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8" name="椭圆 2657"/>
            <p:cNvSpPr/>
            <p:nvPr/>
          </p:nvSpPr>
          <p:spPr>
            <a:xfrm>
              <a:off x="514185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9" name="椭圆 2658"/>
            <p:cNvSpPr/>
            <p:nvPr/>
          </p:nvSpPr>
          <p:spPr>
            <a:xfrm>
              <a:off x="51418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0" name="椭圆 2659"/>
            <p:cNvSpPr/>
            <p:nvPr/>
          </p:nvSpPr>
          <p:spPr>
            <a:xfrm>
              <a:off x="684043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1" name="椭圆 2660"/>
            <p:cNvSpPr/>
            <p:nvPr/>
          </p:nvSpPr>
          <p:spPr>
            <a:xfrm>
              <a:off x="684043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2" name="椭圆 2661"/>
            <p:cNvSpPr/>
            <p:nvPr/>
          </p:nvSpPr>
          <p:spPr>
            <a:xfrm>
              <a:off x="850570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3" name="椭圆 2662"/>
            <p:cNvSpPr/>
            <p:nvPr/>
          </p:nvSpPr>
          <p:spPr>
            <a:xfrm>
              <a:off x="85057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4" name="椭圆 2663"/>
            <p:cNvSpPr/>
            <p:nvPr/>
          </p:nvSpPr>
          <p:spPr>
            <a:xfrm>
              <a:off x="1017097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5" name="椭圆 2664"/>
            <p:cNvSpPr/>
            <p:nvPr/>
          </p:nvSpPr>
          <p:spPr>
            <a:xfrm>
              <a:off x="1017097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6" name="椭圆 2665"/>
            <p:cNvSpPr/>
            <p:nvPr/>
          </p:nvSpPr>
          <p:spPr>
            <a:xfrm>
              <a:off x="1186954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7" name="椭圆 2666"/>
            <p:cNvSpPr/>
            <p:nvPr/>
          </p:nvSpPr>
          <p:spPr>
            <a:xfrm>
              <a:off x="1186954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8" name="椭圆 2667"/>
            <p:cNvSpPr/>
            <p:nvPr/>
          </p:nvSpPr>
          <p:spPr>
            <a:xfrm>
              <a:off x="135348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9" name="椭圆 2668"/>
            <p:cNvSpPr/>
            <p:nvPr/>
          </p:nvSpPr>
          <p:spPr>
            <a:xfrm>
              <a:off x="1353482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0" name="椭圆 2669"/>
            <p:cNvSpPr/>
            <p:nvPr/>
          </p:nvSpPr>
          <p:spPr>
            <a:xfrm>
              <a:off x="1531280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1" name="椭圆 2670"/>
            <p:cNvSpPr/>
            <p:nvPr/>
          </p:nvSpPr>
          <p:spPr>
            <a:xfrm>
              <a:off x="1531280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2" name="椭圆 2671"/>
            <p:cNvSpPr/>
            <p:nvPr/>
          </p:nvSpPr>
          <p:spPr>
            <a:xfrm>
              <a:off x="1701138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3" name="椭圆 2672"/>
            <p:cNvSpPr/>
            <p:nvPr/>
          </p:nvSpPr>
          <p:spPr>
            <a:xfrm>
              <a:off x="1701138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4" name="椭圆 2673"/>
            <p:cNvSpPr/>
            <p:nvPr/>
          </p:nvSpPr>
          <p:spPr>
            <a:xfrm>
              <a:off x="1867665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5" name="椭圆 2674"/>
            <p:cNvSpPr/>
            <p:nvPr/>
          </p:nvSpPr>
          <p:spPr>
            <a:xfrm>
              <a:off x="1867665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6" name="椭圆 2675"/>
            <p:cNvSpPr/>
            <p:nvPr/>
          </p:nvSpPr>
          <p:spPr>
            <a:xfrm>
              <a:off x="203419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7" name="椭圆 2676"/>
            <p:cNvSpPr/>
            <p:nvPr/>
          </p:nvSpPr>
          <p:spPr>
            <a:xfrm>
              <a:off x="2034192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8" name="椭圆 2677"/>
            <p:cNvSpPr/>
            <p:nvPr/>
          </p:nvSpPr>
          <p:spPr>
            <a:xfrm>
              <a:off x="2204050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9" name="椭圆 2678"/>
            <p:cNvSpPr/>
            <p:nvPr/>
          </p:nvSpPr>
          <p:spPr>
            <a:xfrm>
              <a:off x="220405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0" name="椭圆 2679"/>
            <p:cNvSpPr/>
            <p:nvPr/>
          </p:nvSpPr>
          <p:spPr>
            <a:xfrm>
              <a:off x="2370577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1" name="椭圆 2680"/>
            <p:cNvSpPr/>
            <p:nvPr/>
          </p:nvSpPr>
          <p:spPr>
            <a:xfrm>
              <a:off x="2370577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2" name="椭圆 2681"/>
            <p:cNvSpPr/>
            <p:nvPr/>
          </p:nvSpPr>
          <p:spPr>
            <a:xfrm>
              <a:off x="254837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3" name="椭圆 2682"/>
            <p:cNvSpPr/>
            <p:nvPr/>
          </p:nvSpPr>
          <p:spPr>
            <a:xfrm>
              <a:off x="2548377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4" name="椭圆 2683"/>
            <p:cNvSpPr/>
            <p:nvPr/>
          </p:nvSpPr>
          <p:spPr>
            <a:xfrm>
              <a:off x="2718235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5" name="椭圆 2684"/>
            <p:cNvSpPr/>
            <p:nvPr/>
          </p:nvSpPr>
          <p:spPr>
            <a:xfrm>
              <a:off x="2718235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6" name="椭圆 2685"/>
            <p:cNvSpPr/>
            <p:nvPr/>
          </p:nvSpPr>
          <p:spPr>
            <a:xfrm>
              <a:off x="2884761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7" name="椭圆 2686"/>
            <p:cNvSpPr/>
            <p:nvPr/>
          </p:nvSpPr>
          <p:spPr>
            <a:xfrm>
              <a:off x="2884761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8" name="椭圆 2687"/>
            <p:cNvSpPr/>
            <p:nvPr/>
          </p:nvSpPr>
          <p:spPr>
            <a:xfrm>
              <a:off x="1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9" name="椭圆 2688"/>
            <p:cNvSpPr/>
            <p:nvPr/>
          </p:nvSpPr>
          <p:spPr>
            <a:xfrm>
              <a:off x="1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0" name="椭圆 2689"/>
            <p:cNvSpPr/>
            <p:nvPr/>
          </p:nvSpPr>
          <p:spPr>
            <a:xfrm>
              <a:off x="16986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1" name="椭圆 2690"/>
            <p:cNvSpPr/>
            <p:nvPr/>
          </p:nvSpPr>
          <p:spPr>
            <a:xfrm>
              <a:off x="169860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2" name="椭圆 2691"/>
            <p:cNvSpPr/>
            <p:nvPr/>
          </p:nvSpPr>
          <p:spPr>
            <a:xfrm>
              <a:off x="336386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3" name="椭圆 2692"/>
            <p:cNvSpPr/>
            <p:nvPr/>
          </p:nvSpPr>
          <p:spPr>
            <a:xfrm>
              <a:off x="336386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4" name="椭圆 2693"/>
            <p:cNvSpPr/>
            <p:nvPr/>
          </p:nvSpPr>
          <p:spPr>
            <a:xfrm>
              <a:off x="51418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5" name="椭圆 2694"/>
            <p:cNvSpPr/>
            <p:nvPr/>
          </p:nvSpPr>
          <p:spPr>
            <a:xfrm>
              <a:off x="514185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6" name="椭圆 2695"/>
            <p:cNvSpPr/>
            <p:nvPr/>
          </p:nvSpPr>
          <p:spPr>
            <a:xfrm>
              <a:off x="684043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7" name="椭圆 2696"/>
            <p:cNvSpPr/>
            <p:nvPr/>
          </p:nvSpPr>
          <p:spPr>
            <a:xfrm>
              <a:off x="684043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8" name="椭圆 2697"/>
            <p:cNvSpPr/>
            <p:nvPr/>
          </p:nvSpPr>
          <p:spPr>
            <a:xfrm>
              <a:off x="850570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9" name="椭圆 2698"/>
            <p:cNvSpPr/>
            <p:nvPr/>
          </p:nvSpPr>
          <p:spPr>
            <a:xfrm>
              <a:off x="850570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0" name="椭圆 2699"/>
            <p:cNvSpPr/>
            <p:nvPr/>
          </p:nvSpPr>
          <p:spPr>
            <a:xfrm>
              <a:off x="1017097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1" name="椭圆 2700"/>
            <p:cNvSpPr/>
            <p:nvPr/>
          </p:nvSpPr>
          <p:spPr>
            <a:xfrm>
              <a:off x="1017097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2" name="椭圆 2701"/>
            <p:cNvSpPr/>
            <p:nvPr/>
          </p:nvSpPr>
          <p:spPr>
            <a:xfrm>
              <a:off x="1186954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3" name="椭圆 2702"/>
            <p:cNvSpPr/>
            <p:nvPr/>
          </p:nvSpPr>
          <p:spPr>
            <a:xfrm>
              <a:off x="1186954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4" name="椭圆 2703"/>
            <p:cNvSpPr/>
            <p:nvPr/>
          </p:nvSpPr>
          <p:spPr>
            <a:xfrm>
              <a:off x="1353482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5" name="椭圆 2704"/>
            <p:cNvSpPr/>
            <p:nvPr/>
          </p:nvSpPr>
          <p:spPr>
            <a:xfrm>
              <a:off x="1353482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6" name="椭圆 2705"/>
            <p:cNvSpPr/>
            <p:nvPr/>
          </p:nvSpPr>
          <p:spPr>
            <a:xfrm>
              <a:off x="153128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7" name="椭圆 2706"/>
            <p:cNvSpPr/>
            <p:nvPr/>
          </p:nvSpPr>
          <p:spPr>
            <a:xfrm>
              <a:off x="1531280" y="317733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8" name="椭圆 2707"/>
            <p:cNvSpPr/>
            <p:nvPr/>
          </p:nvSpPr>
          <p:spPr>
            <a:xfrm>
              <a:off x="1701138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9" name="椭圆 2708"/>
            <p:cNvSpPr/>
            <p:nvPr/>
          </p:nvSpPr>
          <p:spPr>
            <a:xfrm>
              <a:off x="170113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0" name="椭圆 2709"/>
            <p:cNvSpPr/>
            <p:nvPr/>
          </p:nvSpPr>
          <p:spPr>
            <a:xfrm>
              <a:off x="1867665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1" name="椭圆 2710"/>
            <p:cNvSpPr/>
            <p:nvPr/>
          </p:nvSpPr>
          <p:spPr>
            <a:xfrm>
              <a:off x="1867665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2" name="椭圆 2711"/>
            <p:cNvSpPr/>
            <p:nvPr/>
          </p:nvSpPr>
          <p:spPr>
            <a:xfrm>
              <a:off x="2034192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3" name="椭圆 2712"/>
            <p:cNvSpPr/>
            <p:nvPr/>
          </p:nvSpPr>
          <p:spPr>
            <a:xfrm>
              <a:off x="2034192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4" name="椭圆 2713"/>
            <p:cNvSpPr/>
            <p:nvPr/>
          </p:nvSpPr>
          <p:spPr>
            <a:xfrm>
              <a:off x="2204050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5" name="椭圆 2714"/>
            <p:cNvSpPr/>
            <p:nvPr/>
          </p:nvSpPr>
          <p:spPr>
            <a:xfrm>
              <a:off x="220405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6" name="椭圆 2715"/>
            <p:cNvSpPr/>
            <p:nvPr/>
          </p:nvSpPr>
          <p:spPr>
            <a:xfrm>
              <a:off x="237057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7" name="椭圆 2716"/>
            <p:cNvSpPr/>
            <p:nvPr/>
          </p:nvSpPr>
          <p:spPr>
            <a:xfrm>
              <a:off x="2370577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8" name="椭圆 2717"/>
            <p:cNvSpPr/>
            <p:nvPr/>
          </p:nvSpPr>
          <p:spPr>
            <a:xfrm>
              <a:off x="254837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9" name="椭圆 2718"/>
            <p:cNvSpPr/>
            <p:nvPr/>
          </p:nvSpPr>
          <p:spPr>
            <a:xfrm>
              <a:off x="2548377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0" name="椭圆 2719"/>
            <p:cNvSpPr/>
            <p:nvPr/>
          </p:nvSpPr>
          <p:spPr>
            <a:xfrm>
              <a:off x="2718235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1" name="椭圆 2720"/>
            <p:cNvSpPr/>
            <p:nvPr/>
          </p:nvSpPr>
          <p:spPr>
            <a:xfrm>
              <a:off x="2718235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2" name="椭圆 2721"/>
            <p:cNvSpPr/>
            <p:nvPr/>
          </p:nvSpPr>
          <p:spPr>
            <a:xfrm>
              <a:off x="2884761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3" name="椭圆 2722"/>
            <p:cNvSpPr/>
            <p:nvPr/>
          </p:nvSpPr>
          <p:spPr>
            <a:xfrm>
              <a:off x="2884761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4" name="椭圆 2723"/>
            <p:cNvSpPr/>
            <p:nvPr/>
          </p:nvSpPr>
          <p:spPr>
            <a:xfrm>
              <a:off x="1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5" name="椭圆 2724"/>
            <p:cNvSpPr/>
            <p:nvPr/>
          </p:nvSpPr>
          <p:spPr>
            <a:xfrm>
              <a:off x="169860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6" name="椭圆 2725"/>
            <p:cNvSpPr/>
            <p:nvPr/>
          </p:nvSpPr>
          <p:spPr>
            <a:xfrm>
              <a:off x="336386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7" name="椭圆 2726"/>
            <p:cNvSpPr/>
            <p:nvPr/>
          </p:nvSpPr>
          <p:spPr>
            <a:xfrm>
              <a:off x="514185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8" name="椭圆 2727"/>
            <p:cNvSpPr/>
            <p:nvPr/>
          </p:nvSpPr>
          <p:spPr>
            <a:xfrm>
              <a:off x="684043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9" name="椭圆 2728"/>
            <p:cNvSpPr/>
            <p:nvPr/>
          </p:nvSpPr>
          <p:spPr>
            <a:xfrm>
              <a:off x="850570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0" name="椭圆 2729"/>
            <p:cNvSpPr/>
            <p:nvPr/>
          </p:nvSpPr>
          <p:spPr>
            <a:xfrm>
              <a:off x="1017097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1" name="椭圆 2730"/>
            <p:cNvSpPr/>
            <p:nvPr/>
          </p:nvSpPr>
          <p:spPr>
            <a:xfrm>
              <a:off x="1186954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2" name="椭圆 2731"/>
            <p:cNvSpPr/>
            <p:nvPr/>
          </p:nvSpPr>
          <p:spPr>
            <a:xfrm>
              <a:off x="1353482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3" name="椭圆 2732"/>
            <p:cNvSpPr/>
            <p:nvPr/>
          </p:nvSpPr>
          <p:spPr>
            <a:xfrm>
              <a:off x="1531280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4" name="椭圆 2733"/>
            <p:cNvSpPr/>
            <p:nvPr/>
          </p:nvSpPr>
          <p:spPr>
            <a:xfrm>
              <a:off x="1701138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5" name="椭圆 2734"/>
            <p:cNvSpPr/>
            <p:nvPr/>
          </p:nvSpPr>
          <p:spPr>
            <a:xfrm>
              <a:off x="1867665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6" name="椭圆 2735"/>
            <p:cNvSpPr/>
            <p:nvPr/>
          </p:nvSpPr>
          <p:spPr>
            <a:xfrm>
              <a:off x="2034192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7" name="椭圆 2736"/>
            <p:cNvSpPr/>
            <p:nvPr/>
          </p:nvSpPr>
          <p:spPr>
            <a:xfrm>
              <a:off x="2204050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8" name="椭圆 2737"/>
            <p:cNvSpPr/>
            <p:nvPr/>
          </p:nvSpPr>
          <p:spPr>
            <a:xfrm>
              <a:off x="237057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9" name="椭圆 2738"/>
            <p:cNvSpPr/>
            <p:nvPr/>
          </p:nvSpPr>
          <p:spPr>
            <a:xfrm>
              <a:off x="2548377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0" name="椭圆 2739"/>
            <p:cNvSpPr/>
            <p:nvPr/>
          </p:nvSpPr>
          <p:spPr>
            <a:xfrm>
              <a:off x="2718235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1" name="椭圆 2740"/>
            <p:cNvSpPr/>
            <p:nvPr/>
          </p:nvSpPr>
          <p:spPr>
            <a:xfrm>
              <a:off x="2884761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2" name="椭圆 2741"/>
            <p:cNvSpPr/>
            <p:nvPr/>
          </p:nvSpPr>
          <p:spPr>
            <a:xfrm>
              <a:off x="1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3" name="椭圆 2742"/>
            <p:cNvSpPr/>
            <p:nvPr/>
          </p:nvSpPr>
          <p:spPr>
            <a:xfrm>
              <a:off x="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4" name="椭圆 2743"/>
            <p:cNvSpPr/>
            <p:nvPr/>
          </p:nvSpPr>
          <p:spPr>
            <a:xfrm>
              <a:off x="169860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5" name="椭圆 2744"/>
            <p:cNvSpPr/>
            <p:nvPr/>
          </p:nvSpPr>
          <p:spPr>
            <a:xfrm>
              <a:off x="169860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6" name="椭圆 2745"/>
            <p:cNvSpPr/>
            <p:nvPr/>
          </p:nvSpPr>
          <p:spPr>
            <a:xfrm>
              <a:off x="336386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7" name="椭圆 2746"/>
            <p:cNvSpPr/>
            <p:nvPr/>
          </p:nvSpPr>
          <p:spPr>
            <a:xfrm>
              <a:off x="336386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8" name="椭圆 2747"/>
            <p:cNvSpPr/>
            <p:nvPr/>
          </p:nvSpPr>
          <p:spPr>
            <a:xfrm>
              <a:off x="514185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9" name="椭圆 2748"/>
            <p:cNvSpPr/>
            <p:nvPr/>
          </p:nvSpPr>
          <p:spPr>
            <a:xfrm>
              <a:off x="514185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0" name="椭圆 2749"/>
            <p:cNvSpPr/>
            <p:nvPr/>
          </p:nvSpPr>
          <p:spPr>
            <a:xfrm>
              <a:off x="684043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1" name="椭圆 2750"/>
            <p:cNvSpPr/>
            <p:nvPr/>
          </p:nvSpPr>
          <p:spPr>
            <a:xfrm>
              <a:off x="684043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2" name="椭圆 2751"/>
            <p:cNvSpPr/>
            <p:nvPr/>
          </p:nvSpPr>
          <p:spPr>
            <a:xfrm>
              <a:off x="850570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3" name="椭圆 2752"/>
            <p:cNvSpPr/>
            <p:nvPr/>
          </p:nvSpPr>
          <p:spPr>
            <a:xfrm>
              <a:off x="85057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4" name="椭圆 2753"/>
            <p:cNvSpPr/>
            <p:nvPr/>
          </p:nvSpPr>
          <p:spPr>
            <a:xfrm>
              <a:off x="1017097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5" name="椭圆 2754"/>
            <p:cNvSpPr/>
            <p:nvPr/>
          </p:nvSpPr>
          <p:spPr>
            <a:xfrm>
              <a:off x="1017097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6" name="椭圆 2755"/>
            <p:cNvSpPr/>
            <p:nvPr/>
          </p:nvSpPr>
          <p:spPr>
            <a:xfrm>
              <a:off x="1186954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7" name="椭圆 2756"/>
            <p:cNvSpPr/>
            <p:nvPr/>
          </p:nvSpPr>
          <p:spPr>
            <a:xfrm>
              <a:off x="1186954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8" name="椭圆 2757"/>
            <p:cNvSpPr/>
            <p:nvPr/>
          </p:nvSpPr>
          <p:spPr>
            <a:xfrm>
              <a:off x="135348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9" name="椭圆 2758"/>
            <p:cNvSpPr/>
            <p:nvPr/>
          </p:nvSpPr>
          <p:spPr>
            <a:xfrm>
              <a:off x="1353482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0" name="椭圆 2759"/>
            <p:cNvSpPr/>
            <p:nvPr/>
          </p:nvSpPr>
          <p:spPr>
            <a:xfrm>
              <a:off x="1531280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1" name="椭圆 2760"/>
            <p:cNvSpPr/>
            <p:nvPr/>
          </p:nvSpPr>
          <p:spPr>
            <a:xfrm>
              <a:off x="153128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2" name="椭圆 2761"/>
            <p:cNvSpPr/>
            <p:nvPr/>
          </p:nvSpPr>
          <p:spPr>
            <a:xfrm>
              <a:off x="1701138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3" name="椭圆 2762"/>
            <p:cNvSpPr/>
            <p:nvPr/>
          </p:nvSpPr>
          <p:spPr>
            <a:xfrm>
              <a:off x="1701138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4" name="椭圆 2763"/>
            <p:cNvSpPr/>
            <p:nvPr/>
          </p:nvSpPr>
          <p:spPr>
            <a:xfrm>
              <a:off x="1867665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5" name="椭圆 2764"/>
            <p:cNvSpPr/>
            <p:nvPr/>
          </p:nvSpPr>
          <p:spPr>
            <a:xfrm>
              <a:off x="186766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6" name="椭圆 2765"/>
            <p:cNvSpPr/>
            <p:nvPr/>
          </p:nvSpPr>
          <p:spPr>
            <a:xfrm>
              <a:off x="203419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7" name="椭圆 2766"/>
            <p:cNvSpPr/>
            <p:nvPr/>
          </p:nvSpPr>
          <p:spPr>
            <a:xfrm>
              <a:off x="2034192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8" name="椭圆 2767"/>
            <p:cNvSpPr/>
            <p:nvPr/>
          </p:nvSpPr>
          <p:spPr>
            <a:xfrm>
              <a:off x="2204050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9" name="椭圆 2768"/>
            <p:cNvSpPr/>
            <p:nvPr/>
          </p:nvSpPr>
          <p:spPr>
            <a:xfrm>
              <a:off x="2204050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0" name="椭圆 2769"/>
            <p:cNvSpPr/>
            <p:nvPr/>
          </p:nvSpPr>
          <p:spPr>
            <a:xfrm>
              <a:off x="2370577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1" name="椭圆 2770"/>
            <p:cNvSpPr/>
            <p:nvPr/>
          </p:nvSpPr>
          <p:spPr>
            <a:xfrm>
              <a:off x="2370577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2" name="椭圆 2771"/>
            <p:cNvSpPr/>
            <p:nvPr/>
          </p:nvSpPr>
          <p:spPr>
            <a:xfrm>
              <a:off x="254837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3" name="椭圆 2772"/>
            <p:cNvSpPr/>
            <p:nvPr/>
          </p:nvSpPr>
          <p:spPr>
            <a:xfrm>
              <a:off x="2548377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4" name="椭圆 2773"/>
            <p:cNvSpPr/>
            <p:nvPr/>
          </p:nvSpPr>
          <p:spPr>
            <a:xfrm>
              <a:off x="2718235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5" name="椭圆 2774"/>
            <p:cNvSpPr/>
            <p:nvPr/>
          </p:nvSpPr>
          <p:spPr>
            <a:xfrm>
              <a:off x="271823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6" name="椭圆 2775"/>
            <p:cNvSpPr/>
            <p:nvPr/>
          </p:nvSpPr>
          <p:spPr>
            <a:xfrm>
              <a:off x="2884761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7" name="椭圆 2776"/>
            <p:cNvSpPr/>
            <p:nvPr/>
          </p:nvSpPr>
          <p:spPr>
            <a:xfrm>
              <a:off x="288476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8" name="椭圆 2777"/>
            <p:cNvSpPr/>
            <p:nvPr/>
          </p:nvSpPr>
          <p:spPr>
            <a:xfrm>
              <a:off x="1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9" name="椭圆 2778"/>
            <p:cNvSpPr/>
            <p:nvPr/>
          </p:nvSpPr>
          <p:spPr>
            <a:xfrm>
              <a:off x="1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0" name="椭圆 2779"/>
            <p:cNvSpPr/>
            <p:nvPr/>
          </p:nvSpPr>
          <p:spPr>
            <a:xfrm>
              <a:off x="169860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1" name="椭圆 2780"/>
            <p:cNvSpPr/>
            <p:nvPr/>
          </p:nvSpPr>
          <p:spPr>
            <a:xfrm>
              <a:off x="169860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2" name="椭圆 2781"/>
            <p:cNvSpPr/>
            <p:nvPr/>
          </p:nvSpPr>
          <p:spPr>
            <a:xfrm>
              <a:off x="336386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3" name="椭圆 2782"/>
            <p:cNvSpPr/>
            <p:nvPr/>
          </p:nvSpPr>
          <p:spPr>
            <a:xfrm>
              <a:off x="336386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4" name="椭圆 2783"/>
            <p:cNvSpPr/>
            <p:nvPr/>
          </p:nvSpPr>
          <p:spPr>
            <a:xfrm>
              <a:off x="51418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5" name="椭圆 2784"/>
            <p:cNvSpPr/>
            <p:nvPr/>
          </p:nvSpPr>
          <p:spPr>
            <a:xfrm>
              <a:off x="514185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6" name="椭圆 2785"/>
            <p:cNvSpPr/>
            <p:nvPr/>
          </p:nvSpPr>
          <p:spPr>
            <a:xfrm>
              <a:off x="684043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7" name="椭圆 2786"/>
            <p:cNvSpPr/>
            <p:nvPr/>
          </p:nvSpPr>
          <p:spPr>
            <a:xfrm>
              <a:off x="684043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8" name="椭圆 2787"/>
            <p:cNvSpPr/>
            <p:nvPr/>
          </p:nvSpPr>
          <p:spPr>
            <a:xfrm>
              <a:off x="85057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9" name="椭圆 2788"/>
            <p:cNvSpPr/>
            <p:nvPr/>
          </p:nvSpPr>
          <p:spPr>
            <a:xfrm>
              <a:off x="850570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0" name="椭圆 2789"/>
            <p:cNvSpPr/>
            <p:nvPr/>
          </p:nvSpPr>
          <p:spPr>
            <a:xfrm>
              <a:off x="1017097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1" name="椭圆 2790"/>
            <p:cNvSpPr/>
            <p:nvPr/>
          </p:nvSpPr>
          <p:spPr>
            <a:xfrm>
              <a:off x="1017097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2" name="椭圆 2791"/>
            <p:cNvSpPr/>
            <p:nvPr/>
          </p:nvSpPr>
          <p:spPr>
            <a:xfrm>
              <a:off x="118695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3" name="椭圆 2792"/>
            <p:cNvSpPr/>
            <p:nvPr/>
          </p:nvSpPr>
          <p:spPr>
            <a:xfrm>
              <a:off x="1186954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4" name="椭圆 2793"/>
            <p:cNvSpPr/>
            <p:nvPr/>
          </p:nvSpPr>
          <p:spPr>
            <a:xfrm>
              <a:off x="1353482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5" name="椭圆 2794"/>
            <p:cNvSpPr/>
            <p:nvPr/>
          </p:nvSpPr>
          <p:spPr>
            <a:xfrm>
              <a:off x="1353482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6" name="椭圆 2795"/>
            <p:cNvSpPr/>
            <p:nvPr/>
          </p:nvSpPr>
          <p:spPr>
            <a:xfrm>
              <a:off x="1531280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7" name="椭圆 2796"/>
            <p:cNvSpPr/>
            <p:nvPr/>
          </p:nvSpPr>
          <p:spPr>
            <a:xfrm>
              <a:off x="153128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8" name="椭圆 2797"/>
            <p:cNvSpPr/>
            <p:nvPr/>
          </p:nvSpPr>
          <p:spPr>
            <a:xfrm>
              <a:off x="1701138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9" name="椭圆 2798"/>
            <p:cNvSpPr/>
            <p:nvPr/>
          </p:nvSpPr>
          <p:spPr>
            <a:xfrm>
              <a:off x="170113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0" name="椭圆 2799"/>
            <p:cNvSpPr/>
            <p:nvPr/>
          </p:nvSpPr>
          <p:spPr>
            <a:xfrm>
              <a:off x="1867665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1" name="椭圆 2800"/>
            <p:cNvSpPr/>
            <p:nvPr/>
          </p:nvSpPr>
          <p:spPr>
            <a:xfrm>
              <a:off x="1867665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2" name="椭圆 2801"/>
            <p:cNvSpPr/>
            <p:nvPr/>
          </p:nvSpPr>
          <p:spPr>
            <a:xfrm>
              <a:off x="2034192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3" name="椭圆 2802"/>
            <p:cNvSpPr/>
            <p:nvPr/>
          </p:nvSpPr>
          <p:spPr>
            <a:xfrm>
              <a:off x="2034192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4" name="椭圆 2803"/>
            <p:cNvSpPr/>
            <p:nvPr/>
          </p:nvSpPr>
          <p:spPr>
            <a:xfrm>
              <a:off x="220405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5" name="椭圆 2804"/>
            <p:cNvSpPr/>
            <p:nvPr/>
          </p:nvSpPr>
          <p:spPr>
            <a:xfrm>
              <a:off x="220405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6" name="椭圆 2805"/>
            <p:cNvSpPr/>
            <p:nvPr/>
          </p:nvSpPr>
          <p:spPr>
            <a:xfrm>
              <a:off x="23705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7" name="椭圆 2806"/>
            <p:cNvSpPr/>
            <p:nvPr/>
          </p:nvSpPr>
          <p:spPr>
            <a:xfrm>
              <a:off x="2370577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8" name="椭圆 2807"/>
            <p:cNvSpPr/>
            <p:nvPr/>
          </p:nvSpPr>
          <p:spPr>
            <a:xfrm>
              <a:off x="25483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9" name="椭圆 2808"/>
            <p:cNvSpPr/>
            <p:nvPr/>
          </p:nvSpPr>
          <p:spPr>
            <a:xfrm>
              <a:off x="2548377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0" name="椭圆 2809"/>
            <p:cNvSpPr/>
            <p:nvPr/>
          </p:nvSpPr>
          <p:spPr>
            <a:xfrm>
              <a:off x="271823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1" name="椭圆 2810"/>
            <p:cNvSpPr/>
            <p:nvPr/>
          </p:nvSpPr>
          <p:spPr>
            <a:xfrm>
              <a:off x="2718235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2" name="椭圆 2811"/>
            <p:cNvSpPr/>
            <p:nvPr/>
          </p:nvSpPr>
          <p:spPr>
            <a:xfrm>
              <a:off x="2884761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3" name="椭圆 2812"/>
            <p:cNvSpPr/>
            <p:nvPr/>
          </p:nvSpPr>
          <p:spPr>
            <a:xfrm>
              <a:off x="2884761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4" name="椭圆 2813"/>
            <p:cNvSpPr/>
            <p:nvPr/>
          </p:nvSpPr>
          <p:spPr>
            <a:xfrm>
              <a:off x="1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5" name="椭圆 2814"/>
            <p:cNvSpPr/>
            <p:nvPr/>
          </p:nvSpPr>
          <p:spPr>
            <a:xfrm>
              <a:off x="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6" name="椭圆 2815"/>
            <p:cNvSpPr/>
            <p:nvPr/>
          </p:nvSpPr>
          <p:spPr>
            <a:xfrm>
              <a:off x="16986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7" name="椭圆 2816"/>
            <p:cNvSpPr/>
            <p:nvPr/>
          </p:nvSpPr>
          <p:spPr>
            <a:xfrm>
              <a:off x="169860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8" name="椭圆 2817"/>
            <p:cNvSpPr/>
            <p:nvPr/>
          </p:nvSpPr>
          <p:spPr>
            <a:xfrm>
              <a:off x="33638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9" name="椭圆 2818"/>
            <p:cNvSpPr/>
            <p:nvPr/>
          </p:nvSpPr>
          <p:spPr>
            <a:xfrm>
              <a:off x="33638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0" name="椭圆 2819"/>
            <p:cNvSpPr/>
            <p:nvPr/>
          </p:nvSpPr>
          <p:spPr>
            <a:xfrm>
              <a:off x="514185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1" name="椭圆 2820"/>
            <p:cNvSpPr/>
            <p:nvPr/>
          </p:nvSpPr>
          <p:spPr>
            <a:xfrm>
              <a:off x="51418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2" name="椭圆 2821"/>
            <p:cNvSpPr/>
            <p:nvPr/>
          </p:nvSpPr>
          <p:spPr>
            <a:xfrm>
              <a:off x="68404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3" name="椭圆 2822"/>
            <p:cNvSpPr/>
            <p:nvPr/>
          </p:nvSpPr>
          <p:spPr>
            <a:xfrm>
              <a:off x="68404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4" name="椭圆 2823"/>
            <p:cNvSpPr/>
            <p:nvPr/>
          </p:nvSpPr>
          <p:spPr>
            <a:xfrm>
              <a:off x="85057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5" name="椭圆 2824"/>
            <p:cNvSpPr/>
            <p:nvPr/>
          </p:nvSpPr>
          <p:spPr>
            <a:xfrm>
              <a:off x="850570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6" name="椭圆 2825"/>
            <p:cNvSpPr/>
            <p:nvPr/>
          </p:nvSpPr>
          <p:spPr>
            <a:xfrm>
              <a:off x="101709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7" name="椭圆 2826"/>
            <p:cNvSpPr/>
            <p:nvPr/>
          </p:nvSpPr>
          <p:spPr>
            <a:xfrm>
              <a:off x="101709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8" name="椭圆 2827"/>
            <p:cNvSpPr/>
            <p:nvPr/>
          </p:nvSpPr>
          <p:spPr>
            <a:xfrm>
              <a:off x="1186954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9" name="椭圆 2828"/>
            <p:cNvSpPr/>
            <p:nvPr/>
          </p:nvSpPr>
          <p:spPr>
            <a:xfrm>
              <a:off x="118695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0" name="椭圆 2829"/>
            <p:cNvSpPr/>
            <p:nvPr/>
          </p:nvSpPr>
          <p:spPr>
            <a:xfrm>
              <a:off x="1353482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1" name="椭圆 2830"/>
            <p:cNvSpPr/>
            <p:nvPr/>
          </p:nvSpPr>
          <p:spPr>
            <a:xfrm>
              <a:off x="1353482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2" name="椭圆 2831"/>
            <p:cNvSpPr/>
            <p:nvPr/>
          </p:nvSpPr>
          <p:spPr>
            <a:xfrm>
              <a:off x="1531280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3" name="椭圆 2832"/>
            <p:cNvSpPr/>
            <p:nvPr/>
          </p:nvSpPr>
          <p:spPr>
            <a:xfrm>
              <a:off x="153128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4" name="椭圆 2833"/>
            <p:cNvSpPr/>
            <p:nvPr/>
          </p:nvSpPr>
          <p:spPr>
            <a:xfrm>
              <a:off x="170113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5" name="椭圆 2834"/>
            <p:cNvSpPr/>
            <p:nvPr/>
          </p:nvSpPr>
          <p:spPr>
            <a:xfrm>
              <a:off x="1701138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6" name="椭圆 2835"/>
            <p:cNvSpPr/>
            <p:nvPr/>
          </p:nvSpPr>
          <p:spPr>
            <a:xfrm>
              <a:off x="186766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7" name="椭圆 2836"/>
            <p:cNvSpPr/>
            <p:nvPr/>
          </p:nvSpPr>
          <p:spPr>
            <a:xfrm>
              <a:off x="186766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8" name="椭圆 2837"/>
            <p:cNvSpPr/>
            <p:nvPr/>
          </p:nvSpPr>
          <p:spPr>
            <a:xfrm>
              <a:off x="203419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9" name="椭圆 2838"/>
            <p:cNvSpPr/>
            <p:nvPr/>
          </p:nvSpPr>
          <p:spPr>
            <a:xfrm>
              <a:off x="2034192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0" name="椭圆 2839"/>
            <p:cNvSpPr/>
            <p:nvPr/>
          </p:nvSpPr>
          <p:spPr>
            <a:xfrm>
              <a:off x="2204050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1" name="椭圆 2840"/>
            <p:cNvSpPr/>
            <p:nvPr/>
          </p:nvSpPr>
          <p:spPr>
            <a:xfrm>
              <a:off x="2204050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2" name="椭圆 2841"/>
            <p:cNvSpPr/>
            <p:nvPr/>
          </p:nvSpPr>
          <p:spPr>
            <a:xfrm>
              <a:off x="2370577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3" name="椭圆 2842"/>
            <p:cNvSpPr/>
            <p:nvPr/>
          </p:nvSpPr>
          <p:spPr>
            <a:xfrm>
              <a:off x="237057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4" name="椭圆 2843"/>
            <p:cNvSpPr/>
            <p:nvPr/>
          </p:nvSpPr>
          <p:spPr>
            <a:xfrm>
              <a:off x="2548377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5" name="椭圆 2844"/>
            <p:cNvSpPr/>
            <p:nvPr/>
          </p:nvSpPr>
          <p:spPr>
            <a:xfrm>
              <a:off x="254837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6" name="椭圆 2845"/>
            <p:cNvSpPr/>
            <p:nvPr/>
          </p:nvSpPr>
          <p:spPr>
            <a:xfrm>
              <a:off x="2718235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7" name="椭圆 2846"/>
            <p:cNvSpPr/>
            <p:nvPr/>
          </p:nvSpPr>
          <p:spPr>
            <a:xfrm>
              <a:off x="2718235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8" name="椭圆 2847"/>
            <p:cNvSpPr/>
            <p:nvPr/>
          </p:nvSpPr>
          <p:spPr>
            <a:xfrm>
              <a:off x="288476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9" name="椭圆 2848"/>
            <p:cNvSpPr/>
            <p:nvPr/>
          </p:nvSpPr>
          <p:spPr>
            <a:xfrm>
              <a:off x="2884761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0" name="椭圆 2849"/>
            <p:cNvSpPr/>
            <p:nvPr/>
          </p:nvSpPr>
          <p:spPr>
            <a:xfrm>
              <a:off x="1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1" name="椭圆 2850"/>
            <p:cNvSpPr/>
            <p:nvPr/>
          </p:nvSpPr>
          <p:spPr>
            <a:xfrm>
              <a:off x="169860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2" name="椭圆 2851"/>
            <p:cNvSpPr/>
            <p:nvPr/>
          </p:nvSpPr>
          <p:spPr>
            <a:xfrm>
              <a:off x="336386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3" name="椭圆 2852"/>
            <p:cNvSpPr/>
            <p:nvPr/>
          </p:nvSpPr>
          <p:spPr>
            <a:xfrm>
              <a:off x="514185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4" name="椭圆 2853"/>
            <p:cNvSpPr/>
            <p:nvPr/>
          </p:nvSpPr>
          <p:spPr>
            <a:xfrm>
              <a:off x="684043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5" name="椭圆 2854"/>
            <p:cNvSpPr/>
            <p:nvPr/>
          </p:nvSpPr>
          <p:spPr>
            <a:xfrm>
              <a:off x="85057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6" name="椭圆 2855"/>
            <p:cNvSpPr/>
            <p:nvPr/>
          </p:nvSpPr>
          <p:spPr>
            <a:xfrm>
              <a:off x="1017097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7" name="椭圆 2856"/>
            <p:cNvSpPr/>
            <p:nvPr/>
          </p:nvSpPr>
          <p:spPr>
            <a:xfrm>
              <a:off x="1186954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8" name="椭圆 2857"/>
            <p:cNvSpPr/>
            <p:nvPr/>
          </p:nvSpPr>
          <p:spPr>
            <a:xfrm>
              <a:off x="1353482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9" name="椭圆 2858"/>
            <p:cNvSpPr/>
            <p:nvPr/>
          </p:nvSpPr>
          <p:spPr>
            <a:xfrm>
              <a:off x="153128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0" name="椭圆 2859"/>
            <p:cNvSpPr/>
            <p:nvPr/>
          </p:nvSpPr>
          <p:spPr>
            <a:xfrm>
              <a:off x="1701138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1" name="椭圆 2860"/>
            <p:cNvSpPr/>
            <p:nvPr/>
          </p:nvSpPr>
          <p:spPr>
            <a:xfrm>
              <a:off x="186766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2" name="椭圆 2861"/>
            <p:cNvSpPr/>
            <p:nvPr/>
          </p:nvSpPr>
          <p:spPr>
            <a:xfrm>
              <a:off x="203419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3" name="椭圆 2862"/>
            <p:cNvSpPr/>
            <p:nvPr/>
          </p:nvSpPr>
          <p:spPr>
            <a:xfrm>
              <a:off x="2204050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4" name="椭圆 2863"/>
            <p:cNvSpPr/>
            <p:nvPr/>
          </p:nvSpPr>
          <p:spPr>
            <a:xfrm>
              <a:off x="2370577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5" name="椭圆 2864"/>
            <p:cNvSpPr/>
            <p:nvPr/>
          </p:nvSpPr>
          <p:spPr>
            <a:xfrm>
              <a:off x="254837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6" name="椭圆 2865"/>
            <p:cNvSpPr/>
            <p:nvPr/>
          </p:nvSpPr>
          <p:spPr>
            <a:xfrm>
              <a:off x="271823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7" name="椭圆 2866"/>
            <p:cNvSpPr/>
            <p:nvPr/>
          </p:nvSpPr>
          <p:spPr>
            <a:xfrm>
              <a:off x="2884761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9" name="椭圆 2868"/>
            <p:cNvSpPr/>
            <p:nvPr/>
          </p:nvSpPr>
          <p:spPr>
            <a:xfrm>
              <a:off x="9154036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0" name="椭圆 2869"/>
            <p:cNvSpPr/>
            <p:nvPr/>
          </p:nvSpPr>
          <p:spPr>
            <a:xfrm>
              <a:off x="915403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1" name="椭圆 2870"/>
            <p:cNvSpPr/>
            <p:nvPr/>
          </p:nvSpPr>
          <p:spPr>
            <a:xfrm>
              <a:off x="9323895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2" name="椭圆 2871"/>
            <p:cNvSpPr/>
            <p:nvPr/>
          </p:nvSpPr>
          <p:spPr>
            <a:xfrm>
              <a:off x="932389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3" name="椭圆 2872"/>
            <p:cNvSpPr/>
            <p:nvPr/>
          </p:nvSpPr>
          <p:spPr>
            <a:xfrm>
              <a:off x="949042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4" name="椭圆 2873"/>
            <p:cNvSpPr/>
            <p:nvPr/>
          </p:nvSpPr>
          <p:spPr>
            <a:xfrm>
              <a:off x="949042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5" name="椭圆 2874"/>
            <p:cNvSpPr/>
            <p:nvPr/>
          </p:nvSpPr>
          <p:spPr>
            <a:xfrm>
              <a:off x="9668220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6" name="椭圆 2875"/>
            <p:cNvSpPr/>
            <p:nvPr/>
          </p:nvSpPr>
          <p:spPr>
            <a:xfrm>
              <a:off x="966822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7" name="椭圆 2876"/>
            <p:cNvSpPr/>
            <p:nvPr/>
          </p:nvSpPr>
          <p:spPr>
            <a:xfrm>
              <a:off x="983807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8" name="椭圆 2877"/>
            <p:cNvSpPr/>
            <p:nvPr/>
          </p:nvSpPr>
          <p:spPr>
            <a:xfrm>
              <a:off x="9838078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9" name="椭圆 2878"/>
            <p:cNvSpPr/>
            <p:nvPr/>
          </p:nvSpPr>
          <p:spPr>
            <a:xfrm>
              <a:off x="10004605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0" name="椭圆 2879"/>
            <p:cNvSpPr/>
            <p:nvPr/>
          </p:nvSpPr>
          <p:spPr>
            <a:xfrm>
              <a:off x="1000460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1" name="椭圆 2880"/>
            <p:cNvSpPr/>
            <p:nvPr/>
          </p:nvSpPr>
          <p:spPr>
            <a:xfrm>
              <a:off x="1017113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2" name="椭圆 2881"/>
            <p:cNvSpPr/>
            <p:nvPr/>
          </p:nvSpPr>
          <p:spPr>
            <a:xfrm>
              <a:off x="1017113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3" name="椭圆 2882"/>
            <p:cNvSpPr/>
            <p:nvPr/>
          </p:nvSpPr>
          <p:spPr>
            <a:xfrm>
              <a:off x="10340989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4" name="椭圆 2883"/>
            <p:cNvSpPr/>
            <p:nvPr/>
          </p:nvSpPr>
          <p:spPr>
            <a:xfrm>
              <a:off x="1034098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5" name="椭圆 2884"/>
            <p:cNvSpPr/>
            <p:nvPr/>
          </p:nvSpPr>
          <p:spPr>
            <a:xfrm>
              <a:off x="1050751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6" name="椭圆 2885"/>
            <p:cNvSpPr/>
            <p:nvPr/>
          </p:nvSpPr>
          <p:spPr>
            <a:xfrm>
              <a:off x="10507517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7" name="椭圆 2886"/>
            <p:cNvSpPr/>
            <p:nvPr/>
          </p:nvSpPr>
          <p:spPr>
            <a:xfrm>
              <a:off x="10685315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8" name="椭圆 2887"/>
            <p:cNvSpPr/>
            <p:nvPr/>
          </p:nvSpPr>
          <p:spPr>
            <a:xfrm>
              <a:off x="1068531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9" name="椭圆 2888"/>
            <p:cNvSpPr/>
            <p:nvPr/>
          </p:nvSpPr>
          <p:spPr>
            <a:xfrm>
              <a:off x="10855173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0" name="椭圆 2889"/>
            <p:cNvSpPr/>
            <p:nvPr/>
          </p:nvSpPr>
          <p:spPr>
            <a:xfrm>
              <a:off x="10855173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1" name="椭圆 2890"/>
            <p:cNvSpPr/>
            <p:nvPr/>
          </p:nvSpPr>
          <p:spPr>
            <a:xfrm>
              <a:off x="110217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2" name="椭圆 2891"/>
            <p:cNvSpPr/>
            <p:nvPr/>
          </p:nvSpPr>
          <p:spPr>
            <a:xfrm>
              <a:off x="1102170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3" name="椭圆 2892"/>
            <p:cNvSpPr/>
            <p:nvPr/>
          </p:nvSpPr>
          <p:spPr>
            <a:xfrm>
              <a:off x="1118822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4" name="椭圆 2893"/>
            <p:cNvSpPr/>
            <p:nvPr/>
          </p:nvSpPr>
          <p:spPr>
            <a:xfrm>
              <a:off x="11188227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5" name="椭圆 2894"/>
            <p:cNvSpPr/>
            <p:nvPr/>
          </p:nvSpPr>
          <p:spPr>
            <a:xfrm>
              <a:off x="1135808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6" name="椭圆 2895"/>
            <p:cNvSpPr/>
            <p:nvPr/>
          </p:nvSpPr>
          <p:spPr>
            <a:xfrm>
              <a:off x="1135808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7" name="椭圆 2896"/>
            <p:cNvSpPr/>
            <p:nvPr/>
          </p:nvSpPr>
          <p:spPr>
            <a:xfrm>
              <a:off x="1152461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8" name="椭圆 2897"/>
            <p:cNvSpPr/>
            <p:nvPr/>
          </p:nvSpPr>
          <p:spPr>
            <a:xfrm>
              <a:off x="1152461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9" name="椭圆 2898"/>
            <p:cNvSpPr/>
            <p:nvPr/>
          </p:nvSpPr>
          <p:spPr>
            <a:xfrm>
              <a:off x="11702412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0" name="椭圆 2899"/>
            <p:cNvSpPr/>
            <p:nvPr/>
          </p:nvSpPr>
          <p:spPr>
            <a:xfrm>
              <a:off x="11702412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1" name="椭圆 2900"/>
            <p:cNvSpPr/>
            <p:nvPr/>
          </p:nvSpPr>
          <p:spPr>
            <a:xfrm>
              <a:off x="1187227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2" name="椭圆 2901"/>
            <p:cNvSpPr/>
            <p:nvPr/>
          </p:nvSpPr>
          <p:spPr>
            <a:xfrm>
              <a:off x="11872270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3" name="椭圆 2902"/>
            <p:cNvSpPr/>
            <p:nvPr/>
          </p:nvSpPr>
          <p:spPr>
            <a:xfrm>
              <a:off x="1203879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4" name="椭圆 2903"/>
            <p:cNvSpPr/>
            <p:nvPr/>
          </p:nvSpPr>
          <p:spPr>
            <a:xfrm>
              <a:off x="12038796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5" name="椭圆 2904"/>
            <p:cNvSpPr/>
            <p:nvPr/>
          </p:nvSpPr>
          <p:spPr>
            <a:xfrm>
              <a:off x="9154036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6" name="椭圆 2905"/>
            <p:cNvSpPr/>
            <p:nvPr/>
          </p:nvSpPr>
          <p:spPr>
            <a:xfrm>
              <a:off x="9154036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7" name="椭圆 2906"/>
            <p:cNvSpPr/>
            <p:nvPr/>
          </p:nvSpPr>
          <p:spPr>
            <a:xfrm>
              <a:off x="9323895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8" name="椭圆 2907"/>
            <p:cNvSpPr/>
            <p:nvPr/>
          </p:nvSpPr>
          <p:spPr>
            <a:xfrm>
              <a:off x="932389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9" name="椭圆 2908"/>
            <p:cNvSpPr/>
            <p:nvPr/>
          </p:nvSpPr>
          <p:spPr>
            <a:xfrm>
              <a:off x="9490421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0" name="椭圆 2909"/>
            <p:cNvSpPr/>
            <p:nvPr/>
          </p:nvSpPr>
          <p:spPr>
            <a:xfrm>
              <a:off x="9490421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1" name="椭圆 2910"/>
            <p:cNvSpPr/>
            <p:nvPr/>
          </p:nvSpPr>
          <p:spPr>
            <a:xfrm>
              <a:off x="9668220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2" name="椭圆 2911"/>
            <p:cNvSpPr/>
            <p:nvPr/>
          </p:nvSpPr>
          <p:spPr>
            <a:xfrm>
              <a:off x="9668220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3" name="椭圆 2912"/>
            <p:cNvSpPr/>
            <p:nvPr/>
          </p:nvSpPr>
          <p:spPr>
            <a:xfrm>
              <a:off x="983807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4" name="椭圆 2913"/>
            <p:cNvSpPr/>
            <p:nvPr/>
          </p:nvSpPr>
          <p:spPr>
            <a:xfrm>
              <a:off x="9838078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5" name="椭圆 2914"/>
            <p:cNvSpPr/>
            <p:nvPr/>
          </p:nvSpPr>
          <p:spPr>
            <a:xfrm>
              <a:off x="10004605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6" name="椭圆 2915"/>
            <p:cNvSpPr/>
            <p:nvPr/>
          </p:nvSpPr>
          <p:spPr>
            <a:xfrm>
              <a:off x="1000460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7" name="椭圆 2916"/>
            <p:cNvSpPr/>
            <p:nvPr/>
          </p:nvSpPr>
          <p:spPr>
            <a:xfrm>
              <a:off x="10171132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8" name="椭圆 2917"/>
            <p:cNvSpPr/>
            <p:nvPr/>
          </p:nvSpPr>
          <p:spPr>
            <a:xfrm>
              <a:off x="10171132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9" name="椭圆 2918"/>
            <p:cNvSpPr/>
            <p:nvPr/>
          </p:nvSpPr>
          <p:spPr>
            <a:xfrm>
              <a:off x="10340989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0" name="椭圆 2919"/>
            <p:cNvSpPr/>
            <p:nvPr/>
          </p:nvSpPr>
          <p:spPr>
            <a:xfrm>
              <a:off x="10340989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1" name="椭圆 2920"/>
            <p:cNvSpPr/>
            <p:nvPr/>
          </p:nvSpPr>
          <p:spPr>
            <a:xfrm>
              <a:off x="1050751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2" name="椭圆 2921"/>
            <p:cNvSpPr/>
            <p:nvPr/>
          </p:nvSpPr>
          <p:spPr>
            <a:xfrm>
              <a:off x="10507517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3" name="椭圆 2922"/>
            <p:cNvSpPr/>
            <p:nvPr/>
          </p:nvSpPr>
          <p:spPr>
            <a:xfrm>
              <a:off x="1068531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4" name="椭圆 2923"/>
            <p:cNvSpPr/>
            <p:nvPr/>
          </p:nvSpPr>
          <p:spPr>
            <a:xfrm>
              <a:off x="10685315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5" name="椭圆 2924"/>
            <p:cNvSpPr/>
            <p:nvPr/>
          </p:nvSpPr>
          <p:spPr>
            <a:xfrm>
              <a:off x="1085517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6" name="椭圆 2925"/>
            <p:cNvSpPr/>
            <p:nvPr/>
          </p:nvSpPr>
          <p:spPr>
            <a:xfrm>
              <a:off x="1085517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7" name="椭圆 2926"/>
            <p:cNvSpPr/>
            <p:nvPr/>
          </p:nvSpPr>
          <p:spPr>
            <a:xfrm>
              <a:off x="11021700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8" name="椭圆 2927"/>
            <p:cNvSpPr/>
            <p:nvPr/>
          </p:nvSpPr>
          <p:spPr>
            <a:xfrm>
              <a:off x="1102170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9" name="椭圆 2928"/>
            <p:cNvSpPr/>
            <p:nvPr/>
          </p:nvSpPr>
          <p:spPr>
            <a:xfrm>
              <a:off x="1118822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0" name="椭圆 2929"/>
            <p:cNvSpPr/>
            <p:nvPr/>
          </p:nvSpPr>
          <p:spPr>
            <a:xfrm>
              <a:off x="11188227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1" name="椭圆 2930"/>
            <p:cNvSpPr/>
            <p:nvPr/>
          </p:nvSpPr>
          <p:spPr>
            <a:xfrm>
              <a:off x="11358085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2" name="椭圆 2931"/>
            <p:cNvSpPr/>
            <p:nvPr/>
          </p:nvSpPr>
          <p:spPr>
            <a:xfrm>
              <a:off x="1135808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3" name="椭圆 2932"/>
            <p:cNvSpPr/>
            <p:nvPr/>
          </p:nvSpPr>
          <p:spPr>
            <a:xfrm>
              <a:off x="1152461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4" name="椭圆 2933"/>
            <p:cNvSpPr/>
            <p:nvPr/>
          </p:nvSpPr>
          <p:spPr>
            <a:xfrm>
              <a:off x="11524612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5" name="椭圆 2934"/>
            <p:cNvSpPr/>
            <p:nvPr/>
          </p:nvSpPr>
          <p:spPr>
            <a:xfrm>
              <a:off x="1170241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6" name="椭圆 2935"/>
            <p:cNvSpPr/>
            <p:nvPr/>
          </p:nvSpPr>
          <p:spPr>
            <a:xfrm>
              <a:off x="11702412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7" name="椭圆 2936"/>
            <p:cNvSpPr/>
            <p:nvPr/>
          </p:nvSpPr>
          <p:spPr>
            <a:xfrm>
              <a:off x="1187227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8" name="椭圆 2937"/>
            <p:cNvSpPr/>
            <p:nvPr/>
          </p:nvSpPr>
          <p:spPr>
            <a:xfrm>
              <a:off x="1187227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9" name="椭圆 2938"/>
            <p:cNvSpPr/>
            <p:nvPr/>
          </p:nvSpPr>
          <p:spPr>
            <a:xfrm>
              <a:off x="12038796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0" name="椭圆 2939"/>
            <p:cNvSpPr/>
            <p:nvPr/>
          </p:nvSpPr>
          <p:spPr>
            <a:xfrm>
              <a:off x="12038796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1" name="椭圆 2940"/>
            <p:cNvSpPr/>
            <p:nvPr/>
          </p:nvSpPr>
          <p:spPr>
            <a:xfrm>
              <a:off x="9154036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2" name="椭圆 2941"/>
            <p:cNvSpPr/>
            <p:nvPr/>
          </p:nvSpPr>
          <p:spPr>
            <a:xfrm>
              <a:off x="9154036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3" name="椭圆 2942"/>
            <p:cNvSpPr/>
            <p:nvPr/>
          </p:nvSpPr>
          <p:spPr>
            <a:xfrm>
              <a:off x="9323895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4" name="椭圆 2943"/>
            <p:cNvSpPr/>
            <p:nvPr/>
          </p:nvSpPr>
          <p:spPr>
            <a:xfrm>
              <a:off x="9323895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5" name="椭圆 2944"/>
            <p:cNvSpPr/>
            <p:nvPr/>
          </p:nvSpPr>
          <p:spPr>
            <a:xfrm>
              <a:off x="949042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6" name="椭圆 2945"/>
            <p:cNvSpPr/>
            <p:nvPr/>
          </p:nvSpPr>
          <p:spPr>
            <a:xfrm>
              <a:off x="949042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7" name="椭圆 2946"/>
            <p:cNvSpPr/>
            <p:nvPr/>
          </p:nvSpPr>
          <p:spPr>
            <a:xfrm>
              <a:off x="9668220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8" name="椭圆 2947"/>
            <p:cNvSpPr/>
            <p:nvPr/>
          </p:nvSpPr>
          <p:spPr>
            <a:xfrm>
              <a:off x="966822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9" name="椭圆 2948"/>
            <p:cNvSpPr/>
            <p:nvPr/>
          </p:nvSpPr>
          <p:spPr>
            <a:xfrm>
              <a:off x="983807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0" name="椭圆 2949"/>
            <p:cNvSpPr/>
            <p:nvPr/>
          </p:nvSpPr>
          <p:spPr>
            <a:xfrm>
              <a:off x="983807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1" name="椭圆 2950"/>
            <p:cNvSpPr/>
            <p:nvPr/>
          </p:nvSpPr>
          <p:spPr>
            <a:xfrm>
              <a:off x="10004605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2" name="椭圆 2951"/>
            <p:cNvSpPr/>
            <p:nvPr/>
          </p:nvSpPr>
          <p:spPr>
            <a:xfrm>
              <a:off x="1000460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3" name="椭圆 2952"/>
            <p:cNvSpPr/>
            <p:nvPr/>
          </p:nvSpPr>
          <p:spPr>
            <a:xfrm>
              <a:off x="10171132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4" name="椭圆 2953"/>
            <p:cNvSpPr/>
            <p:nvPr/>
          </p:nvSpPr>
          <p:spPr>
            <a:xfrm>
              <a:off x="1017113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5" name="椭圆 2954"/>
            <p:cNvSpPr/>
            <p:nvPr/>
          </p:nvSpPr>
          <p:spPr>
            <a:xfrm>
              <a:off x="10340989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6" name="椭圆 2955"/>
            <p:cNvSpPr/>
            <p:nvPr/>
          </p:nvSpPr>
          <p:spPr>
            <a:xfrm>
              <a:off x="10340989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7" name="椭圆 2956"/>
            <p:cNvSpPr/>
            <p:nvPr/>
          </p:nvSpPr>
          <p:spPr>
            <a:xfrm>
              <a:off x="10507517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8" name="椭圆 2957"/>
            <p:cNvSpPr/>
            <p:nvPr/>
          </p:nvSpPr>
          <p:spPr>
            <a:xfrm>
              <a:off x="1050751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9" name="椭圆 2958"/>
            <p:cNvSpPr/>
            <p:nvPr/>
          </p:nvSpPr>
          <p:spPr>
            <a:xfrm>
              <a:off x="10685315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0" name="椭圆 2959"/>
            <p:cNvSpPr/>
            <p:nvPr/>
          </p:nvSpPr>
          <p:spPr>
            <a:xfrm>
              <a:off x="1068531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1" name="椭圆 2960"/>
            <p:cNvSpPr/>
            <p:nvPr/>
          </p:nvSpPr>
          <p:spPr>
            <a:xfrm>
              <a:off x="1085517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2" name="椭圆 2961"/>
            <p:cNvSpPr/>
            <p:nvPr/>
          </p:nvSpPr>
          <p:spPr>
            <a:xfrm>
              <a:off x="1085517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3" name="椭圆 2962"/>
            <p:cNvSpPr/>
            <p:nvPr/>
          </p:nvSpPr>
          <p:spPr>
            <a:xfrm>
              <a:off x="11021700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4" name="椭圆 2963"/>
            <p:cNvSpPr/>
            <p:nvPr/>
          </p:nvSpPr>
          <p:spPr>
            <a:xfrm>
              <a:off x="11021700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5" name="椭圆 2964"/>
            <p:cNvSpPr/>
            <p:nvPr/>
          </p:nvSpPr>
          <p:spPr>
            <a:xfrm>
              <a:off x="11188227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6" name="椭圆 2965"/>
            <p:cNvSpPr/>
            <p:nvPr/>
          </p:nvSpPr>
          <p:spPr>
            <a:xfrm>
              <a:off x="111882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7" name="椭圆 2966"/>
            <p:cNvSpPr/>
            <p:nvPr/>
          </p:nvSpPr>
          <p:spPr>
            <a:xfrm>
              <a:off x="11358085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8" name="椭圆 2967"/>
            <p:cNvSpPr/>
            <p:nvPr/>
          </p:nvSpPr>
          <p:spPr>
            <a:xfrm>
              <a:off x="113580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9" name="椭圆 2968"/>
            <p:cNvSpPr/>
            <p:nvPr/>
          </p:nvSpPr>
          <p:spPr>
            <a:xfrm>
              <a:off x="1152461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0" name="椭圆 2969"/>
            <p:cNvSpPr/>
            <p:nvPr/>
          </p:nvSpPr>
          <p:spPr>
            <a:xfrm>
              <a:off x="11524612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1" name="椭圆 2970"/>
            <p:cNvSpPr/>
            <p:nvPr/>
          </p:nvSpPr>
          <p:spPr>
            <a:xfrm>
              <a:off x="11702412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2" name="椭圆 2971"/>
            <p:cNvSpPr/>
            <p:nvPr/>
          </p:nvSpPr>
          <p:spPr>
            <a:xfrm>
              <a:off x="1170241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3" name="椭圆 2972"/>
            <p:cNvSpPr/>
            <p:nvPr/>
          </p:nvSpPr>
          <p:spPr>
            <a:xfrm>
              <a:off x="1187227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4" name="椭圆 2973"/>
            <p:cNvSpPr/>
            <p:nvPr/>
          </p:nvSpPr>
          <p:spPr>
            <a:xfrm>
              <a:off x="118722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5" name="椭圆 2974"/>
            <p:cNvSpPr/>
            <p:nvPr/>
          </p:nvSpPr>
          <p:spPr>
            <a:xfrm>
              <a:off x="1203879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6" name="椭圆 2975"/>
            <p:cNvSpPr/>
            <p:nvPr/>
          </p:nvSpPr>
          <p:spPr>
            <a:xfrm>
              <a:off x="12038796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7" name="椭圆 2976"/>
            <p:cNvSpPr/>
            <p:nvPr/>
          </p:nvSpPr>
          <p:spPr>
            <a:xfrm>
              <a:off x="915403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8" name="椭圆 2977"/>
            <p:cNvSpPr/>
            <p:nvPr/>
          </p:nvSpPr>
          <p:spPr>
            <a:xfrm>
              <a:off x="915403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9" name="椭圆 2978"/>
            <p:cNvSpPr/>
            <p:nvPr/>
          </p:nvSpPr>
          <p:spPr>
            <a:xfrm>
              <a:off x="932389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0" name="椭圆 2979"/>
            <p:cNvSpPr/>
            <p:nvPr/>
          </p:nvSpPr>
          <p:spPr>
            <a:xfrm>
              <a:off x="9323895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1" name="椭圆 2980"/>
            <p:cNvSpPr/>
            <p:nvPr/>
          </p:nvSpPr>
          <p:spPr>
            <a:xfrm>
              <a:off x="9490421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2" name="椭圆 2981"/>
            <p:cNvSpPr/>
            <p:nvPr/>
          </p:nvSpPr>
          <p:spPr>
            <a:xfrm>
              <a:off x="9490421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3" name="椭圆 2982"/>
            <p:cNvSpPr/>
            <p:nvPr/>
          </p:nvSpPr>
          <p:spPr>
            <a:xfrm>
              <a:off x="966822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4" name="椭圆 2983"/>
            <p:cNvSpPr/>
            <p:nvPr/>
          </p:nvSpPr>
          <p:spPr>
            <a:xfrm>
              <a:off x="966822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5" name="椭圆 2984"/>
            <p:cNvSpPr/>
            <p:nvPr/>
          </p:nvSpPr>
          <p:spPr>
            <a:xfrm>
              <a:off x="983807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6" name="椭圆 2985"/>
            <p:cNvSpPr/>
            <p:nvPr/>
          </p:nvSpPr>
          <p:spPr>
            <a:xfrm>
              <a:off x="983807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7" name="椭圆 2986"/>
            <p:cNvSpPr/>
            <p:nvPr/>
          </p:nvSpPr>
          <p:spPr>
            <a:xfrm>
              <a:off x="10004605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8" name="椭圆 2987"/>
            <p:cNvSpPr/>
            <p:nvPr/>
          </p:nvSpPr>
          <p:spPr>
            <a:xfrm>
              <a:off x="100046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9" name="椭圆 2988"/>
            <p:cNvSpPr/>
            <p:nvPr/>
          </p:nvSpPr>
          <p:spPr>
            <a:xfrm>
              <a:off x="1017113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0" name="椭圆 2989"/>
            <p:cNvSpPr/>
            <p:nvPr/>
          </p:nvSpPr>
          <p:spPr>
            <a:xfrm>
              <a:off x="1017113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1" name="椭圆 2990"/>
            <p:cNvSpPr/>
            <p:nvPr/>
          </p:nvSpPr>
          <p:spPr>
            <a:xfrm>
              <a:off x="10340989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2" name="椭圆 2991"/>
            <p:cNvSpPr/>
            <p:nvPr/>
          </p:nvSpPr>
          <p:spPr>
            <a:xfrm>
              <a:off x="10340989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3" name="椭圆 2992"/>
            <p:cNvSpPr/>
            <p:nvPr/>
          </p:nvSpPr>
          <p:spPr>
            <a:xfrm>
              <a:off x="105075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4" name="椭圆 2993"/>
            <p:cNvSpPr/>
            <p:nvPr/>
          </p:nvSpPr>
          <p:spPr>
            <a:xfrm>
              <a:off x="1050751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5" name="椭圆 2994"/>
            <p:cNvSpPr/>
            <p:nvPr/>
          </p:nvSpPr>
          <p:spPr>
            <a:xfrm>
              <a:off x="1068531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6" name="椭圆 2995"/>
            <p:cNvSpPr/>
            <p:nvPr/>
          </p:nvSpPr>
          <p:spPr>
            <a:xfrm>
              <a:off x="10685315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7" name="椭圆 2996"/>
            <p:cNvSpPr/>
            <p:nvPr/>
          </p:nvSpPr>
          <p:spPr>
            <a:xfrm>
              <a:off x="1085517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8" name="椭圆 2997"/>
            <p:cNvSpPr/>
            <p:nvPr/>
          </p:nvSpPr>
          <p:spPr>
            <a:xfrm>
              <a:off x="1085517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9" name="椭圆 2998"/>
            <p:cNvSpPr/>
            <p:nvPr/>
          </p:nvSpPr>
          <p:spPr>
            <a:xfrm>
              <a:off x="11021700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0" name="椭圆 2999"/>
            <p:cNvSpPr/>
            <p:nvPr/>
          </p:nvSpPr>
          <p:spPr>
            <a:xfrm>
              <a:off x="1102170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1" name="椭圆 3000"/>
            <p:cNvSpPr/>
            <p:nvPr/>
          </p:nvSpPr>
          <p:spPr>
            <a:xfrm>
              <a:off x="11188227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2" name="椭圆 3001"/>
            <p:cNvSpPr/>
            <p:nvPr/>
          </p:nvSpPr>
          <p:spPr>
            <a:xfrm>
              <a:off x="1118822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3" name="椭圆 3002"/>
            <p:cNvSpPr/>
            <p:nvPr/>
          </p:nvSpPr>
          <p:spPr>
            <a:xfrm>
              <a:off x="11358085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4" name="椭圆 3003"/>
            <p:cNvSpPr/>
            <p:nvPr/>
          </p:nvSpPr>
          <p:spPr>
            <a:xfrm>
              <a:off x="113580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5" name="椭圆 3004"/>
            <p:cNvSpPr/>
            <p:nvPr/>
          </p:nvSpPr>
          <p:spPr>
            <a:xfrm>
              <a:off x="115246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6" name="椭圆 3005"/>
            <p:cNvSpPr/>
            <p:nvPr/>
          </p:nvSpPr>
          <p:spPr>
            <a:xfrm>
              <a:off x="1152461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7" name="椭圆 3006"/>
            <p:cNvSpPr/>
            <p:nvPr/>
          </p:nvSpPr>
          <p:spPr>
            <a:xfrm>
              <a:off x="117024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8" name="椭圆 3007"/>
            <p:cNvSpPr/>
            <p:nvPr/>
          </p:nvSpPr>
          <p:spPr>
            <a:xfrm>
              <a:off x="11702412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9" name="椭圆 3008"/>
            <p:cNvSpPr/>
            <p:nvPr/>
          </p:nvSpPr>
          <p:spPr>
            <a:xfrm>
              <a:off x="11872270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0" name="椭圆 3009"/>
            <p:cNvSpPr/>
            <p:nvPr/>
          </p:nvSpPr>
          <p:spPr>
            <a:xfrm>
              <a:off x="1187227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1" name="椭圆 3010"/>
            <p:cNvSpPr/>
            <p:nvPr/>
          </p:nvSpPr>
          <p:spPr>
            <a:xfrm>
              <a:off x="12038796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2" name="椭圆 3011"/>
            <p:cNvSpPr/>
            <p:nvPr/>
          </p:nvSpPr>
          <p:spPr>
            <a:xfrm>
              <a:off x="1203879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3" name="椭圆 3012"/>
            <p:cNvSpPr/>
            <p:nvPr/>
          </p:nvSpPr>
          <p:spPr>
            <a:xfrm>
              <a:off x="915403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4" name="椭圆 3013"/>
            <p:cNvSpPr/>
            <p:nvPr/>
          </p:nvSpPr>
          <p:spPr>
            <a:xfrm>
              <a:off x="915403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5" name="椭圆 3014"/>
            <p:cNvSpPr/>
            <p:nvPr/>
          </p:nvSpPr>
          <p:spPr>
            <a:xfrm>
              <a:off x="9323895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6" name="椭圆 3015"/>
            <p:cNvSpPr/>
            <p:nvPr/>
          </p:nvSpPr>
          <p:spPr>
            <a:xfrm>
              <a:off x="9323895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7" name="椭圆 3016"/>
            <p:cNvSpPr/>
            <p:nvPr/>
          </p:nvSpPr>
          <p:spPr>
            <a:xfrm>
              <a:off x="949042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8" name="椭圆 3017"/>
            <p:cNvSpPr/>
            <p:nvPr/>
          </p:nvSpPr>
          <p:spPr>
            <a:xfrm>
              <a:off x="9490421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9" name="椭圆 3018"/>
            <p:cNvSpPr/>
            <p:nvPr/>
          </p:nvSpPr>
          <p:spPr>
            <a:xfrm>
              <a:off x="966822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0" name="椭圆 3019"/>
            <p:cNvSpPr/>
            <p:nvPr/>
          </p:nvSpPr>
          <p:spPr>
            <a:xfrm>
              <a:off x="966822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1" name="椭圆 3020"/>
            <p:cNvSpPr/>
            <p:nvPr/>
          </p:nvSpPr>
          <p:spPr>
            <a:xfrm>
              <a:off x="9838078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2" name="椭圆 3021"/>
            <p:cNvSpPr/>
            <p:nvPr/>
          </p:nvSpPr>
          <p:spPr>
            <a:xfrm>
              <a:off x="983807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3" name="椭圆 3022"/>
            <p:cNvSpPr/>
            <p:nvPr/>
          </p:nvSpPr>
          <p:spPr>
            <a:xfrm>
              <a:off x="1000460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4" name="椭圆 3023"/>
            <p:cNvSpPr/>
            <p:nvPr/>
          </p:nvSpPr>
          <p:spPr>
            <a:xfrm>
              <a:off x="100046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5" name="椭圆 3024"/>
            <p:cNvSpPr/>
            <p:nvPr/>
          </p:nvSpPr>
          <p:spPr>
            <a:xfrm>
              <a:off x="1017113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6" name="椭圆 3025"/>
            <p:cNvSpPr/>
            <p:nvPr/>
          </p:nvSpPr>
          <p:spPr>
            <a:xfrm>
              <a:off x="10171132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7" name="椭圆 3026"/>
            <p:cNvSpPr/>
            <p:nvPr/>
          </p:nvSpPr>
          <p:spPr>
            <a:xfrm>
              <a:off x="10340989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8" name="椭圆 3027"/>
            <p:cNvSpPr/>
            <p:nvPr/>
          </p:nvSpPr>
          <p:spPr>
            <a:xfrm>
              <a:off x="10340989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9" name="椭圆 3028"/>
            <p:cNvSpPr/>
            <p:nvPr/>
          </p:nvSpPr>
          <p:spPr>
            <a:xfrm>
              <a:off x="10507517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0" name="椭圆 3029"/>
            <p:cNvSpPr/>
            <p:nvPr/>
          </p:nvSpPr>
          <p:spPr>
            <a:xfrm>
              <a:off x="1050751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1" name="椭圆 3030"/>
            <p:cNvSpPr/>
            <p:nvPr/>
          </p:nvSpPr>
          <p:spPr>
            <a:xfrm>
              <a:off x="1068531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2" name="椭圆 3031"/>
            <p:cNvSpPr/>
            <p:nvPr/>
          </p:nvSpPr>
          <p:spPr>
            <a:xfrm>
              <a:off x="10685315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3" name="椭圆 3032"/>
            <p:cNvSpPr/>
            <p:nvPr/>
          </p:nvSpPr>
          <p:spPr>
            <a:xfrm>
              <a:off x="1085517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4" name="椭圆 3033"/>
            <p:cNvSpPr/>
            <p:nvPr/>
          </p:nvSpPr>
          <p:spPr>
            <a:xfrm>
              <a:off x="1085517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5" name="椭圆 3034"/>
            <p:cNvSpPr/>
            <p:nvPr/>
          </p:nvSpPr>
          <p:spPr>
            <a:xfrm>
              <a:off x="11021700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6" name="椭圆 3035"/>
            <p:cNvSpPr/>
            <p:nvPr/>
          </p:nvSpPr>
          <p:spPr>
            <a:xfrm>
              <a:off x="11021700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7" name="椭圆 3036"/>
            <p:cNvSpPr/>
            <p:nvPr/>
          </p:nvSpPr>
          <p:spPr>
            <a:xfrm>
              <a:off x="1118822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8" name="椭圆 3037"/>
            <p:cNvSpPr/>
            <p:nvPr/>
          </p:nvSpPr>
          <p:spPr>
            <a:xfrm>
              <a:off x="11188227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9" name="椭圆 3038"/>
            <p:cNvSpPr/>
            <p:nvPr/>
          </p:nvSpPr>
          <p:spPr>
            <a:xfrm>
              <a:off x="11358085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0" name="椭圆 3039"/>
            <p:cNvSpPr/>
            <p:nvPr/>
          </p:nvSpPr>
          <p:spPr>
            <a:xfrm>
              <a:off x="113580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1" name="椭圆 3040"/>
            <p:cNvSpPr/>
            <p:nvPr/>
          </p:nvSpPr>
          <p:spPr>
            <a:xfrm>
              <a:off x="11524612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2" name="椭圆 3041"/>
            <p:cNvSpPr/>
            <p:nvPr/>
          </p:nvSpPr>
          <p:spPr>
            <a:xfrm>
              <a:off x="11524612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3" name="椭圆 3042"/>
            <p:cNvSpPr/>
            <p:nvPr/>
          </p:nvSpPr>
          <p:spPr>
            <a:xfrm>
              <a:off x="11702412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4" name="椭圆 3043"/>
            <p:cNvSpPr/>
            <p:nvPr/>
          </p:nvSpPr>
          <p:spPr>
            <a:xfrm>
              <a:off x="1170241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5" name="椭圆 3044"/>
            <p:cNvSpPr/>
            <p:nvPr/>
          </p:nvSpPr>
          <p:spPr>
            <a:xfrm>
              <a:off x="1187227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6" name="椭圆 3045"/>
            <p:cNvSpPr/>
            <p:nvPr/>
          </p:nvSpPr>
          <p:spPr>
            <a:xfrm>
              <a:off x="11872270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7" name="椭圆 3046"/>
            <p:cNvSpPr/>
            <p:nvPr/>
          </p:nvSpPr>
          <p:spPr>
            <a:xfrm>
              <a:off x="1203879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8" name="椭圆 3047"/>
            <p:cNvSpPr/>
            <p:nvPr/>
          </p:nvSpPr>
          <p:spPr>
            <a:xfrm>
              <a:off x="1203879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9" name="椭圆 3048"/>
            <p:cNvSpPr/>
            <p:nvPr/>
          </p:nvSpPr>
          <p:spPr>
            <a:xfrm>
              <a:off x="9154036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0" name="椭圆 3049"/>
            <p:cNvSpPr/>
            <p:nvPr/>
          </p:nvSpPr>
          <p:spPr>
            <a:xfrm>
              <a:off x="915403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1" name="椭圆 3050"/>
            <p:cNvSpPr/>
            <p:nvPr/>
          </p:nvSpPr>
          <p:spPr>
            <a:xfrm>
              <a:off x="932389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2" name="椭圆 3051"/>
            <p:cNvSpPr/>
            <p:nvPr/>
          </p:nvSpPr>
          <p:spPr>
            <a:xfrm>
              <a:off x="932389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3" name="椭圆 3052"/>
            <p:cNvSpPr/>
            <p:nvPr/>
          </p:nvSpPr>
          <p:spPr>
            <a:xfrm>
              <a:off x="949042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4" name="椭圆 3053"/>
            <p:cNvSpPr/>
            <p:nvPr/>
          </p:nvSpPr>
          <p:spPr>
            <a:xfrm>
              <a:off x="949042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5" name="椭圆 3054"/>
            <p:cNvSpPr/>
            <p:nvPr/>
          </p:nvSpPr>
          <p:spPr>
            <a:xfrm>
              <a:off x="966822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6" name="椭圆 3055"/>
            <p:cNvSpPr/>
            <p:nvPr/>
          </p:nvSpPr>
          <p:spPr>
            <a:xfrm>
              <a:off x="966822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7" name="椭圆 3056"/>
            <p:cNvSpPr/>
            <p:nvPr/>
          </p:nvSpPr>
          <p:spPr>
            <a:xfrm>
              <a:off x="9838078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8" name="椭圆 3057"/>
            <p:cNvSpPr/>
            <p:nvPr/>
          </p:nvSpPr>
          <p:spPr>
            <a:xfrm>
              <a:off x="983807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9" name="椭圆 3058"/>
            <p:cNvSpPr/>
            <p:nvPr/>
          </p:nvSpPr>
          <p:spPr>
            <a:xfrm>
              <a:off x="1000460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0" name="椭圆 3059"/>
            <p:cNvSpPr/>
            <p:nvPr/>
          </p:nvSpPr>
          <p:spPr>
            <a:xfrm>
              <a:off x="100046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1" name="椭圆 3060"/>
            <p:cNvSpPr/>
            <p:nvPr/>
          </p:nvSpPr>
          <p:spPr>
            <a:xfrm>
              <a:off x="10171132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2" name="椭圆 3061"/>
            <p:cNvSpPr/>
            <p:nvPr/>
          </p:nvSpPr>
          <p:spPr>
            <a:xfrm>
              <a:off x="1017113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3" name="椭圆 3062"/>
            <p:cNvSpPr/>
            <p:nvPr/>
          </p:nvSpPr>
          <p:spPr>
            <a:xfrm>
              <a:off x="1034098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4" name="椭圆 3063"/>
            <p:cNvSpPr/>
            <p:nvPr/>
          </p:nvSpPr>
          <p:spPr>
            <a:xfrm>
              <a:off x="10340989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5" name="椭圆 3064"/>
            <p:cNvSpPr/>
            <p:nvPr/>
          </p:nvSpPr>
          <p:spPr>
            <a:xfrm>
              <a:off x="1050751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6" name="椭圆 3065"/>
            <p:cNvSpPr/>
            <p:nvPr/>
          </p:nvSpPr>
          <p:spPr>
            <a:xfrm>
              <a:off x="1050751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7" name="椭圆 3066"/>
            <p:cNvSpPr/>
            <p:nvPr/>
          </p:nvSpPr>
          <p:spPr>
            <a:xfrm>
              <a:off x="1068531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8" name="椭圆 3067"/>
            <p:cNvSpPr/>
            <p:nvPr/>
          </p:nvSpPr>
          <p:spPr>
            <a:xfrm>
              <a:off x="10685315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9" name="椭圆 3068"/>
            <p:cNvSpPr/>
            <p:nvPr/>
          </p:nvSpPr>
          <p:spPr>
            <a:xfrm>
              <a:off x="1085517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0" name="椭圆 3069"/>
            <p:cNvSpPr/>
            <p:nvPr/>
          </p:nvSpPr>
          <p:spPr>
            <a:xfrm>
              <a:off x="10855173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1" name="椭圆 3070"/>
            <p:cNvSpPr/>
            <p:nvPr/>
          </p:nvSpPr>
          <p:spPr>
            <a:xfrm>
              <a:off x="11021700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2" name="椭圆 3071"/>
            <p:cNvSpPr/>
            <p:nvPr/>
          </p:nvSpPr>
          <p:spPr>
            <a:xfrm>
              <a:off x="1102170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3" name="椭圆 3072"/>
            <p:cNvSpPr/>
            <p:nvPr/>
          </p:nvSpPr>
          <p:spPr>
            <a:xfrm>
              <a:off x="1118822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4" name="椭圆 3073"/>
            <p:cNvSpPr/>
            <p:nvPr/>
          </p:nvSpPr>
          <p:spPr>
            <a:xfrm>
              <a:off x="1118822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5" name="椭圆 3074"/>
            <p:cNvSpPr/>
            <p:nvPr/>
          </p:nvSpPr>
          <p:spPr>
            <a:xfrm>
              <a:off x="1135808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6" name="椭圆 3075"/>
            <p:cNvSpPr/>
            <p:nvPr/>
          </p:nvSpPr>
          <p:spPr>
            <a:xfrm>
              <a:off x="113580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7" name="椭圆 3076"/>
            <p:cNvSpPr/>
            <p:nvPr/>
          </p:nvSpPr>
          <p:spPr>
            <a:xfrm>
              <a:off x="115246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8" name="椭圆 3077"/>
            <p:cNvSpPr/>
            <p:nvPr/>
          </p:nvSpPr>
          <p:spPr>
            <a:xfrm>
              <a:off x="11524612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9" name="椭圆 3078"/>
            <p:cNvSpPr/>
            <p:nvPr/>
          </p:nvSpPr>
          <p:spPr>
            <a:xfrm>
              <a:off x="117024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0" name="椭圆 3079"/>
            <p:cNvSpPr/>
            <p:nvPr/>
          </p:nvSpPr>
          <p:spPr>
            <a:xfrm>
              <a:off x="11702412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1" name="椭圆 3080"/>
            <p:cNvSpPr/>
            <p:nvPr/>
          </p:nvSpPr>
          <p:spPr>
            <a:xfrm>
              <a:off x="1187227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2" name="椭圆 3081"/>
            <p:cNvSpPr/>
            <p:nvPr/>
          </p:nvSpPr>
          <p:spPr>
            <a:xfrm>
              <a:off x="11872270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3" name="椭圆 3082"/>
            <p:cNvSpPr/>
            <p:nvPr/>
          </p:nvSpPr>
          <p:spPr>
            <a:xfrm>
              <a:off x="12038796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4" name="椭圆 3083"/>
            <p:cNvSpPr/>
            <p:nvPr/>
          </p:nvSpPr>
          <p:spPr>
            <a:xfrm>
              <a:off x="12038796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5" name="椭圆 3084"/>
            <p:cNvSpPr/>
            <p:nvPr/>
          </p:nvSpPr>
          <p:spPr>
            <a:xfrm>
              <a:off x="9154036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6" name="椭圆 3085"/>
            <p:cNvSpPr/>
            <p:nvPr/>
          </p:nvSpPr>
          <p:spPr>
            <a:xfrm>
              <a:off x="9154036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7" name="椭圆 3086"/>
            <p:cNvSpPr/>
            <p:nvPr/>
          </p:nvSpPr>
          <p:spPr>
            <a:xfrm>
              <a:off x="9323895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8" name="椭圆 3087"/>
            <p:cNvSpPr/>
            <p:nvPr/>
          </p:nvSpPr>
          <p:spPr>
            <a:xfrm>
              <a:off x="932389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9" name="椭圆 3088"/>
            <p:cNvSpPr/>
            <p:nvPr/>
          </p:nvSpPr>
          <p:spPr>
            <a:xfrm>
              <a:off x="9490421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0" name="椭圆 3089"/>
            <p:cNvSpPr/>
            <p:nvPr/>
          </p:nvSpPr>
          <p:spPr>
            <a:xfrm>
              <a:off x="9490421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1" name="椭圆 3090"/>
            <p:cNvSpPr/>
            <p:nvPr/>
          </p:nvSpPr>
          <p:spPr>
            <a:xfrm>
              <a:off x="9668220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2" name="椭圆 3091"/>
            <p:cNvSpPr/>
            <p:nvPr/>
          </p:nvSpPr>
          <p:spPr>
            <a:xfrm>
              <a:off x="966822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3" name="椭圆 3092"/>
            <p:cNvSpPr/>
            <p:nvPr/>
          </p:nvSpPr>
          <p:spPr>
            <a:xfrm>
              <a:off x="9838078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4" name="椭圆 3093"/>
            <p:cNvSpPr/>
            <p:nvPr/>
          </p:nvSpPr>
          <p:spPr>
            <a:xfrm>
              <a:off x="9838078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5" name="椭圆 3094"/>
            <p:cNvSpPr/>
            <p:nvPr/>
          </p:nvSpPr>
          <p:spPr>
            <a:xfrm>
              <a:off x="10004605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6" name="椭圆 3095"/>
            <p:cNvSpPr/>
            <p:nvPr/>
          </p:nvSpPr>
          <p:spPr>
            <a:xfrm>
              <a:off x="1000460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7" name="椭圆 3096"/>
            <p:cNvSpPr/>
            <p:nvPr/>
          </p:nvSpPr>
          <p:spPr>
            <a:xfrm>
              <a:off x="10171132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8" name="椭圆 3097"/>
            <p:cNvSpPr/>
            <p:nvPr/>
          </p:nvSpPr>
          <p:spPr>
            <a:xfrm>
              <a:off x="10171132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9" name="椭圆 3098"/>
            <p:cNvSpPr/>
            <p:nvPr/>
          </p:nvSpPr>
          <p:spPr>
            <a:xfrm>
              <a:off x="10340989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0" name="椭圆 3099"/>
            <p:cNvSpPr/>
            <p:nvPr/>
          </p:nvSpPr>
          <p:spPr>
            <a:xfrm>
              <a:off x="10340989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1" name="椭圆 3100"/>
            <p:cNvSpPr/>
            <p:nvPr/>
          </p:nvSpPr>
          <p:spPr>
            <a:xfrm>
              <a:off x="1050751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2" name="椭圆 3101"/>
            <p:cNvSpPr/>
            <p:nvPr/>
          </p:nvSpPr>
          <p:spPr>
            <a:xfrm>
              <a:off x="10507517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3" name="椭圆 3102"/>
            <p:cNvSpPr/>
            <p:nvPr/>
          </p:nvSpPr>
          <p:spPr>
            <a:xfrm>
              <a:off x="10685315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4" name="椭圆 3103"/>
            <p:cNvSpPr/>
            <p:nvPr/>
          </p:nvSpPr>
          <p:spPr>
            <a:xfrm>
              <a:off x="10685315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5" name="椭圆 3104"/>
            <p:cNvSpPr/>
            <p:nvPr/>
          </p:nvSpPr>
          <p:spPr>
            <a:xfrm>
              <a:off x="10855173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6" name="椭圆 3105"/>
            <p:cNvSpPr/>
            <p:nvPr/>
          </p:nvSpPr>
          <p:spPr>
            <a:xfrm>
              <a:off x="10855173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7" name="椭圆 3106"/>
            <p:cNvSpPr/>
            <p:nvPr/>
          </p:nvSpPr>
          <p:spPr>
            <a:xfrm>
              <a:off x="11021700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8" name="椭圆 3107"/>
            <p:cNvSpPr/>
            <p:nvPr/>
          </p:nvSpPr>
          <p:spPr>
            <a:xfrm>
              <a:off x="11021700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9" name="椭圆 3108"/>
            <p:cNvSpPr/>
            <p:nvPr/>
          </p:nvSpPr>
          <p:spPr>
            <a:xfrm>
              <a:off x="1118822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0" name="椭圆 3109"/>
            <p:cNvSpPr/>
            <p:nvPr/>
          </p:nvSpPr>
          <p:spPr>
            <a:xfrm>
              <a:off x="11188227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1" name="椭圆 3110"/>
            <p:cNvSpPr/>
            <p:nvPr/>
          </p:nvSpPr>
          <p:spPr>
            <a:xfrm>
              <a:off x="11358085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2" name="椭圆 3111"/>
            <p:cNvSpPr/>
            <p:nvPr/>
          </p:nvSpPr>
          <p:spPr>
            <a:xfrm>
              <a:off x="1135808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3" name="椭圆 3112"/>
            <p:cNvSpPr/>
            <p:nvPr/>
          </p:nvSpPr>
          <p:spPr>
            <a:xfrm>
              <a:off x="11524612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4" name="椭圆 3113"/>
            <p:cNvSpPr/>
            <p:nvPr/>
          </p:nvSpPr>
          <p:spPr>
            <a:xfrm>
              <a:off x="11524612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5" name="椭圆 3114"/>
            <p:cNvSpPr/>
            <p:nvPr/>
          </p:nvSpPr>
          <p:spPr>
            <a:xfrm>
              <a:off x="1170241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6" name="椭圆 3115"/>
            <p:cNvSpPr/>
            <p:nvPr/>
          </p:nvSpPr>
          <p:spPr>
            <a:xfrm>
              <a:off x="11702412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7" name="椭圆 3116"/>
            <p:cNvSpPr/>
            <p:nvPr/>
          </p:nvSpPr>
          <p:spPr>
            <a:xfrm>
              <a:off x="11872270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8" name="椭圆 3117"/>
            <p:cNvSpPr/>
            <p:nvPr/>
          </p:nvSpPr>
          <p:spPr>
            <a:xfrm>
              <a:off x="11872270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9" name="椭圆 3118"/>
            <p:cNvSpPr/>
            <p:nvPr/>
          </p:nvSpPr>
          <p:spPr>
            <a:xfrm>
              <a:off x="12038796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0" name="椭圆 3119"/>
            <p:cNvSpPr/>
            <p:nvPr/>
          </p:nvSpPr>
          <p:spPr>
            <a:xfrm>
              <a:off x="12038796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1" name="椭圆 3120"/>
            <p:cNvSpPr/>
            <p:nvPr/>
          </p:nvSpPr>
          <p:spPr>
            <a:xfrm>
              <a:off x="9154036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2" name="椭圆 3121"/>
            <p:cNvSpPr/>
            <p:nvPr/>
          </p:nvSpPr>
          <p:spPr>
            <a:xfrm>
              <a:off x="9154036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3" name="椭圆 3122"/>
            <p:cNvSpPr/>
            <p:nvPr/>
          </p:nvSpPr>
          <p:spPr>
            <a:xfrm>
              <a:off x="932389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4" name="椭圆 3123"/>
            <p:cNvSpPr/>
            <p:nvPr/>
          </p:nvSpPr>
          <p:spPr>
            <a:xfrm>
              <a:off x="9323895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5" name="椭圆 3124"/>
            <p:cNvSpPr/>
            <p:nvPr/>
          </p:nvSpPr>
          <p:spPr>
            <a:xfrm>
              <a:off x="9490421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6" name="椭圆 3125"/>
            <p:cNvSpPr/>
            <p:nvPr/>
          </p:nvSpPr>
          <p:spPr>
            <a:xfrm>
              <a:off x="9490421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7" name="椭圆 3126"/>
            <p:cNvSpPr/>
            <p:nvPr/>
          </p:nvSpPr>
          <p:spPr>
            <a:xfrm>
              <a:off x="966822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8" name="椭圆 3127"/>
            <p:cNvSpPr/>
            <p:nvPr/>
          </p:nvSpPr>
          <p:spPr>
            <a:xfrm>
              <a:off x="966822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9" name="椭圆 3128"/>
            <p:cNvSpPr/>
            <p:nvPr/>
          </p:nvSpPr>
          <p:spPr>
            <a:xfrm>
              <a:off x="9838078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0" name="椭圆 3129"/>
            <p:cNvSpPr/>
            <p:nvPr/>
          </p:nvSpPr>
          <p:spPr>
            <a:xfrm>
              <a:off x="983807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1" name="椭圆 3130"/>
            <p:cNvSpPr/>
            <p:nvPr/>
          </p:nvSpPr>
          <p:spPr>
            <a:xfrm>
              <a:off x="10004605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2" name="椭圆 3131"/>
            <p:cNvSpPr/>
            <p:nvPr/>
          </p:nvSpPr>
          <p:spPr>
            <a:xfrm>
              <a:off x="10004605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3" name="椭圆 3132"/>
            <p:cNvSpPr/>
            <p:nvPr/>
          </p:nvSpPr>
          <p:spPr>
            <a:xfrm>
              <a:off x="10171132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4" name="椭圆 3133"/>
            <p:cNvSpPr/>
            <p:nvPr/>
          </p:nvSpPr>
          <p:spPr>
            <a:xfrm>
              <a:off x="1017113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5" name="椭圆 3134"/>
            <p:cNvSpPr/>
            <p:nvPr/>
          </p:nvSpPr>
          <p:spPr>
            <a:xfrm>
              <a:off x="10340989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6" name="椭圆 3135"/>
            <p:cNvSpPr/>
            <p:nvPr/>
          </p:nvSpPr>
          <p:spPr>
            <a:xfrm>
              <a:off x="10340989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7" name="椭圆 3136"/>
            <p:cNvSpPr/>
            <p:nvPr/>
          </p:nvSpPr>
          <p:spPr>
            <a:xfrm>
              <a:off x="10507517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8" name="椭圆 3137"/>
            <p:cNvSpPr/>
            <p:nvPr/>
          </p:nvSpPr>
          <p:spPr>
            <a:xfrm>
              <a:off x="1050751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9" name="椭圆 3138"/>
            <p:cNvSpPr/>
            <p:nvPr/>
          </p:nvSpPr>
          <p:spPr>
            <a:xfrm>
              <a:off x="1068531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0" name="椭圆 3139"/>
            <p:cNvSpPr/>
            <p:nvPr/>
          </p:nvSpPr>
          <p:spPr>
            <a:xfrm>
              <a:off x="10685315" y="317733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1" name="椭圆 3140"/>
            <p:cNvSpPr/>
            <p:nvPr/>
          </p:nvSpPr>
          <p:spPr>
            <a:xfrm>
              <a:off x="10855173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2" name="椭圆 3141"/>
            <p:cNvSpPr/>
            <p:nvPr/>
          </p:nvSpPr>
          <p:spPr>
            <a:xfrm>
              <a:off x="10855173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3" name="椭圆 3142"/>
            <p:cNvSpPr/>
            <p:nvPr/>
          </p:nvSpPr>
          <p:spPr>
            <a:xfrm>
              <a:off x="11021700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4" name="椭圆 3143"/>
            <p:cNvSpPr/>
            <p:nvPr/>
          </p:nvSpPr>
          <p:spPr>
            <a:xfrm>
              <a:off x="11021700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5" name="椭圆 3144"/>
            <p:cNvSpPr/>
            <p:nvPr/>
          </p:nvSpPr>
          <p:spPr>
            <a:xfrm>
              <a:off x="11188227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6" name="椭圆 3145"/>
            <p:cNvSpPr/>
            <p:nvPr/>
          </p:nvSpPr>
          <p:spPr>
            <a:xfrm>
              <a:off x="11188227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7" name="椭圆 3146"/>
            <p:cNvSpPr/>
            <p:nvPr/>
          </p:nvSpPr>
          <p:spPr>
            <a:xfrm>
              <a:off x="11358085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8" name="椭圆 3147"/>
            <p:cNvSpPr/>
            <p:nvPr/>
          </p:nvSpPr>
          <p:spPr>
            <a:xfrm>
              <a:off x="11358085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9" name="椭圆 3148"/>
            <p:cNvSpPr/>
            <p:nvPr/>
          </p:nvSpPr>
          <p:spPr>
            <a:xfrm>
              <a:off x="11524612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0" name="椭圆 3149"/>
            <p:cNvSpPr/>
            <p:nvPr/>
          </p:nvSpPr>
          <p:spPr>
            <a:xfrm>
              <a:off x="1152461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1" name="椭圆 3150"/>
            <p:cNvSpPr/>
            <p:nvPr/>
          </p:nvSpPr>
          <p:spPr>
            <a:xfrm>
              <a:off x="11702412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2" name="椭圆 3151"/>
            <p:cNvSpPr/>
            <p:nvPr/>
          </p:nvSpPr>
          <p:spPr>
            <a:xfrm>
              <a:off x="11702412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3" name="椭圆 3152"/>
            <p:cNvSpPr/>
            <p:nvPr/>
          </p:nvSpPr>
          <p:spPr>
            <a:xfrm>
              <a:off x="11872270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4" name="椭圆 3153"/>
            <p:cNvSpPr/>
            <p:nvPr/>
          </p:nvSpPr>
          <p:spPr>
            <a:xfrm>
              <a:off x="11872270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5" name="椭圆 3154"/>
            <p:cNvSpPr/>
            <p:nvPr/>
          </p:nvSpPr>
          <p:spPr>
            <a:xfrm>
              <a:off x="12038796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6" name="椭圆 3155"/>
            <p:cNvSpPr/>
            <p:nvPr/>
          </p:nvSpPr>
          <p:spPr>
            <a:xfrm>
              <a:off x="12038796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7" name="椭圆 3156"/>
            <p:cNvSpPr/>
            <p:nvPr/>
          </p:nvSpPr>
          <p:spPr>
            <a:xfrm>
              <a:off x="9154036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8" name="椭圆 3157"/>
            <p:cNvSpPr/>
            <p:nvPr/>
          </p:nvSpPr>
          <p:spPr>
            <a:xfrm>
              <a:off x="932389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9" name="椭圆 3158"/>
            <p:cNvSpPr/>
            <p:nvPr/>
          </p:nvSpPr>
          <p:spPr>
            <a:xfrm>
              <a:off x="9490421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0" name="椭圆 3159"/>
            <p:cNvSpPr/>
            <p:nvPr/>
          </p:nvSpPr>
          <p:spPr>
            <a:xfrm>
              <a:off x="966822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1" name="椭圆 3160"/>
            <p:cNvSpPr/>
            <p:nvPr/>
          </p:nvSpPr>
          <p:spPr>
            <a:xfrm>
              <a:off x="9838078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2" name="椭圆 3161"/>
            <p:cNvSpPr/>
            <p:nvPr/>
          </p:nvSpPr>
          <p:spPr>
            <a:xfrm>
              <a:off x="100046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3" name="椭圆 3162"/>
            <p:cNvSpPr/>
            <p:nvPr/>
          </p:nvSpPr>
          <p:spPr>
            <a:xfrm>
              <a:off x="10171132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4" name="椭圆 3163"/>
            <p:cNvSpPr/>
            <p:nvPr/>
          </p:nvSpPr>
          <p:spPr>
            <a:xfrm>
              <a:off x="10340989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5" name="椭圆 3164"/>
            <p:cNvSpPr/>
            <p:nvPr/>
          </p:nvSpPr>
          <p:spPr>
            <a:xfrm>
              <a:off x="10507517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6" name="椭圆 3165"/>
            <p:cNvSpPr/>
            <p:nvPr/>
          </p:nvSpPr>
          <p:spPr>
            <a:xfrm>
              <a:off x="10685315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7" name="椭圆 3166"/>
            <p:cNvSpPr/>
            <p:nvPr/>
          </p:nvSpPr>
          <p:spPr>
            <a:xfrm>
              <a:off x="10855173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8" name="椭圆 3167"/>
            <p:cNvSpPr/>
            <p:nvPr/>
          </p:nvSpPr>
          <p:spPr>
            <a:xfrm>
              <a:off x="1102170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9" name="椭圆 3168"/>
            <p:cNvSpPr/>
            <p:nvPr/>
          </p:nvSpPr>
          <p:spPr>
            <a:xfrm>
              <a:off x="11188227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0" name="椭圆 3169"/>
            <p:cNvSpPr/>
            <p:nvPr/>
          </p:nvSpPr>
          <p:spPr>
            <a:xfrm>
              <a:off x="11358085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1" name="椭圆 3170"/>
            <p:cNvSpPr/>
            <p:nvPr/>
          </p:nvSpPr>
          <p:spPr>
            <a:xfrm>
              <a:off x="11524612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2" name="椭圆 3171"/>
            <p:cNvSpPr/>
            <p:nvPr/>
          </p:nvSpPr>
          <p:spPr>
            <a:xfrm>
              <a:off x="11702412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3" name="椭圆 3172"/>
            <p:cNvSpPr/>
            <p:nvPr/>
          </p:nvSpPr>
          <p:spPr>
            <a:xfrm>
              <a:off x="11872270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4" name="椭圆 3173"/>
            <p:cNvSpPr/>
            <p:nvPr/>
          </p:nvSpPr>
          <p:spPr>
            <a:xfrm>
              <a:off x="12038796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5" name="椭圆 3174"/>
            <p:cNvSpPr/>
            <p:nvPr/>
          </p:nvSpPr>
          <p:spPr>
            <a:xfrm>
              <a:off x="9154036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6" name="椭圆 3175"/>
            <p:cNvSpPr/>
            <p:nvPr/>
          </p:nvSpPr>
          <p:spPr>
            <a:xfrm>
              <a:off x="9154036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7" name="椭圆 3176"/>
            <p:cNvSpPr/>
            <p:nvPr/>
          </p:nvSpPr>
          <p:spPr>
            <a:xfrm>
              <a:off x="9323895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8" name="椭圆 3177"/>
            <p:cNvSpPr/>
            <p:nvPr/>
          </p:nvSpPr>
          <p:spPr>
            <a:xfrm>
              <a:off x="9323895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9" name="椭圆 3178"/>
            <p:cNvSpPr/>
            <p:nvPr/>
          </p:nvSpPr>
          <p:spPr>
            <a:xfrm>
              <a:off x="9490421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0" name="椭圆 3179"/>
            <p:cNvSpPr/>
            <p:nvPr/>
          </p:nvSpPr>
          <p:spPr>
            <a:xfrm>
              <a:off x="9490421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1" name="椭圆 3180"/>
            <p:cNvSpPr/>
            <p:nvPr/>
          </p:nvSpPr>
          <p:spPr>
            <a:xfrm>
              <a:off x="9668220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2" name="椭圆 3181"/>
            <p:cNvSpPr/>
            <p:nvPr/>
          </p:nvSpPr>
          <p:spPr>
            <a:xfrm>
              <a:off x="9668220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3" name="椭圆 3182"/>
            <p:cNvSpPr/>
            <p:nvPr/>
          </p:nvSpPr>
          <p:spPr>
            <a:xfrm>
              <a:off x="9838078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4" name="椭圆 3183"/>
            <p:cNvSpPr/>
            <p:nvPr/>
          </p:nvSpPr>
          <p:spPr>
            <a:xfrm>
              <a:off x="983807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5" name="椭圆 3184"/>
            <p:cNvSpPr/>
            <p:nvPr/>
          </p:nvSpPr>
          <p:spPr>
            <a:xfrm>
              <a:off x="10004605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6" name="椭圆 3185"/>
            <p:cNvSpPr/>
            <p:nvPr/>
          </p:nvSpPr>
          <p:spPr>
            <a:xfrm>
              <a:off x="1000460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7" name="椭圆 3186"/>
            <p:cNvSpPr/>
            <p:nvPr/>
          </p:nvSpPr>
          <p:spPr>
            <a:xfrm>
              <a:off x="10171132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8" name="椭圆 3187"/>
            <p:cNvSpPr/>
            <p:nvPr/>
          </p:nvSpPr>
          <p:spPr>
            <a:xfrm>
              <a:off x="10171132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9" name="椭圆 3188"/>
            <p:cNvSpPr/>
            <p:nvPr/>
          </p:nvSpPr>
          <p:spPr>
            <a:xfrm>
              <a:off x="10340989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0" name="椭圆 3189"/>
            <p:cNvSpPr/>
            <p:nvPr/>
          </p:nvSpPr>
          <p:spPr>
            <a:xfrm>
              <a:off x="10340989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1" name="椭圆 3190"/>
            <p:cNvSpPr/>
            <p:nvPr/>
          </p:nvSpPr>
          <p:spPr>
            <a:xfrm>
              <a:off x="1050751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2" name="椭圆 3191"/>
            <p:cNvSpPr/>
            <p:nvPr/>
          </p:nvSpPr>
          <p:spPr>
            <a:xfrm>
              <a:off x="10507517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3" name="椭圆 3192"/>
            <p:cNvSpPr/>
            <p:nvPr/>
          </p:nvSpPr>
          <p:spPr>
            <a:xfrm>
              <a:off x="10685315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4" name="椭圆 3193"/>
            <p:cNvSpPr/>
            <p:nvPr/>
          </p:nvSpPr>
          <p:spPr>
            <a:xfrm>
              <a:off x="1068531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5" name="椭圆 3194"/>
            <p:cNvSpPr/>
            <p:nvPr/>
          </p:nvSpPr>
          <p:spPr>
            <a:xfrm>
              <a:off x="1085517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6" name="椭圆 3195"/>
            <p:cNvSpPr/>
            <p:nvPr/>
          </p:nvSpPr>
          <p:spPr>
            <a:xfrm>
              <a:off x="10855173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7" name="椭圆 3196"/>
            <p:cNvSpPr/>
            <p:nvPr/>
          </p:nvSpPr>
          <p:spPr>
            <a:xfrm>
              <a:off x="11021700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8" name="椭圆 3197"/>
            <p:cNvSpPr/>
            <p:nvPr/>
          </p:nvSpPr>
          <p:spPr>
            <a:xfrm>
              <a:off x="11021700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9" name="椭圆 3198"/>
            <p:cNvSpPr/>
            <p:nvPr/>
          </p:nvSpPr>
          <p:spPr>
            <a:xfrm>
              <a:off x="1118822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0" name="椭圆 3199"/>
            <p:cNvSpPr/>
            <p:nvPr/>
          </p:nvSpPr>
          <p:spPr>
            <a:xfrm>
              <a:off x="11188227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1" name="椭圆 3200"/>
            <p:cNvSpPr/>
            <p:nvPr/>
          </p:nvSpPr>
          <p:spPr>
            <a:xfrm>
              <a:off x="11358085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2" name="椭圆 3201"/>
            <p:cNvSpPr/>
            <p:nvPr/>
          </p:nvSpPr>
          <p:spPr>
            <a:xfrm>
              <a:off x="11358085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3" name="椭圆 3202"/>
            <p:cNvSpPr/>
            <p:nvPr/>
          </p:nvSpPr>
          <p:spPr>
            <a:xfrm>
              <a:off x="11524612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4" name="椭圆 3203"/>
            <p:cNvSpPr/>
            <p:nvPr/>
          </p:nvSpPr>
          <p:spPr>
            <a:xfrm>
              <a:off x="11524612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5" name="椭圆 3204"/>
            <p:cNvSpPr/>
            <p:nvPr/>
          </p:nvSpPr>
          <p:spPr>
            <a:xfrm>
              <a:off x="1170241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6" name="椭圆 3205"/>
            <p:cNvSpPr/>
            <p:nvPr/>
          </p:nvSpPr>
          <p:spPr>
            <a:xfrm>
              <a:off x="11702412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7" name="椭圆 3206"/>
            <p:cNvSpPr/>
            <p:nvPr/>
          </p:nvSpPr>
          <p:spPr>
            <a:xfrm>
              <a:off x="11872270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8" name="椭圆 3207"/>
            <p:cNvSpPr/>
            <p:nvPr/>
          </p:nvSpPr>
          <p:spPr>
            <a:xfrm>
              <a:off x="1187227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9" name="椭圆 3208"/>
            <p:cNvSpPr/>
            <p:nvPr/>
          </p:nvSpPr>
          <p:spPr>
            <a:xfrm>
              <a:off x="12038796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0" name="椭圆 3209"/>
            <p:cNvSpPr/>
            <p:nvPr/>
          </p:nvSpPr>
          <p:spPr>
            <a:xfrm>
              <a:off x="12038796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1" name="椭圆 3210"/>
            <p:cNvSpPr/>
            <p:nvPr/>
          </p:nvSpPr>
          <p:spPr>
            <a:xfrm>
              <a:off x="9154036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2" name="椭圆 3211"/>
            <p:cNvSpPr/>
            <p:nvPr/>
          </p:nvSpPr>
          <p:spPr>
            <a:xfrm>
              <a:off x="915403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3" name="椭圆 3212"/>
            <p:cNvSpPr/>
            <p:nvPr/>
          </p:nvSpPr>
          <p:spPr>
            <a:xfrm>
              <a:off x="932389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4" name="椭圆 3213"/>
            <p:cNvSpPr/>
            <p:nvPr/>
          </p:nvSpPr>
          <p:spPr>
            <a:xfrm>
              <a:off x="9323895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5" name="椭圆 3214"/>
            <p:cNvSpPr/>
            <p:nvPr/>
          </p:nvSpPr>
          <p:spPr>
            <a:xfrm>
              <a:off x="9490421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6" name="椭圆 3215"/>
            <p:cNvSpPr/>
            <p:nvPr/>
          </p:nvSpPr>
          <p:spPr>
            <a:xfrm>
              <a:off x="949042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7" name="椭圆 3216"/>
            <p:cNvSpPr/>
            <p:nvPr/>
          </p:nvSpPr>
          <p:spPr>
            <a:xfrm>
              <a:off x="966822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8" name="椭圆 3217"/>
            <p:cNvSpPr/>
            <p:nvPr/>
          </p:nvSpPr>
          <p:spPr>
            <a:xfrm>
              <a:off x="966822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9" name="椭圆 3218"/>
            <p:cNvSpPr/>
            <p:nvPr/>
          </p:nvSpPr>
          <p:spPr>
            <a:xfrm>
              <a:off x="9838078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0" name="椭圆 3219"/>
            <p:cNvSpPr/>
            <p:nvPr/>
          </p:nvSpPr>
          <p:spPr>
            <a:xfrm>
              <a:off x="9838078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1" name="椭圆 3220"/>
            <p:cNvSpPr/>
            <p:nvPr/>
          </p:nvSpPr>
          <p:spPr>
            <a:xfrm>
              <a:off x="1000460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2" name="椭圆 3221"/>
            <p:cNvSpPr/>
            <p:nvPr/>
          </p:nvSpPr>
          <p:spPr>
            <a:xfrm>
              <a:off x="10004605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3" name="椭圆 3222"/>
            <p:cNvSpPr/>
            <p:nvPr/>
          </p:nvSpPr>
          <p:spPr>
            <a:xfrm>
              <a:off x="10171132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4" name="椭圆 3223"/>
            <p:cNvSpPr/>
            <p:nvPr/>
          </p:nvSpPr>
          <p:spPr>
            <a:xfrm>
              <a:off x="10171132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5" name="椭圆 3224"/>
            <p:cNvSpPr/>
            <p:nvPr/>
          </p:nvSpPr>
          <p:spPr>
            <a:xfrm>
              <a:off x="10340989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6" name="椭圆 3225"/>
            <p:cNvSpPr/>
            <p:nvPr/>
          </p:nvSpPr>
          <p:spPr>
            <a:xfrm>
              <a:off x="10340989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7" name="椭圆 3226"/>
            <p:cNvSpPr/>
            <p:nvPr/>
          </p:nvSpPr>
          <p:spPr>
            <a:xfrm>
              <a:off x="10507517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8" name="椭圆 3227"/>
            <p:cNvSpPr/>
            <p:nvPr/>
          </p:nvSpPr>
          <p:spPr>
            <a:xfrm>
              <a:off x="10507517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9" name="椭圆 3228"/>
            <p:cNvSpPr/>
            <p:nvPr/>
          </p:nvSpPr>
          <p:spPr>
            <a:xfrm>
              <a:off x="1068531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0" name="椭圆 3229"/>
            <p:cNvSpPr/>
            <p:nvPr/>
          </p:nvSpPr>
          <p:spPr>
            <a:xfrm>
              <a:off x="10685315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1" name="椭圆 3230"/>
            <p:cNvSpPr/>
            <p:nvPr/>
          </p:nvSpPr>
          <p:spPr>
            <a:xfrm>
              <a:off x="10855173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2" name="椭圆 3231"/>
            <p:cNvSpPr/>
            <p:nvPr/>
          </p:nvSpPr>
          <p:spPr>
            <a:xfrm>
              <a:off x="10855173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3" name="椭圆 3232"/>
            <p:cNvSpPr/>
            <p:nvPr/>
          </p:nvSpPr>
          <p:spPr>
            <a:xfrm>
              <a:off x="11021700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4" name="椭圆 3233"/>
            <p:cNvSpPr/>
            <p:nvPr/>
          </p:nvSpPr>
          <p:spPr>
            <a:xfrm>
              <a:off x="11021700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5" name="椭圆 3234"/>
            <p:cNvSpPr/>
            <p:nvPr/>
          </p:nvSpPr>
          <p:spPr>
            <a:xfrm>
              <a:off x="11188227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6" name="椭圆 3235"/>
            <p:cNvSpPr/>
            <p:nvPr/>
          </p:nvSpPr>
          <p:spPr>
            <a:xfrm>
              <a:off x="11188227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7" name="椭圆 3236"/>
            <p:cNvSpPr/>
            <p:nvPr/>
          </p:nvSpPr>
          <p:spPr>
            <a:xfrm>
              <a:off x="1135808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8" name="椭圆 3237"/>
            <p:cNvSpPr/>
            <p:nvPr/>
          </p:nvSpPr>
          <p:spPr>
            <a:xfrm>
              <a:off x="11358085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9" name="椭圆 3238"/>
            <p:cNvSpPr/>
            <p:nvPr/>
          </p:nvSpPr>
          <p:spPr>
            <a:xfrm>
              <a:off x="11524612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0" name="椭圆 3239"/>
            <p:cNvSpPr/>
            <p:nvPr/>
          </p:nvSpPr>
          <p:spPr>
            <a:xfrm>
              <a:off x="11524612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1" name="椭圆 3240"/>
            <p:cNvSpPr/>
            <p:nvPr/>
          </p:nvSpPr>
          <p:spPr>
            <a:xfrm>
              <a:off x="11702412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2" name="椭圆 3241"/>
            <p:cNvSpPr/>
            <p:nvPr/>
          </p:nvSpPr>
          <p:spPr>
            <a:xfrm>
              <a:off x="11702412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3" name="椭圆 3242"/>
            <p:cNvSpPr/>
            <p:nvPr/>
          </p:nvSpPr>
          <p:spPr>
            <a:xfrm>
              <a:off x="1187227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4" name="椭圆 3243"/>
            <p:cNvSpPr/>
            <p:nvPr/>
          </p:nvSpPr>
          <p:spPr>
            <a:xfrm>
              <a:off x="11872270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5" name="椭圆 3244"/>
            <p:cNvSpPr/>
            <p:nvPr/>
          </p:nvSpPr>
          <p:spPr>
            <a:xfrm>
              <a:off x="12038796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6" name="椭圆 3245"/>
            <p:cNvSpPr/>
            <p:nvPr/>
          </p:nvSpPr>
          <p:spPr>
            <a:xfrm>
              <a:off x="1203879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7" name="椭圆 3246"/>
            <p:cNvSpPr/>
            <p:nvPr/>
          </p:nvSpPr>
          <p:spPr>
            <a:xfrm>
              <a:off x="9154036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8" name="椭圆 3247"/>
            <p:cNvSpPr/>
            <p:nvPr/>
          </p:nvSpPr>
          <p:spPr>
            <a:xfrm>
              <a:off x="915403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9" name="椭圆 3248"/>
            <p:cNvSpPr/>
            <p:nvPr/>
          </p:nvSpPr>
          <p:spPr>
            <a:xfrm>
              <a:off x="932389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0" name="椭圆 3249"/>
            <p:cNvSpPr/>
            <p:nvPr/>
          </p:nvSpPr>
          <p:spPr>
            <a:xfrm>
              <a:off x="9323895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1" name="椭圆 3250"/>
            <p:cNvSpPr/>
            <p:nvPr/>
          </p:nvSpPr>
          <p:spPr>
            <a:xfrm>
              <a:off x="949042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2" name="椭圆 3251"/>
            <p:cNvSpPr/>
            <p:nvPr/>
          </p:nvSpPr>
          <p:spPr>
            <a:xfrm>
              <a:off x="949042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3" name="椭圆 3252"/>
            <p:cNvSpPr/>
            <p:nvPr/>
          </p:nvSpPr>
          <p:spPr>
            <a:xfrm>
              <a:off x="966822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4" name="椭圆 3253"/>
            <p:cNvSpPr/>
            <p:nvPr/>
          </p:nvSpPr>
          <p:spPr>
            <a:xfrm>
              <a:off x="966822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5" name="椭圆 3254"/>
            <p:cNvSpPr/>
            <p:nvPr/>
          </p:nvSpPr>
          <p:spPr>
            <a:xfrm>
              <a:off x="983807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6" name="椭圆 3255"/>
            <p:cNvSpPr/>
            <p:nvPr/>
          </p:nvSpPr>
          <p:spPr>
            <a:xfrm>
              <a:off x="983807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7" name="椭圆 3256"/>
            <p:cNvSpPr/>
            <p:nvPr/>
          </p:nvSpPr>
          <p:spPr>
            <a:xfrm>
              <a:off x="10004605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8" name="椭圆 3257"/>
            <p:cNvSpPr/>
            <p:nvPr/>
          </p:nvSpPr>
          <p:spPr>
            <a:xfrm>
              <a:off x="1000460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9" name="椭圆 3258"/>
            <p:cNvSpPr/>
            <p:nvPr/>
          </p:nvSpPr>
          <p:spPr>
            <a:xfrm>
              <a:off x="1017113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0" name="椭圆 3259"/>
            <p:cNvSpPr/>
            <p:nvPr/>
          </p:nvSpPr>
          <p:spPr>
            <a:xfrm>
              <a:off x="1017113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1" name="椭圆 3260"/>
            <p:cNvSpPr/>
            <p:nvPr/>
          </p:nvSpPr>
          <p:spPr>
            <a:xfrm>
              <a:off x="10340989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2" name="椭圆 3261"/>
            <p:cNvSpPr/>
            <p:nvPr/>
          </p:nvSpPr>
          <p:spPr>
            <a:xfrm>
              <a:off x="1034098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3" name="椭圆 3262"/>
            <p:cNvSpPr/>
            <p:nvPr/>
          </p:nvSpPr>
          <p:spPr>
            <a:xfrm>
              <a:off x="10507517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4" name="椭圆 3263"/>
            <p:cNvSpPr/>
            <p:nvPr/>
          </p:nvSpPr>
          <p:spPr>
            <a:xfrm>
              <a:off x="10507517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5" name="椭圆 3264"/>
            <p:cNvSpPr/>
            <p:nvPr/>
          </p:nvSpPr>
          <p:spPr>
            <a:xfrm>
              <a:off x="1068531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6" name="椭圆 3265"/>
            <p:cNvSpPr/>
            <p:nvPr/>
          </p:nvSpPr>
          <p:spPr>
            <a:xfrm>
              <a:off x="1068531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7" name="椭圆 3266"/>
            <p:cNvSpPr/>
            <p:nvPr/>
          </p:nvSpPr>
          <p:spPr>
            <a:xfrm>
              <a:off x="1085517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8" name="椭圆 3267"/>
            <p:cNvSpPr/>
            <p:nvPr/>
          </p:nvSpPr>
          <p:spPr>
            <a:xfrm>
              <a:off x="10855173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9" name="椭圆 3268"/>
            <p:cNvSpPr/>
            <p:nvPr/>
          </p:nvSpPr>
          <p:spPr>
            <a:xfrm>
              <a:off x="110217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0" name="椭圆 3269"/>
            <p:cNvSpPr/>
            <p:nvPr/>
          </p:nvSpPr>
          <p:spPr>
            <a:xfrm>
              <a:off x="1102170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1" name="椭圆 3270"/>
            <p:cNvSpPr/>
            <p:nvPr/>
          </p:nvSpPr>
          <p:spPr>
            <a:xfrm>
              <a:off x="1118822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2" name="椭圆 3271"/>
            <p:cNvSpPr/>
            <p:nvPr/>
          </p:nvSpPr>
          <p:spPr>
            <a:xfrm>
              <a:off x="11188227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3" name="椭圆 3272"/>
            <p:cNvSpPr/>
            <p:nvPr/>
          </p:nvSpPr>
          <p:spPr>
            <a:xfrm>
              <a:off x="1135808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4" name="椭圆 3273"/>
            <p:cNvSpPr/>
            <p:nvPr/>
          </p:nvSpPr>
          <p:spPr>
            <a:xfrm>
              <a:off x="1135808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5" name="椭圆 3274"/>
            <p:cNvSpPr/>
            <p:nvPr/>
          </p:nvSpPr>
          <p:spPr>
            <a:xfrm>
              <a:off x="1152461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6" name="椭圆 3275"/>
            <p:cNvSpPr/>
            <p:nvPr/>
          </p:nvSpPr>
          <p:spPr>
            <a:xfrm>
              <a:off x="115246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7" name="椭圆 3276"/>
            <p:cNvSpPr/>
            <p:nvPr/>
          </p:nvSpPr>
          <p:spPr>
            <a:xfrm>
              <a:off x="11702412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8" name="椭圆 3277"/>
            <p:cNvSpPr/>
            <p:nvPr/>
          </p:nvSpPr>
          <p:spPr>
            <a:xfrm>
              <a:off x="117024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9" name="椭圆 3278"/>
            <p:cNvSpPr/>
            <p:nvPr/>
          </p:nvSpPr>
          <p:spPr>
            <a:xfrm>
              <a:off x="1187227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0" name="椭圆 3279"/>
            <p:cNvSpPr/>
            <p:nvPr/>
          </p:nvSpPr>
          <p:spPr>
            <a:xfrm>
              <a:off x="11872270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1" name="椭圆 3280"/>
            <p:cNvSpPr/>
            <p:nvPr/>
          </p:nvSpPr>
          <p:spPr>
            <a:xfrm>
              <a:off x="1203879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2" name="椭圆 3281"/>
            <p:cNvSpPr/>
            <p:nvPr/>
          </p:nvSpPr>
          <p:spPr>
            <a:xfrm>
              <a:off x="12038796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3" name="椭圆 3282"/>
            <p:cNvSpPr/>
            <p:nvPr/>
          </p:nvSpPr>
          <p:spPr>
            <a:xfrm>
              <a:off x="9154036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4" name="椭圆 3283"/>
            <p:cNvSpPr/>
            <p:nvPr/>
          </p:nvSpPr>
          <p:spPr>
            <a:xfrm>
              <a:off x="9323895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5" name="椭圆 3284"/>
            <p:cNvSpPr/>
            <p:nvPr/>
          </p:nvSpPr>
          <p:spPr>
            <a:xfrm>
              <a:off x="9490421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6" name="椭圆 3285"/>
            <p:cNvSpPr/>
            <p:nvPr/>
          </p:nvSpPr>
          <p:spPr>
            <a:xfrm>
              <a:off x="966822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7" name="椭圆 3286"/>
            <p:cNvSpPr/>
            <p:nvPr/>
          </p:nvSpPr>
          <p:spPr>
            <a:xfrm>
              <a:off x="9838078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8" name="椭圆 3287"/>
            <p:cNvSpPr/>
            <p:nvPr/>
          </p:nvSpPr>
          <p:spPr>
            <a:xfrm>
              <a:off x="10004605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9" name="椭圆 3288"/>
            <p:cNvSpPr/>
            <p:nvPr/>
          </p:nvSpPr>
          <p:spPr>
            <a:xfrm>
              <a:off x="10171132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0" name="椭圆 3289"/>
            <p:cNvSpPr/>
            <p:nvPr/>
          </p:nvSpPr>
          <p:spPr>
            <a:xfrm>
              <a:off x="10340989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1" name="椭圆 3290"/>
            <p:cNvSpPr/>
            <p:nvPr/>
          </p:nvSpPr>
          <p:spPr>
            <a:xfrm>
              <a:off x="1050751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2" name="椭圆 3291"/>
            <p:cNvSpPr/>
            <p:nvPr/>
          </p:nvSpPr>
          <p:spPr>
            <a:xfrm>
              <a:off x="1068531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3" name="椭圆 3292"/>
            <p:cNvSpPr/>
            <p:nvPr/>
          </p:nvSpPr>
          <p:spPr>
            <a:xfrm>
              <a:off x="10855173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4" name="椭圆 3293"/>
            <p:cNvSpPr/>
            <p:nvPr/>
          </p:nvSpPr>
          <p:spPr>
            <a:xfrm>
              <a:off x="1102170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5" name="椭圆 3294"/>
            <p:cNvSpPr/>
            <p:nvPr/>
          </p:nvSpPr>
          <p:spPr>
            <a:xfrm>
              <a:off x="1118822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6" name="椭圆 3295"/>
            <p:cNvSpPr/>
            <p:nvPr/>
          </p:nvSpPr>
          <p:spPr>
            <a:xfrm>
              <a:off x="11358085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7" name="椭圆 3296"/>
            <p:cNvSpPr/>
            <p:nvPr/>
          </p:nvSpPr>
          <p:spPr>
            <a:xfrm>
              <a:off x="1152461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8" name="椭圆 3297"/>
            <p:cNvSpPr/>
            <p:nvPr/>
          </p:nvSpPr>
          <p:spPr>
            <a:xfrm>
              <a:off x="1170241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9" name="椭圆 3298"/>
            <p:cNvSpPr/>
            <p:nvPr/>
          </p:nvSpPr>
          <p:spPr>
            <a:xfrm>
              <a:off x="1187227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0" name="椭圆 3299"/>
            <p:cNvSpPr/>
            <p:nvPr/>
          </p:nvSpPr>
          <p:spPr>
            <a:xfrm>
              <a:off x="12038796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2" name="椭圆 3301"/>
            <p:cNvSpPr/>
            <p:nvPr/>
          </p:nvSpPr>
          <p:spPr>
            <a:xfrm>
              <a:off x="6105664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3" name="椭圆 3302"/>
            <p:cNvSpPr/>
            <p:nvPr/>
          </p:nvSpPr>
          <p:spPr>
            <a:xfrm>
              <a:off x="6105664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4" name="椭圆 3303"/>
            <p:cNvSpPr/>
            <p:nvPr/>
          </p:nvSpPr>
          <p:spPr>
            <a:xfrm>
              <a:off x="6275523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5" name="椭圆 3304"/>
            <p:cNvSpPr/>
            <p:nvPr/>
          </p:nvSpPr>
          <p:spPr>
            <a:xfrm>
              <a:off x="6275523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6" name="椭圆 3305"/>
            <p:cNvSpPr/>
            <p:nvPr/>
          </p:nvSpPr>
          <p:spPr>
            <a:xfrm>
              <a:off x="644204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7" name="椭圆 3306"/>
            <p:cNvSpPr/>
            <p:nvPr/>
          </p:nvSpPr>
          <p:spPr>
            <a:xfrm>
              <a:off x="644204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8" name="椭圆 3307"/>
            <p:cNvSpPr/>
            <p:nvPr/>
          </p:nvSpPr>
          <p:spPr>
            <a:xfrm>
              <a:off x="661984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9" name="椭圆 3308"/>
            <p:cNvSpPr/>
            <p:nvPr/>
          </p:nvSpPr>
          <p:spPr>
            <a:xfrm>
              <a:off x="661984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0" name="椭圆 3309"/>
            <p:cNvSpPr/>
            <p:nvPr/>
          </p:nvSpPr>
          <p:spPr>
            <a:xfrm>
              <a:off x="6789706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1" name="椭圆 3310"/>
            <p:cNvSpPr/>
            <p:nvPr/>
          </p:nvSpPr>
          <p:spPr>
            <a:xfrm>
              <a:off x="6789706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2" name="椭圆 3311"/>
            <p:cNvSpPr/>
            <p:nvPr/>
          </p:nvSpPr>
          <p:spPr>
            <a:xfrm>
              <a:off x="695623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3" name="椭圆 3312"/>
            <p:cNvSpPr/>
            <p:nvPr/>
          </p:nvSpPr>
          <p:spPr>
            <a:xfrm>
              <a:off x="695623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4" name="椭圆 3313"/>
            <p:cNvSpPr/>
            <p:nvPr/>
          </p:nvSpPr>
          <p:spPr>
            <a:xfrm>
              <a:off x="7122760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5" name="椭圆 3314"/>
            <p:cNvSpPr/>
            <p:nvPr/>
          </p:nvSpPr>
          <p:spPr>
            <a:xfrm>
              <a:off x="7122760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6" name="椭圆 3315"/>
            <p:cNvSpPr/>
            <p:nvPr/>
          </p:nvSpPr>
          <p:spPr>
            <a:xfrm>
              <a:off x="7292617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7" name="椭圆 3316"/>
            <p:cNvSpPr/>
            <p:nvPr/>
          </p:nvSpPr>
          <p:spPr>
            <a:xfrm>
              <a:off x="7292617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8" name="椭圆 3317"/>
            <p:cNvSpPr/>
            <p:nvPr/>
          </p:nvSpPr>
          <p:spPr>
            <a:xfrm>
              <a:off x="7459145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9" name="椭圆 3318"/>
            <p:cNvSpPr/>
            <p:nvPr/>
          </p:nvSpPr>
          <p:spPr>
            <a:xfrm>
              <a:off x="7459145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0" name="椭圆 3319"/>
            <p:cNvSpPr/>
            <p:nvPr/>
          </p:nvSpPr>
          <p:spPr>
            <a:xfrm>
              <a:off x="7636943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1" name="椭圆 3320"/>
            <p:cNvSpPr/>
            <p:nvPr/>
          </p:nvSpPr>
          <p:spPr>
            <a:xfrm>
              <a:off x="763694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2" name="椭圆 3321"/>
            <p:cNvSpPr/>
            <p:nvPr/>
          </p:nvSpPr>
          <p:spPr>
            <a:xfrm>
              <a:off x="7806801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3" name="椭圆 3322"/>
            <p:cNvSpPr/>
            <p:nvPr/>
          </p:nvSpPr>
          <p:spPr>
            <a:xfrm>
              <a:off x="7806801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4" name="椭圆 3323"/>
            <p:cNvSpPr/>
            <p:nvPr/>
          </p:nvSpPr>
          <p:spPr>
            <a:xfrm>
              <a:off x="7973328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5" name="椭圆 3324"/>
            <p:cNvSpPr/>
            <p:nvPr/>
          </p:nvSpPr>
          <p:spPr>
            <a:xfrm>
              <a:off x="7973328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6" name="椭圆 3325"/>
            <p:cNvSpPr/>
            <p:nvPr/>
          </p:nvSpPr>
          <p:spPr>
            <a:xfrm>
              <a:off x="8139855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7" name="椭圆 3326"/>
            <p:cNvSpPr/>
            <p:nvPr/>
          </p:nvSpPr>
          <p:spPr>
            <a:xfrm>
              <a:off x="8139855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8" name="椭圆 3327"/>
            <p:cNvSpPr/>
            <p:nvPr/>
          </p:nvSpPr>
          <p:spPr>
            <a:xfrm>
              <a:off x="8309713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9" name="椭圆 3328"/>
            <p:cNvSpPr/>
            <p:nvPr/>
          </p:nvSpPr>
          <p:spPr>
            <a:xfrm>
              <a:off x="830971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0" name="椭圆 3329"/>
            <p:cNvSpPr/>
            <p:nvPr/>
          </p:nvSpPr>
          <p:spPr>
            <a:xfrm>
              <a:off x="847624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1" name="椭圆 3330"/>
            <p:cNvSpPr/>
            <p:nvPr/>
          </p:nvSpPr>
          <p:spPr>
            <a:xfrm>
              <a:off x="847624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2" name="椭圆 3331"/>
            <p:cNvSpPr/>
            <p:nvPr/>
          </p:nvSpPr>
          <p:spPr>
            <a:xfrm>
              <a:off x="8654040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3" name="椭圆 3332"/>
            <p:cNvSpPr/>
            <p:nvPr/>
          </p:nvSpPr>
          <p:spPr>
            <a:xfrm>
              <a:off x="8654040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4" name="椭圆 3333"/>
            <p:cNvSpPr/>
            <p:nvPr/>
          </p:nvSpPr>
          <p:spPr>
            <a:xfrm>
              <a:off x="8823898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5" name="椭圆 3334"/>
            <p:cNvSpPr/>
            <p:nvPr/>
          </p:nvSpPr>
          <p:spPr>
            <a:xfrm>
              <a:off x="8823898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6" name="椭圆 3335"/>
            <p:cNvSpPr/>
            <p:nvPr/>
          </p:nvSpPr>
          <p:spPr>
            <a:xfrm>
              <a:off x="8990424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7" name="椭圆 3336"/>
            <p:cNvSpPr/>
            <p:nvPr/>
          </p:nvSpPr>
          <p:spPr>
            <a:xfrm>
              <a:off x="8990424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8" name="椭圆 3337"/>
            <p:cNvSpPr/>
            <p:nvPr/>
          </p:nvSpPr>
          <p:spPr>
            <a:xfrm>
              <a:off x="6105664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9" name="椭圆 3338"/>
            <p:cNvSpPr/>
            <p:nvPr/>
          </p:nvSpPr>
          <p:spPr>
            <a:xfrm>
              <a:off x="6105664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0" name="椭圆 3339"/>
            <p:cNvSpPr/>
            <p:nvPr/>
          </p:nvSpPr>
          <p:spPr>
            <a:xfrm>
              <a:off x="6275523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1" name="椭圆 3340"/>
            <p:cNvSpPr/>
            <p:nvPr/>
          </p:nvSpPr>
          <p:spPr>
            <a:xfrm>
              <a:off x="6275523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2" name="椭圆 3341"/>
            <p:cNvSpPr/>
            <p:nvPr/>
          </p:nvSpPr>
          <p:spPr>
            <a:xfrm>
              <a:off x="6442049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3" name="椭圆 3342"/>
            <p:cNvSpPr/>
            <p:nvPr/>
          </p:nvSpPr>
          <p:spPr>
            <a:xfrm>
              <a:off x="6442049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4" name="椭圆 3343"/>
            <p:cNvSpPr/>
            <p:nvPr/>
          </p:nvSpPr>
          <p:spPr>
            <a:xfrm>
              <a:off x="6619848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5" name="椭圆 3344"/>
            <p:cNvSpPr/>
            <p:nvPr/>
          </p:nvSpPr>
          <p:spPr>
            <a:xfrm>
              <a:off x="6619848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6" name="椭圆 3345"/>
            <p:cNvSpPr/>
            <p:nvPr/>
          </p:nvSpPr>
          <p:spPr>
            <a:xfrm>
              <a:off x="6789706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7" name="椭圆 3346"/>
            <p:cNvSpPr/>
            <p:nvPr/>
          </p:nvSpPr>
          <p:spPr>
            <a:xfrm>
              <a:off x="6789706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8" name="椭圆 3347"/>
            <p:cNvSpPr/>
            <p:nvPr/>
          </p:nvSpPr>
          <p:spPr>
            <a:xfrm>
              <a:off x="695623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9" name="椭圆 3348"/>
            <p:cNvSpPr/>
            <p:nvPr/>
          </p:nvSpPr>
          <p:spPr>
            <a:xfrm>
              <a:off x="6956233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0" name="椭圆 3349"/>
            <p:cNvSpPr/>
            <p:nvPr/>
          </p:nvSpPr>
          <p:spPr>
            <a:xfrm>
              <a:off x="7122760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1" name="椭圆 3350"/>
            <p:cNvSpPr/>
            <p:nvPr/>
          </p:nvSpPr>
          <p:spPr>
            <a:xfrm>
              <a:off x="7122760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2" name="椭圆 3351"/>
            <p:cNvSpPr/>
            <p:nvPr/>
          </p:nvSpPr>
          <p:spPr>
            <a:xfrm>
              <a:off x="7292617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3" name="椭圆 3352"/>
            <p:cNvSpPr/>
            <p:nvPr/>
          </p:nvSpPr>
          <p:spPr>
            <a:xfrm>
              <a:off x="7292617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4" name="椭圆 3353"/>
            <p:cNvSpPr/>
            <p:nvPr/>
          </p:nvSpPr>
          <p:spPr>
            <a:xfrm>
              <a:off x="7459145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5" name="椭圆 3354"/>
            <p:cNvSpPr/>
            <p:nvPr/>
          </p:nvSpPr>
          <p:spPr>
            <a:xfrm>
              <a:off x="745914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6" name="椭圆 3355"/>
            <p:cNvSpPr/>
            <p:nvPr/>
          </p:nvSpPr>
          <p:spPr>
            <a:xfrm>
              <a:off x="7636943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7" name="椭圆 3356"/>
            <p:cNvSpPr/>
            <p:nvPr/>
          </p:nvSpPr>
          <p:spPr>
            <a:xfrm>
              <a:off x="7636943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8" name="椭圆 3357"/>
            <p:cNvSpPr/>
            <p:nvPr/>
          </p:nvSpPr>
          <p:spPr>
            <a:xfrm>
              <a:off x="7806801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9" name="椭圆 3358"/>
            <p:cNvSpPr/>
            <p:nvPr/>
          </p:nvSpPr>
          <p:spPr>
            <a:xfrm>
              <a:off x="7806801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0" name="椭圆 3359"/>
            <p:cNvSpPr/>
            <p:nvPr/>
          </p:nvSpPr>
          <p:spPr>
            <a:xfrm>
              <a:off x="7973328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1" name="椭圆 3360"/>
            <p:cNvSpPr/>
            <p:nvPr/>
          </p:nvSpPr>
          <p:spPr>
            <a:xfrm>
              <a:off x="7973328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2" name="椭圆 3361"/>
            <p:cNvSpPr/>
            <p:nvPr/>
          </p:nvSpPr>
          <p:spPr>
            <a:xfrm>
              <a:off x="8139855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3" name="椭圆 3362"/>
            <p:cNvSpPr/>
            <p:nvPr/>
          </p:nvSpPr>
          <p:spPr>
            <a:xfrm>
              <a:off x="8139855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4" name="椭圆 3363"/>
            <p:cNvSpPr/>
            <p:nvPr/>
          </p:nvSpPr>
          <p:spPr>
            <a:xfrm>
              <a:off x="8309713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5" name="椭圆 3364"/>
            <p:cNvSpPr/>
            <p:nvPr/>
          </p:nvSpPr>
          <p:spPr>
            <a:xfrm>
              <a:off x="8309713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6" name="椭圆 3365"/>
            <p:cNvSpPr/>
            <p:nvPr/>
          </p:nvSpPr>
          <p:spPr>
            <a:xfrm>
              <a:off x="847624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7" name="椭圆 3366"/>
            <p:cNvSpPr/>
            <p:nvPr/>
          </p:nvSpPr>
          <p:spPr>
            <a:xfrm>
              <a:off x="8476240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8" name="椭圆 3367"/>
            <p:cNvSpPr/>
            <p:nvPr/>
          </p:nvSpPr>
          <p:spPr>
            <a:xfrm>
              <a:off x="8654040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9" name="椭圆 3368"/>
            <p:cNvSpPr/>
            <p:nvPr/>
          </p:nvSpPr>
          <p:spPr>
            <a:xfrm>
              <a:off x="865404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0" name="椭圆 3369"/>
            <p:cNvSpPr/>
            <p:nvPr/>
          </p:nvSpPr>
          <p:spPr>
            <a:xfrm>
              <a:off x="8823898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1" name="椭圆 3370"/>
            <p:cNvSpPr/>
            <p:nvPr/>
          </p:nvSpPr>
          <p:spPr>
            <a:xfrm>
              <a:off x="8823898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2" name="椭圆 3371"/>
            <p:cNvSpPr/>
            <p:nvPr/>
          </p:nvSpPr>
          <p:spPr>
            <a:xfrm>
              <a:off x="8990424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3" name="椭圆 3372"/>
            <p:cNvSpPr/>
            <p:nvPr/>
          </p:nvSpPr>
          <p:spPr>
            <a:xfrm>
              <a:off x="8990424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4" name="椭圆 3373"/>
            <p:cNvSpPr/>
            <p:nvPr/>
          </p:nvSpPr>
          <p:spPr>
            <a:xfrm>
              <a:off x="6105664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5" name="椭圆 3374"/>
            <p:cNvSpPr/>
            <p:nvPr/>
          </p:nvSpPr>
          <p:spPr>
            <a:xfrm>
              <a:off x="6105664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6" name="椭圆 3375"/>
            <p:cNvSpPr/>
            <p:nvPr/>
          </p:nvSpPr>
          <p:spPr>
            <a:xfrm>
              <a:off x="6275523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7" name="椭圆 3376"/>
            <p:cNvSpPr/>
            <p:nvPr/>
          </p:nvSpPr>
          <p:spPr>
            <a:xfrm>
              <a:off x="6275523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8" name="椭圆 3377"/>
            <p:cNvSpPr/>
            <p:nvPr/>
          </p:nvSpPr>
          <p:spPr>
            <a:xfrm>
              <a:off x="644204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0" name="椭圆 3379"/>
            <p:cNvSpPr/>
            <p:nvPr/>
          </p:nvSpPr>
          <p:spPr>
            <a:xfrm>
              <a:off x="6619848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1" name="椭圆 3380"/>
            <p:cNvSpPr/>
            <p:nvPr/>
          </p:nvSpPr>
          <p:spPr>
            <a:xfrm>
              <a:off x="6619848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2" name="椭圆 3381"/>
            <p:cNvSpPr/>
            <p:nvPr/>
          </p:nvSpPr>
          <p:spPr>
            <a:xfrm>
              <a:off x="6789706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4" name="椭圆 3383"/>
            <p:cNvSpPr/>
            <p:nvPr/>
          </p:nvSpPr>
          <p:spPr>
            <a:xfrm>
              <a:off x="695623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5" name="椭圆 3384"/>
            <p:cNvSpPr/>
            <p:nvPr/>
          </p:nvSpPr>
          <p:spPr>
            <a:xfrm>
              <a:off x="695623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6" name="椭圆 3385"/>
            <p:cNvSpPr/>
            <p:nvPr/>
          </p:nvSpPr>
          <p:spPr>
            <a:xfrm>
              <a:off x="712276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7" name="椭圆 3386"/>
            <p:cNvSpPr/>
            <p:nvPr/>
          </p:nvSpPr>
          <p:spPr>
            <a:xfrm>
              <a:off x="7122760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8" name="椭圆 3387"/>
            <p:cNvSpPr/>
            <p:nvPr/>
          </p:nvSpPr>
          <p:spPr>
            <a:xfrm>
              <a:off x="7292617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9" name="椭圆 3388"/>
            <p:cNvSpPr/>
            <p:nvPr/>
          </p:nvSpPr>
          <p:spPr>
            <a:xfrm>
              <a:off x="7292617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0" name="椭圆 3389"/>
            <p:cNvSpPr/>
            <p:nvPr/>
          </p:nvSpPr>
          <p:spPr>
            <a:xfrm>
              <a:off x="7459145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1" name="椭圆 3390"/>
            <p:cNvSpPr/>
            <p:nvPr/>
          </p:nvSpPr>
          <p:spPr>
            <a:xfrm>
              <a:off x="745914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2" name="椭圆 3391"/>
            <p:cNvSpPr/>
            <p:nvPr/>
          </p:nvSpPr>
          <p:spPr>
            <a:xfrm>
              <a:off x="7636943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3" name="椭圆 3392"/>
            <p:cNvSpPr/>
            <p:nvPr/>
          </p:nvSpPr>
          <p:spPr>
            <a:xfrm>
              <a:off x="763694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4" name="椭圆 3393"/>
            <p:cNvSpPr/>
            <p:nvPr/>
          </p:nvSpPr>
          <p:spPr>
            <a:xfrm>
              <a:off x="7806801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5" name="椭圆 3394"/>
            <p:cNvSpPr/>
            <p:nvPr/>
          </p:nvSpPr>
          <p:spPr>
            <a:xfrm>
              <a:off x="7806801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6" name="椭圆 3395"/>
            <p:cNvSpPr/>
            <p:nvPr/>
          </p:nvSpPr>
          <p:spPr>
            <a:xfrm>
              <a:off x="7973328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7" name="椭圆 3396"/>
            <p:cNvSpPr/>
            <p:nvPr/>
          </p:nvSpPr>
          <p:spPr>
            <a:xfrm>
              <a:off x="7973328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8" name="椭圆 3397"/>
            <p:cNvSpPr/>
            <p:nvPr/>
          </p:nvSpPr>
          <p:spPr>
            <a:xfrm>
              <a:off x="8139855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9" name="椭圆 3398"/>
            <p:cNvSpPr/>
            <p:nvPr/>
          </p:nvSpPr>
          <p:spPr>
            <a:xfrm>
              <a:off x="8139855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0" name="椭圆 3399"/>
            <p:cNvSpPr/>
            <p:nvPr/>
          </p:nvSpPr>
          <p:spPr>
            <a:xfrm>
              <a:off x="8309713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1" name="椭圆 3400"/>
            <p:cNvSpPr/>
            <p:nvPr/>
          </p:nvSpPr>
          <p:spPr>
            <a:xfrm>
              <a:off x="8309713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2" name="椭圆 3401"/>
            <p:cNvSpPr/>
            <p:nvPr/>
          </p:nvSpPr>
          <p:spPr>
            <a:xfrm>
              <a:off x="847624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3" name="椭圆 3402"/>
            <p:cNvSpPr/>
            <p:nvPr/>
          </p:nvSpPr>
          <p:spPr>
            <a:xfrm>
              <a:off x="8476240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4" name="椭圆 3403"/>
            <p:cNvSpPr/>
            <p:nvPr/>
          </p:nvSpPr>
          <p:spPr>
            <a:xfrm>
              <a:off x="865404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5" name="椭圆 3404"/>
            <p:cNvSpPr/>
            <p:nvPr/>
          </p:nvSpPr>
          <p:spPr>
            <a:xfrm>
              <a:off x="865404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6" name="椭圆 3405"/>
            <p:cNvSpPr/>
            <p:nvPr/>
          </p:nvSpPr>
          <p:spPr>
            <a:xfrm>
              <a:off x="8823898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7" name="椭圆 3406"/>
            <p:cNvSpPr/>
            <p:nvPr/>
          </p:nvSpPr>
          <p:spPr>
            <a:xfrm>
              <a:off x="882389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8" name="椭圆 3407"/>
            <p:cNvSpPr/>
            <p:nvPr/>
          </p:nvSpPr>
          <p:spPr>
            <a:xfrm>
              <a:off x="8990424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9" name="椭圆 3408"/>
            <p:cNvSpPr/>
            <p:nvPr/>
          </p:nvSpPr>
          <p:spPr>
            <a:xfrm>
              <a:off x="8990424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0" name="椭圆 3409"/>
            <p:cNvSpPr/>
            <p:nvPr/>
          </p:nvSpPr>
          <p:spPr>
            <a:xfrm>
              <a:off x="6105664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3" name="椭圆 3412"/>
            <p:cNvSpPr/>
            <p:nvPr/>
          </p:nvSpPr>
          <p:spPr>
            <a:xfrm>
              <a:off x="6275523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6" name="椭圆 3415"/>
            <p:cNvSpPr/>
            <p:nvPr/>
          </p:nvSpPr>
          <p:spPr>
            <a:xfrm>
              <a:off x="6619848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8" name="椭圆 3417"/>
            <p:cNvSpPr/>
            <p:nvPr/>
          </p:nvSpPr>
          <p:spPr>
            <a:xfrm>
              <a:off x="678970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2" name="椭圆 3421"/>
            <p:cNvSpPr/>
            <p:nvPr/>
          </p:nvSpPr>
          <p:spPr>
            <a:xfrm>
              <a:off x="712276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3" name="椭圆 3422"/>
            <p:cNvSpPr/>
            <p:nvPr/>
          </p:nvSpPr>
          <p:spPr>
            <a:xfrm>
              <a:off x="712276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4" name="椭圆 3423"/>
            <p:cNvSpPr/>
            <p:nvPr/>
          </p:nvSpPr>
          <p:spPr>
            <a:xfrm>
              <a:off x="72926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5" name="椭圆 3424"/>
            <p:cNvSpPr/>
            <p:nvPr/>
          </p:nvSpPr>
          <p:spPr>
            <a:xfrm>
              <a:off x="7292617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6" name="椭圆 3425"/>
            <p:cNvSpPr/>
            <p:nvPr/>
          </p:nvSpPr>
          <p:spPr>
            <a:xfrm>
              <a:off x="745914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8" name="椭圆 3427"/>
            <p:cNvSpPr/>
            <p:nvPr/>
          </p:nvSpPr>
          <p:spPr>
            <a:xfrm>
              <a:off x="7636943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9" name="椭圆 3428"/>
            <p:cNvSpPr/>
            <p:nvPr/>
          </p:nvSpPr>
          <p:spPr>
            <a:xfrm>
              <a:off x="7636943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0" name="椭圆 3429"/>
            <p:cNvSpPr/>
            <p:nvPr/>
          </p:nvSpPr>
          <p:spPr>
            <a:xfrm>
              <a:off x="7806801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1" name="椭圆 3430"/>
            <p:cNvSpPr/>
            <p:nvPr/>
          </p:nvSpPr>
          <p:spPr>
            <a:xfrm>
              <a:off x="780680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2" name="椭圆 3431"/>
            <p:cNvSpPr/>
            <p:nvPr/>
          </p:nvSpPr>
          <p:spPr>
            <a:xfrm>
              <a:off x="797332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3" name="椭圆 3432"/>
            <p:cNvSpPr/>
            <p:nvPr/>
          </p:nvSpPr>
          <p:spPr>
            <a:xfrm>
              <a:off x="797332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4" name="椭圆 3433"/>
            <p:cNvSpPr/>
            <p:nvPr/>
          </p:nvSpPr>
          <p:spPr>
            <a:xfrm>
              <a:off x="8139855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5" name="椭圆 3434"/>
            <p:cNvSpPr/>
            <p:nvPr/>
          </p:nvSpPr>
          <p:spPr>
            <a:xfrm>
              <a:off x="813985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6" name="椭圆 3435"/>
            <p:cNvSpPr/>
            <p:nvPr/>
          </p:nvSpPr>
          <p:spPr>
            <a:xfrm>
              <a:off x="830971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7" name="椭圆 3436"/>
            <p:cNvSpPr/>
            <p:nvPr/>
          </p:nvSpPr>
          <p:spPr>
            <a:xfrm>
              <a:off x="8309713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8" name="椭圆 3437"/>
            <p:cNvSpPr/>
            <p:nvPr/>
          </p:nvSpPr>
          <p:spPr>
            <a:xfrm>
              <a:off x="84762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9" name="椭圆 3438"/>
            <p:cNvSpPr/>
            <p:nvPr/>
          </p:nvSpPr>
          <p:spPr>
            <a:xfrm>
              <a:off x="847624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0" name="椭圆 3439"/>
            <p:cNvSpPr/>
            <p:nvPr/>
          </p:nvSpPr>
          <p:spPr>
            <a:xfrm>
              <a:off x="86540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1" name="椭圆 3440"/>
            <p:cNvSpPr/>
            <p:nvPr/>
          </p:nvSpPr>
          <p:spPr>
            <a:xfrm>
              <a:off x="8654040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2" name="椭圆 3441"/>
            <p:cNvSpPr/>
            <p:nvPr/>
          </p:nvSpPr>
          <p:spPr>
            <a:xfrm>
              <a:off x="8823898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3" name="椭圆 3442"/>
            <p:cNvSpPr/>
            <p:nvPr/>
          </p:nvSpPr>
          <p:spPr>
            <a:xfrm>
              <a:off x="882389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4" name="椭圆 3443"/>
            <p:cNvSpPr/>
            <p:nvPr/>
          </p:nvSpPr>
          <p:spPr>
            <a:xfrm>
              <a:off x="8990424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5" name="椭圆 3444"/>
            <p:cNvSpPr/>
            <p:nvPr/>
          </p:nvSpPr>
          <p:spPr>
            <a:xfrm>
              <a:off x="8990424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58" name="椭圆 3457"/>
            <p:cNvSpPr/>
            <p:nvPr/>
          </p:nvSpPr>
          <p:spPr>
            <a:xfrm>
              <a:off x="7122760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2" name="椭圆 3461"/>
            <p:cNvSpPr/>
            <p:nvPr/>
          </p:nvSpPr>
          <p:spPr>
            <a:xfrm>
              <a:off x="7459145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4" name="椭圆 3463"/>
            <p:cNvSpPr/>
            <p:nvPr/>
          </p:nvSpPr>
          <p:spPr>
            <a:xfrm>
              <a:off x="7636943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5" name="椭圆 3464"/>
            <p:cNvSpPr/>
            <p:nvPr/>
          </p:nvSpPr>
          <p:spPr>
            <a:xfrm>
              <a:off x="7636943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6" name="椭圆 3465"/>
            <p:cNvSpPr/>
            <p:nvPr/>
          </p:nvSpPr>
          <p:spPr>
            <a:xfrm>
              <a:off x="7806801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7" name="椭圆 3466"/>
            <p:cNvSpPr/>
            <p:nvPr/>
          </p:nvSpPr>
          <p:spPr>
            <a:xfrm>
              <a:off x="7806801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8" name="椭圆 3467"/>
            <p:cNvSpPr/>
            <p:nvPr/>
          </p:nvSpPr>
          <p:spPr>
            <a:xfrm>
              <a:off x="7973328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9" name="椭圆 3468"/>
            <p:cNvSpPr/>
            <p:nvPr/>
          </p:nvSpPr>
          <p:spPr>
            <a:xfrm>
              <a:off x="7973328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0" name="椭圆 3469"/>
            <p:cNvSpPr/>
            <p:nvPr/>
          </p:nvSpPr>
          <p:spPr>
            <a:xfrm>
              <a:off x="8139855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1" name="椭圆 3470"/>
            <p:cNvSpPr/>
            <p:nvPr/>
          </p:nvSpPr>
          <p:spPr>
            <a:xfrm>
              <a:off x="8139855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2" name="椭圆 3471"/>
            <p:cNvSpPr/>
            <p:nvPr/>
          </p:nvSpPr>
          <p:spPr>
            <a:xfrm>
              <a:off x="8309713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3" name="椭圆 3472"/>
            <p:cNvSpPr/>
            <p:nvPr/>
          </p:nvSpPr>
          <p:spPr>
            <a:xfrm>
              <a:off x="830971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4" name="椭圆 3473"/>
            <p:cNvSpPr/>
            <p:nvPr/>
          </p:nvSpPr>
          <p:spPr>
            <a:xfrm>
              <a:off x="847624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5" name="椭圆 3474"/>
            <p:cNvSpPr/>
            <p:nvPr/>
          </p:nvSpPr>
          <p:spPr>
            <a:xfrm>
              <a:off x="8476240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6" name="椭圆 3475"/>
            <p:cNvSpPr/>
            <p:nvPr/>
          </p:nvSpPr>
          <p:spPr>
            <a:xfrm>
              <a:off x="865404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7" name="椭圆 3476"/>
            <p:cNvSpPr/>
            <p:nvPr/>
          </p:nvSpPr>
          <p:spPr>
            <a:xfrm>
              <a:off x="8654040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8" name="椭圆 3477"/>
            <p:cNvSpPr/>
            <p:nvPr/>
          </p:nvSpPr>
          <p:spPr>
            <a:xfrm>
              <a:off x="8823898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9" name="椭圆 3478"/>
            <p:cNvSpPr/>
            <p:nvPr/>
          </p:nvSpPr>
          <p:spPr>
            <a:xfrm>
              <a:off x="8823898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0" name="椭圆 3479"/>
            <p:cNvSpPr/>
            <p:nvPr/>
          </p:nvSpPr>
          <p:spPr>
            <a:xfrm>
              <a:off x="899042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1" name="椭圆 3480"/>
            <p:cNvSpPr/>
            <p:nvPr/>
          </p:nvSpPr>
          <p:spPr>
            <a:xfrm>
              <a:off x="8990424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99" name="椭圆 3498"/>
            <p:cNvSpPr/>
            <p:nvPr/>
          </p:nvSpPr>
          <p:spPr>
            <a:xfrm>
              <a:off x="745914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2" name="椭圆 3501"/>
            <p:cNvSpPr/>
            <p:nvPr/>
          </p:nvSpPr>
          <p:spPr>
            <a:xfrm>
              <a:off x="780680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3" name="椭圆 3502"/>
            <p:cNvSpPr/>
            <p:nvPr/>
          </p:nvSpPr>
          <p:spPr>
            <a:xfrm>
              <a:off x="7806801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5" name="椭圆 3504"/>
            <p:cNvSpPr/>
            <p:nvPr/>
          </p:nvSpPr>
          <p:spPr>
            <a:xfrm>
              <a:off x="797332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6" name="椭圆 3505"/>
            <p:cNvSpPr/>
            <p:nvPr/>
          </p:nvSpPr>
          <p:spPr>
            <a:xfrm>
              <a:off x="813985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7" name="椭圆 3506"/>
            <p:cNvSpPr/>
            <p:nvPr/>
          </p:nvSpPr>
          <p:spPr>
            <a:xfrm>
              <a:off x="8139855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8" name="椭圆 3507"/>
            <p:cNvSpPr/>
            <p:nvPr/>
          </p:nvSpPr>
          <p:spPr>
            <a:xfrm>
              <a:off x="830971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9" name="椭圆 3508"/>
            <p:cNvSpPr/>
            <p:nvPr/>
          </p:nvSpPr>
          <p:spPr>
            <a:xfrm>
              <a:off x="8309713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0" name="椭圆 3509"/>
            <p:cNvSpPr/>
            <p:nvPr/>
          </p:nvSpPr>
          <p:spPr>
            <a:xfrm>
              <a:off x="84762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1" name="椭圆 3510"/>
            <p:cNvSpPr/>
            <p:nvPr/>
          </p:nvSpPr>
          <p:spPr>
            <a:xfrm>
              <a:off x="8476240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2" name="椭圆 3511"/>
            <p:cNvSpPr/>
            <p:nvPr/>
          </p:nvSpPr>
          <p:spPr>
            <a:xfrm>
              <a:off x="86540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3" name="椭圆 3512"/>
            <p:cNvSpPr/>
            <p:nvPr/>
          </p:nvSpPr>
          <p:spPr>
            <a:xfrm>
              <a:off x="865404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4" name="椭圆 3513"/>
            <p:cNvSpPr/>
            <p:nvPr/>
          </p:nvSpPr>
          <p:spPr>
            <a:xfrm>
              <a:off x="882389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5" name="椭圆 3514"/>
            <p:cNvSpPr/>
            <p:nvPr/>
          </p:nvSpPr>
          <p:spPr>
            <a:xfrm>
              <a:off x="8823898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6" name="椭圆 3515"/>
            <p:cNvSpPr/>
            <p:nvPr/>
          </p:nvSpPr>
          <p:spPr>
            <a:xfrm>
              <a:off x="899042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7" name="椭圆 3516"/>
            <p:cNvSpPr/>
            <p:nvPr/>
          </p:nvSpPr>
          <p:spPr>
            <a:xfrm>
              <a:off x="8990424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0" name="椭圆 3539"/>
            <p:cNvSpPr/>
            <p:nvPr/>
          </p:nvSpPr>
          <p:spPr>
            <a:xfrm>
              <a:off x="7973328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1" name="椭圆 3540"/>
            <p:cNvSpPr/>
            <p:nvPr/>
          </p:nvSpPr>
          <p:spPr>
            <a:xfrm>
              <a:off x="7973328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2" name="椭圆 3541"/>
            <p:cNvSpPr/>
            <p:nvPr/>
          </p:nvSpPr>
          <p:spPr>
            <a:xfrm>
              <a:off x="8139855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3" name="椭圆 3542"/>
            <p:cNvSpPr/>
            <p:nvPr/>
          </p:nvSpPr>
          <p:spPr>
            <a:xfrm>
              <a:off x="8139855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4" name="椭圆 3543"/>
            <p:cNvSpPr/>
            <p:nvPr/>
          </p:nvSpPr>
          <p:spPr>
            <a:xfrm>
              <a:off x="8309713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5" name="椭圆 3544"/>
            <p:cNvSpPr/>
            <p:nvPr/>
          </p:nvSpPr>
          <p:spPr>
            <a:xfrm>
              <a:off x="8309713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6" name="椭圆 3545"/>
            <p:cNvSpPr/>
            <p:nvPr/>
          </p:nvSpPr>
          <p:spPr>
            <a:xfrm>
              <a:off x="8476240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7" name="椭圆 3546"/>
            <p:cNvSpPr/>
            <p:nvPr/>
          </p:nvSpPr>
          <p:spPr>
            <a:xfrm>
              <a:off x="8476240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8" name="椭圆 3547"/>
            <p:cNvSpPr/>
            <p:nvPr/>
          </p:nvSpPr>
          <p:spPr>
            <a:xfrm>
              <a:off x="8654040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9" name="椭圆 3548"/>
            <p:cNvSpPr/>
            <p:nvPr/>
          </p:nvSpPr>
          <p:spPr>
            <a:xfrm>
              <a:off x="8654040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0" name="椭圆 3549"/>
            <p:cNvSpPr/>
            <p:nvPr/>
          </p:nvSpPr>
          <p:spPr>
            <a:xfrm>
              <a:off x="8823898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1" name="椭圆 3550"/>
            <p:cNvSpPr/>
            <p:nvPr/>
          </p:nvSpPr>
          <p:spPr>
            <a:xfrm>
              <a:off x="8823898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2" name="椭圆 3551"/>
            <p:cNvSpPr/>
            <p:nvPr/>
          </p:nvSpPr>
          <p:spPr>
            <a:xfrm>
              <a:off x="8990424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3" name="椭圆 3552"/>
            <p:cNvSpPr/>
            <p:nvPr/>
          </p:nvSpPr>
          <p:spPr>
            <a:xfrm>
              <a:off x="8990424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68" name="椭圆 3567"/>
            <p:cNvSpPr/>
            <p:nvPr/>
          </p:nvSpPr>
          <p:spPr>
            <a:xfrm>
              <a:off x="729261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7" name="椭圆 3576"/>
            <p:cNvSpPr/>
            <p:nvPr/>
          </p:nvSpPr>
          <p:spPr>
            <a:xfrm>
              <a:off x="797332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8" name="椭圆 3577"/>
            <p:cNvSpPr/>
            <p:nvPr/>
          </p:nvSpPr>
          <p:spPr>
            <a:xfrm>
              <a:off x="813985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9" name="椭圆 3578"/>
            <p:cNvSpPr/>
            <p:nvPr/>
          </p:nvSpPr>
          <p:spPr>
            <a:xfrm>
              <a:off x="8139855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0" name="椭圆 3579"/>
            <p:cNvSpPr/>
            <p:nvPr/>
          </p:nvSpPr>
          <p:spPr>
            <a:xfrm>
              <a:off x="8309713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1" name="椭圆 3580"/>
            <p:cNvSpPr/>
            <p:nvPr/>
          </p:nvSpPr>
          <p:spPr>
            <a:xfrm>
              <a:off x="8309713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2" name="椭圆 3581"/>
            <p:cNvSpPr/>
            <p:nvPr/>
          </p:nvSpPr>
          <p:spPr>
            <a:xfrm>
              <a:off x="8476240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3" name="椭圆 3582"/>
            <p:cNvSpPr/>
            <p:nvPr/>
          </p:nvSpPr>
          <p:spPr>
            <a:xfrm>
              <a:off x="8476240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4" name="椭圆 3583"/>
            <p:cNvSpPr/>
            <p:nvPr/>
          </p:nvSpPr>
          <p:spPr>
            <a:xfrm>
              <a:off x="8654040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5" name="椭圆 3584"/>
            <p:cNvSpPr/>
            <p:nvPr/>
          </p:nvSpPr>
          <p:spPr>
            <a:xfrm>
              <a:off x="8654040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6" name="椭圆 3585"/>
            <p:cNvSpPr/>
            <p:nvPr/>
          </p:nvSpPr>
          <p:spPr>
            <a:xfrm>
              <a:off x="8823898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7" name="椭圆 3586"/>
            <p:cNvSpPr/>
            <p:nvPr/>
          </p:nvSpPr>
          <p:spPr>
            <a:xfrm>
              <a:off x="882389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8" name="椭圆 3587"/>
            <p:cNvSpPr/>
            <p:nvPr/>
          </p:nvSpPr>
          <p:spPr>
            <a:xfrm>
              <a:off x="8990424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9" name="椭圆 3588"/>
            <p:cNvSpPr/>
            <p:nvPr/>
          </p:nvSpPr>
          <p:spPr>
            <a:xfrm>
              <a:off x="8990424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1" name="椭圆 3600"/>
            <p:cNvSpPr/>
            <p:nvPr/>
          </p:nvSpPr>
          <p:spPr>
            <a:xfrm>
              <a:off x="7973328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2" name="椭圆 3601"/>
            <p:cNvSpPr/>
            <p:nvPr/>
          </p:nvSpPr>
          <p:spPr>
            <a:xfrm>
              <a:off x="8139855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4" name="椭圆 3603"/>
            <p:cNvSpPr/>
            <p:nvPr/>
          </p:nvSpPr>
          <p:spPr>
            <a:xfrm>
              <a:off x="847624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5" name="椭圆 3604"/>
            <p:cNvSpPr/>
            <p:nvPr/>
          </p:nvSpPr>
          <p:spPr>
            <a:xfrm>
              <a:off x="865404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6" name="椭圆 3605"/>
            <p:cNvSpPr/>
            <p:nvPr/>
          </p:nvSpPr>
          <p:spPr>
            <a:xfrm>
              <a:off x="8823898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7" name="椭圆 3606"/>
            <p:cNvSpPr/>
            <p:nvPr/>
          </p:nvSpPr>
          <p:spPr>
            <a:xfrm>
              <a:off x="8990424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1" name="椭圆 3630"/>
            <p:cNvSpPr/>
            <p:nvPr/>
          </p:nvSpPr>
          <p:spPr>
            <a:xfrm>
              <a:off x="797332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2" name="椭圆 3631"/>
            <p:cNvSpPr/>
            <p:nvPr/>
          </p:nvSpPr>
          <p:spPr>
            <a:xfrm>
              <a:off x="8139855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3" name="椭圆 3632"/>
            <p:cNvSpPr/>
            <p:nvPr/>
          </p:nvSpPr>
          <p:spPr>
            <a:xfrm>
              <a:off x="8139855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4" name="椭圆 3633"/>
            <p:cNvSpPr/>
            <p:nvPr/>
          </p:nvSpPr>
          <p:spPr>
            <a:xfrm>
              <a:off x="8309713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5" name="椭圆 3634"/>
            <p:cNvSpPr/>
            <p:nvPr/>
          </p:nvSpPr>
          <p:spPr>
            <a:xfrm>
              <a:off x="8309713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6" name="椭圆 3635"/>
            <p:cNvSpPr/>
            <p:nvPr/>
          </p:nvSpPr>
          <p:spPr>
            <a:xfrm>
              <a:off x="8476240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7" name="椭圆 3636"/>
            <p:cNvSpPr/>
            <p:nvPr/>
          </p:nvSpPr>
          <p:spPr>
            <a:xfrm>
              <a:off x="8476240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8" name="椭圆 3637"/>
            <p:cNvSpPr/>
            <p:nvPr/>
          </p:nvSpPr>
          <p:spPr>
            <a:xfrm>
              <a:off x="8654040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9" name="椭圆 3638"/>
            <p:cNvSpPr/>
            <p:nvPr/>
          </p:nvSpPr>
          <p:spPr>
            <a:xfrm>
              <a:off x="8654040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0" name="椭圆 3639"/>
            <p:cNvSpPr/>
            <p:nvPr/>
          </p:nvSpPr>
          <p:spPr>
            <a:xfrm>
              <a:off x="8823898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1" name="椭圆 3640"/>
            <p:cNvSpPr/>
            <p:nvPr/>
          </p:nvSpPr>
          <p:spPr>
            <a:xfrm>
              <a:off x="8823898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2" name="椭圆 3641"/>
            <p:cNvSpPr/>
            <p:nvPr/>
          </p:nvSpPr>
          <p:spPr>
            <a:xfrm>
              <a:off x="8990424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3" name="椭圆 3642"/>
            <p:cNvSpPr/>
            <p:nvPr/>
          </p:nvSpPr>
          <p:spPr>
            <a:xfrm>
              <a:off x="8990424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1" name="椭圆 3660"/>
            <p:cNvSpPr/>
            <p:nvPr/>
          </p:nvSpPr>
          <p:spPr>
            <a:xfrm>
              <a:off x="745914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5" name="椭圆 3664"/>
            <p:cNvSpPr/>
            <p:nvPr/>
          </p:nvSpPr>
          <p:spPr>
            <a:xfrm>
              <a:off x="780680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6" name="椭圆 3665"/>
            <p:cNvSpPr/>
            <p:nvPr/>
          </p:nvSpPr>
          <p:spPr>
            <a:xfrm>
              <a:off x="7973328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7" name="椭圆 3666"/>
            <p:cNvSpPr/>
            <p:nvPr/>
          </p:nvSpPr>
          <p:spPr>
            <a:xfrm>
              <a:off x="7973328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8" name="椭圆 3667"/>
            <p:cNvSpPr/>
            <p:nvPr/>
          </p:nvSpPr>
          <p:spPr>
            <a:xfrm>
              <a:off x="813985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0" name="椭圆 3669"/>
            <p:cNvSpPr/>
            <p:nvPr/>
          </p:nvSpPr>
          <p:spPr>
            <a:xfrm>
              <a:off x="8309713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1" name="椭圆 3670"/>
            <p:cNvSpPr/>
            <p:nvPr/>
          </p:nvSpPr>
          <p:spPr>
            <a:xfrm>
              <a:off x="8309713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2" name="椭圆 3671"/>
            <p:cNvSpPr/>
            <p:nvPr/>
          </p:nvSpPr>
          <p:spPr>
            <a:xfrm>
              <a:off x="84762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3" name="椭圆 3672"/>
            <p:cNvSpPr/>
            <p:nvPr/>
          </p:nvSpPr>
          <p:spPr>
            <a:xfrm>
              <a:off x="847624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4" name="椭圆 3673"/>
            <p:cNvSpPr/>
            <p:nvPr/>
          </p:nvSpPr>
          <p:spPr>
            <a:xfrm>
              <a:off x="86540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5" name="椭圆 3674"/>
            <p:cNvSpPr/>
            <p:nvPr/>
          </p:nvSpPr>
          <p:spPr>
            <a:xfrm>
              <a:off x="8654040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6" name="椭圆 3675"/>
            <p:cNvSpPr/>
            <p:nvPr/>
          </p:nvSpPr>
          <p:spPr>
            <a:xfrm>
              <a:off x="8823898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7" name="椭圆 3676"/>
            <p:cNvSpPr/>
            <p:nvPr/>
          </p:nvSpPr>
          <p:spPr>
            <a:xfrm>
              <a:off x="8823898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8" name="椭圆 3677"/>
            <p:cNvSpPr/>
            <p:nvPr/>
          </p:nvSpPr>
          <p:spPr>
            <a:xfrm>
              <a:off x="899042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9" name="椭圆 3678"/>
            <p:cNvSpPr/>
            <p:nvPr/>
          </p:nvSpPr>
          <p:spPr>
            <a:xfrm>
              <a:off x="8990424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0" name="椭圆 3679"/>
            <p:cNvSpPr/>
            <p:nvPr/>
          </p:nvSpPr>
          <p:spPr>
            <a:xfrm>
              <a:off x="6105664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1" name="椭圆 3680"/>
            <p:cNvSpPr/>
            <p:nvPr/>
          </p:nvSpPr>
          <p:spPr>
            <a:xfrm>
              <a:off x="610566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2" name="椭圆 3681"/>
            <p:cNvSpPr/>
            <p:nvPr/>
          </p:nvSpPr>
          <p:spPr>
            <a:xfrm>
              <a:off x="627552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3" name="椭圆 3682"/>
            <p:cNvSpPr/>
            <p:nvPr/>
          </p:nvSpPr>
          <p:spPr>
            <a:xfrm>
              <a:off x="6275523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4" name="椭圆 3683"/>
            <p:cNvSpPr/>
            <p:nvPr/>
          </p:nvSpPr>
          <p:spPr>
            <a:xfrm>
              <a:off x="644204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5" name="椭圆 3684"/>
            <p:cNvSpPr/>
            <p:nvPr/>
          </p:nvSpPr>
          <p:spPr>
            <a:xfrm>
              <a:off x="644204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6" name="椭圆 3685"/>
            <p:cNvSpPr/>
            <p:nvPr/>
          </p:nvSpPr>
          <p:spPr>
            <a:xfrm>
              <a:off x="6619848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7" name="椭圆 3686"/>
            <p:cNvSpPr/>
            <p:nvPr/>
          </p:nvSpPr>
          <p:spPr>
            <a:xfrm>
              <a:off x="661984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8" name="椭圆 3687"/>
            <p:cNvSpPr/>
            <p:nvPr/>
          </p:nvSpPr>
          <p:spPr>
            <a:xfrm>
              <a:off x="678970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9" name="椭圆 3688"/>
            <p:cNvSpPr/>
            <p:nvPr/>
          </p:nvSpPr>
          <p:spPr>
            <a:xfrm>
              <a:off x="678970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0" name="椭圆 3689"/>
            <p:cNvSpPr/>
            <p:nvPr/>
          </p:nvSpPr>
          <p:spPr>
            <a:xfrm>
              <a:off x="695623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1" name="椭圆 3690"/>
            <p:cNvSpPr/>
            <p:nvPr/>
          </p:nvSpPr>
          <p:spPr>
            <a:xfrm>
              <a:off x="6956233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2" name="椭圆 3691"/>
            <p:cNvSpPr/>
            <p:nvPr/>
          </p:nvSpPr>
          <p:spPr>
            <a:xfrm>
              <a:off x="7122760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3" name="椭圆 3692"/>
            <p:cNvSpPr/>
            <p:nvPr/>
          </p:nvSpPr>
          <p:spPr>
            <a:xfrm>
              <a:off x="712276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4" name="椭圆 3693"/>
            <p:cNvSpPr/>
            <p:nvPr/>
          </p:nvSpPr>
          <p:spPr>
            <a:xfrm>
              <a:off x="7292617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5" name="椭圆 3694"/>
            <p:cNvSpPr/>
            <p:nvPr/>
          </p:nvSpPr>
          <p:spPr>
            <a:xfrm>
              <a:off x="729261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6" name="椭圆 3695"/>
            <p:cNvSpPr/>
            <p:nvPr/>
          </p:nvSpPr>
          <p:spPr>
            <a:xfrm>
              <a:off x="7459145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7" name="椭圆 3696"/>
            <p:cNvSpPr/>
            <p:nvPr/>
          </p:nvSpPr>
          <p:spPr>
            <a:xfrm>
              <a:off x="7459145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8" name="椭圆 3697"/>
            <p:cNvSpPr/>
            <p:nvPr/>
          </p:nvSpPr>
          <p:spPr>
            <a:xfrm>
              <a:off x="7636943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9" name="椭圆 3698"/>
            <p:cNvSpPr/>
            <p:nvPr/>
          </p:nvSpPr>
          <p:spPr>
            <a:xfrm>
              <a:off x="763694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0" name="椭圆 3699"/>
            <p:cNvSpPr/>
            <p:nvPr/>
          </p:nvSpPr>
          <p:spPr>
            <a:xfrm>
              <a:off x="7806801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1" name="椭圆 3700"/>
            <p:cNvSpPr/>
            <p:nvPr/>
          </p:nvSpPr>
          <p:spPr>
            <a:xfrm>
              <a:off x="7806801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2" name="椭圆 3701"/>
            <p:cNvSpPr/>
            <p:nvPr/>
          </p:nvSpPr>
          <p:spPr>
            <a:xfrm>
              <a:off x="797332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3" name="椭圆 3702"/>
            <p:cNvSpPr/>
            <p:nvPr/>
          </p:nvSpPr>
          <p:spPr>
            <a:xfrm>
              <a:off x="797332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4" name="椭圆 3703"/>
            <p:cNvSpPr/>
            <p:nvPr/>
          </p:nvSpPr>
          <p:spPr>
            <a:xfrm>
              <a:off x="8139855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5" name="椭圆 3704"/>
            <p:cNvSpPr/>
            <p:nvPr/>
          </p:nvSpPr>
          <p:spPr>
            <a:xfrm>
              <a:off x="8139855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6" name="椭圆 3705"/>
            <p:cNvSpPr/>
            <p:nvPr/>
          </p:nvSpPr>
          <p:spPr>
            <a:xfrm>
              <a:off x="8309713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7" name="椭圆 3706"/>
            <p:cNvSpPr/>
            <p:nvPr/>
          </p:nvSpPr>
          <p:spPr>
            <a:xfrm>
              <a:off x="8309713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8" name="椭圆 3707"/>
            <p:cNvSpPr/>
            <p:nvPr/>
          </p:nvSpPr>
          <p:spPr>
            <a:xfrm>
              <a:off x="847624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9" name="椭圆 3708"/>
            <p:cNvSpPr/>
            <p:nvPr/>
          </p:nvSpPr>
          <p:spPr>
            <a:xfrm>
              <a:off x="84762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0" name="椭圆 3709"/>
            <p:cNvSpPr/>
            <p:nvPr/>
          </p:nvSpPr>
          <p:spPr>
            <a:xfrm>
              <a:off x="865404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1" name="椭圆 3710"/>
            <p:cNvSpPr/>
            <p:nvPr/>
          </p:nvSpPr>
          <p:spPr>
            <a:xfrm>
              <a:off x="86540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2" name="椭圆 3711"/>
            <p:cNvSpPr/>
            <p:nvPr/>
          </p:nvSpPr>
          <p:spPr>
            <a:xfrm>
              <a:off x="8823898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3" name="椭圆 3712"/>
            <p:cNvSpPr/>
            <p:nvPr/>
          </p:nvSpPr>
          <p:spPr>
            <a:xfrm>
              <a:off x="8823898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4" name="椭圆 3713"/>
            <p:cNvSpPr/>
            <p:nvPr/>
          </p:nvSpPr>
          <p:spPr>
            <a:xfrm>
              <a:off x="8990424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5" name="椭圆 3714"/>
            <p:cNvSpPr/>
            <p:nvPr/>
          </p:nvSpPr>
          <p:spPr>
            <a:xfrm>
              <a:off x="8990424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6" name="椭圆 3715"/>
            <p:cNvSpPr/>
            <p:nvPr/>
          </p:nvSpPr>
          <p:spPr>
            <a:xfrm>
              <a:off x="6105664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7" name="椭圆 3716"/>
            <p:cNvSpPr/>
            <p:nvPr/>
          </p:nvSpPr>
          <p:spPr>
            <a:xfrm>
              <a:off x="6275523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8" name="椭圆 3717"/>
            <p:cNvSpPr/>
            <p:nvPr/>
          </p:nvSpPr>
          <p:spPr>
            <a:xfrm>
              <a:off x="6442049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9" name="椭圆 3718"/>
            <p:cNvSpPr/>
            <p:nvPr/>
          </p:nvSpPr>
          <p:spPr>
            <a:xfrm>
              <a:off x="6619848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0" name="椭圆 3719"/>
            <p:cNvSpPr/>
            <p:nvPr/>
          </p:nvSpPr>
          <p:spPr>
            <a:xfrm>
              <a:off x="6789706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1" name="椭圆 3720"/>
            <p:cNvSpPr/>
            <p:nvPr/>
          </p:nvSpPr>
          <p:spPr>
            <a:xfrm>
              <a:off x="695623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2" name="椭圆 3721"/>
            <p:cNvSpPr/>
            <p:nvPr/>
          </p:nvSpPr>
          <p:spPr>
            <a:xfrm>
              <a:off x="7122760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3" name="椭圆 3722"/>
            <p:cNvSpPr/>
            <p:nvPr/>
          </p:nvSpPr>
          <p:spPr>
            <a:xfrm>
              <a:off x="729261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4" name="椭圆 3723"/>
            <p:cNvSpPr/>
            <p:nvPr/>
          </p:nvSpPr>
          <p:spPr>
            <a:xfrm>
              <a:off x="7459145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5" name="椭圆 3724"/>
            <p:cNvSpPr/>
            <p:nvPr/>
          </p:nvSpPr>
          <p:spPr>
            <a:xfrm>
              <a:off x="7636943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6" name="椭圆 3725"/>
            <p:cNvSpPr/>
            <p:nvPr/>
          </p:nvSpPr>
          <p:spPr>
            <a:xfrm>
              <a:off x="7806801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7" name="椭圆 3726"/>
            <p:cNvSpPr/>
            <p:nvPr/>
          </p:nvSpPr>
          <p:spPr>
            <a:xfrm>
              <a:off x="797332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8" name="椭圆 3727"/>
            <p:cNvSpPr/>
            <p:nvPr/>
          </p:nvSpPr>
          <p:spPr>
            <a:xfrm>
              <a:off x="8139855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9" name="椭圆 3728"/>
            <p:cNvSpPr/>
            <p:nvPr/>
          </p:nvSpPr>
          <p:spPr>
            <a:xfrm>
              <a:off x="8309713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0" name="椭圆 3729"/>
            <p:cNvSpPr/>
            <p:nvPr/>
          </p:nvSpPr>
          <p:spPr>
            <a:xfrm>
              <a:off x="847624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1" name="椭圆 3730"/>
            <p:cNvSpPr/>
            <p:nvPr/>
          </p:nvSpPr>
          <p:spPr>
            <a:xfrm>
              <a:off x="8654040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2" name="椭圆 3731"/>
            <p:cNvSpPr/>
            <p:nvPr/>
          </p:nvSpPr>
          <p:spPr>
            <a:xfrm>
              <a:off x="882389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3" name="椭圆 3732"/>
            <p:cNvSpPr/>
            <p:nvPr/>
          </p:nvSpPr>
          <p:spPr>
            <a:xfrm>
              <a:off x="8990424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5" name="椭圆 3734"/>
            <p:cNvSpPr/>
            <p:nvPr/>
          </p:nvSpPr>
          <p:spPr>
            <a:xfrm>
              <a:off x="3055063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6" name="椭圆 3735"/>
            <p:cNvSpPr/>
            <p:nvPr/>
          </p:nvSpPr>
          <p:spPr>
            <a:xfrm>
              <a:off x="305506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7" name="椭圆 3736"/>
            <p:cNvSpPr/>
            <p:nvPr/>
          </p:nvSpPr>
          <p:spPr>
            <a:xfrm>
              <a:off x="3224922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8" name="椭圆 3737"/>
            <p:cNvSpPr/>
            <p:nvPr/>
          </p:nvSpPr>
          <p:spPr>
            <a:xfrm>
              <a:off x="322492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9" name="椭圆 3738"/>
            <p:cNvSpPr/>
            <p:nvPr/>
          </p:nvSpPr>
          <p:spPr>
            <a:xfrm>
              <a:off x="3391448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0" name="椭圆 3739"/>
            <p:cNvSpPr/>
            <p:nvPr/>
          </p:nvSpPr>
          <p:spPr>
            <a:xfrm>
              <a:off x="339144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1" name="椭圆 3740"/>
            <p:cNvSpPr/>
            <p:nvPr/>
          </p:nvSpPr>
          <p:spPr>
            <a:xfrm>
              <a:off x="3569247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2" name="椭圆 3741"/>
            <p:cNvSpPr/>
            <p:nvPr/>
          </p:nvSpPr>
          <p:spPr>
            <a:xfrm>
              <a:off x="3569247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3" name="椭圆 3742"/>
            <p:cNvSpPr/>
            <p:nvPr/>
          </p:nvSpPr>
          <p:spPr>
            <a:xfrm>
              <a:off x="3739105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4" name="椭圆 3743"/>
            <p:cNvSpPr/>
            <p:nvPr/>
          </p:nvSpPr>
          <p:spPr>
            <a:xfrm>
              <a:off x="373910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5" name="椭圆 3744"/>
            <p:cNvSpPr/>
            <p:nvPr/>
          </p:nvSpPr>
          <p:spPr>
            <a:xfrm>
              <a:off x="390563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6" name="椭圆 3745"/>
            <p:cNvSpPr/>
            <p:nvPr/>
          </p:nvSpPr>
          <p:spPr>
            <a:xfrm>
              <a:off x="3905632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7" name="椭圆 3746"/>
            <p:cNvSpPr/>
            <p:nvPr/>
          </p:nvSpPr>
          <p:spPr>
            <a:xfrm>
              <a:off x="4072159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8" name="椭圆 3747"/>
            <p:cNvSpPr/>
            <p:nvPr/>
          </p:nvSpPr>
          <p:spPr>
            <a:xfrm>
              <a:off x="407215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9" name="椭圆 3748"/>
            <p:cNvSpPr/>
            <p:nvPr/>
          </p:nvSpPr>
          <p:spPr>
            <a:xfrm>
              <a:off x="4242016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0" name="椭圆 3749"/>
            <p:cNvSpPr/>
            <p:nvPr/>
          </p:nvSpPr>
          <p:spPr>
            <a:xfrm>
              <a:off x="4242016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1" name="椭圆 3750"/>
            <p:cNvSpPr/>
            <p:nvPr/>
          </p:nvSpPr>
          <p:spPr>
            <a:xfrm>
              <a:off x="4408544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2" name="椭圆 3751"/>
            <p:cNvSpPr/>
            <p:nvPr/>
          </p:nvSpPr>
          <p:spPr>
            <a:xfrm>
              <a:off x="4408544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3" name="椭圆 3752"/>
            <p:cNvSpPr/>
            <p:nvPr/>
          </p:nvSpPr>
          <p:spPr>
            <a:xfrm>
              <a:off x="4586342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4" name="椭圆 3753"/>
            <p:cNvSpPr/>
            <p:nvPr/>
          </p:nvSpPr>
          <p:spPr>
            <a:xfrm>
              <a:off x="458634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5" name="椭圆 3754"/>
            <p:cNvSpPr/>
            <p:nvPr/>
          </p:nvSpPr>
          <p:spPr>
            <a:xfrm>
              <a:off x="47562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6" name="椭圆 3755"/>
            <p:cNvSpPr/>
            <p:nvPr/>
          </p:nvSpPr>
          <p:spPr>
            <a:xfrm>
              <a:off x="4756200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7" name="椭圆 3756"/>
            <p:cNvSpPr/>
            <p:nvPr/>
          </p:nvSpPr>
          <p:spPr>
            <a:xfrm>
              <a:off x="492272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8" name="椭圆 3757"/>
            <p:cNvSpPr/>
            <p:nvPr/>
          </p:nvSpPr>
          <p:spPr>
            <a:xfrm>
              <a:off x="4922727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9" name="椭圆 3758"/>
            <p:cNvSpPr/>
            <p:nvPr/>
          </p:nvSpPr>
          <p:spPr>
            <a:xfrm>
              <a:off x="5089254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0" name="椭圆 3759"/>
            <p:cNvSpPr/>
            <p:nvPr/>
          </p:nvSpPr>
          <p:spPr>
            <a:xfrm>
              <a:off x="5089254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1" name="椭圆 3760"/>
            <p:cNvSpPr/>
            <p:nvPr/>
          </p:nvSpPr>
          <p:spPr>
            <a:xfrm>
              <a:off x="5259112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2" name="椭圆 3761"/>
            <p:cNvSpPr/>
            <p:nvPr/>
          </p:nvSpPr>
          <p:spPr>
            <a:xfrm>
              <a:off x="5259112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3" name="椭圆 3762"/>
            <p:cNvSpPr/>
            <p:nvPr/>
          </p:nvSpPr>
          <p:spPr>
            <a:xfrm>
              <a:off x="542563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4" name="椭圆 3763"/>
            <p:cNvSpPr/>
            <p:nvPr/>
          </p:nvSpPr>
          <p:spPr>
            <a:xfrm>
              <a:off x="542563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5" name="椭圆 3764"/>
            <p:cNvSpPr/>
            <p:nvPr/>
          </p:nvSpPr>
          <p:spPr>
            <a:xfrm>
              <a:off x="5603439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6" name="椭圆 3765"/>
            <p:cNvSpPr/>
            <p:nvPr/>
          </p:nvSpPr>
          <p:spPr>
            <a:xfrm>
              <a:off x="5603439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7" name="椭圆 3766"/>
            <p:cNvSpPr/>
            <p:nvPr/>
          </p:nvSpPr>
          <p:spPr>
            <a:xfrm>
              <a:off x="5773297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8" name="椭圆 3767"/>
            <p:cNvSpPr/>
            <p:nvPr/>
          </p:nvSpPr>
          <p:spPr>
            <a:xfrm>
              <a:off x="5773297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9" name="椭圆 3768"/>
            <p:cNvSpPr/>
            <p:nvPr/>
          </p:nvSpPr>
          <p:spPr>
            <a:xfrm>
              <a:off x="593982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0" name="椭圆 3769"/>
            <p:cNvSpPr/>
            <p:nvPr/>
          </p:nvSpPr>
          <p:spPr>
            <a:xfrm>
              <a:off x="593982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1" name="椭圆 3770"/>
            <p:cNvSpPr/>
            <p:nvPr/>
          </p:nvSpPr>
          <p:spPr>
            <a:xfrm>
              <a:off x="3055063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2" name="椭圆 3771"/>
            <p:cNvSpPr/>
            <p:nvPr/>
          </p:nvSpPr>
          <p:spPr>
            <a:xfrm>
              <a:off x="305506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3" name="椭圆 3772"/>
            <p:cNvSpPr/>
            <p:nvPr/>
          </p:nvSpPr>
          <p:spPr>
            <a:xfrm>
              <a:off x="3224922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4" name="椭圆 3773"/>
            <p:cNvSpPr/>
            <p:nvPr/>
          </p:nvSpPr>
          <p:spPr>
            <a:xfrm>
              <a:off x="3224922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5" name="椭圆 3774"/>
            <p:cNvSpPr/>
            <p:nvPr/>
          </p:nvSpPr>
          <p:spPr>
            <a:xfrm>
              <a:off x="3391448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6" name="椭圆 3775"/>
            <p:cNvSpPr/>
            <p:nvPr/>
          </p:nvSpPr>
          <p:spPr>
            <a:xfrm>
              <a:off x="3391448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7" name="椭圆 3776"/>
            <p:cNvSpPr/>
            <p:nvPr/>
          </p:nvSpPr>
          <p:spPr>
            <a:xfrm>
              <a:off x="356924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8" name="椭圆 3777"/>
            <p:cNvSpPr/>
            <p:nvPr/>
          </p:nvSpPr>
          <p:spPr>
            <a:xfrm>
              <a:off x="3569247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9" name="椭圆 3778"/>
            <p:cNvSpPr/>
            <p:nvPr/>
          </p:nvSpPr>
          <p:spPr>
            <a:xfrm>
              <a:off x="3739105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0" name="椭圆 3779"/>
            <p:cNvSpPr/>
            <p:nvPr/>
          </p:nvSpPr>
          <p:spPr>
            <a:xfrm>
              <a:off x="3739105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1" name="椭圆 3780"/>
            <p:cNvSpPr/>
            <p:nvPr/>
          </p:nvSpPr>
          <p:spPr>
            <a:xfrm>
              <a:off x="390563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2" name="椭圆 3781"/>
            <p:cNvSpPr/>
            <p:nvPr/>
          </p:nvSpPr>
          <p:spPr>
            <a:xfrm>
              <a:off x="390563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3" name="椭圆 3782"/>
            <p:cNvSpPr/>
            <p:nvPr/>
          </p:nvSpPr>
          <p:spPr>
            <a:xfrm>
              <a:off x="4072159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4" name="椭圆 3783"/>
            <p:cNvSpPr/>
            <p:nvPr/>
          </p:nvSpPr>
          <p:spPr>
            <a:xfrm>
              <a:off x="4072159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5" name="椭圆 3784"/>
            <p:cNvSpPr/>
            <p:nvPr/>
          </p:nvSpPr>
          <p:spPr>
            <a:xfrm>
              <a:off x="4242016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6" name="椭圆 3785"/>
            <p:cNvSpPr/>
            <p:nvPr/>
          </p:nvSpPr>
          <p:spPr>
            <a:xfrm>
              <a:off x="4242016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7" name="椭圆 3786"/>
            <p:cNvSpPr/>
            <p:nvPr/>
          </p:nvSpPr>
          <p:spPr>
            <a:xfrm>
              <a:off x="4408544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8" name="椭圆 3787"/>
            <p:cNvSpPr/>
            <p:nvPr/>
          </p:nvSpPr>
          <p:spPr>
            <a:xfrm>
              <a:off x="4408544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9" name="椭圆 3788"/>
            <p:cNvSpPr/>
            <p:nvPr/>
          </p:nvSpPr>
          <p:spPr>
            <a:xfrm>
              <a:off x="4586342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0" name="椭圆 3789"/>
            <p:cNvSpPr/>
            <p:nvPr/>
          </p:nvSpPr>
          <p:spPr>
            <a:xfrm>
              <a:off x="4586342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1" name="椭圆 3790"/>
            <p:cNvSpPr/>
            <p:nvPr/>
          </p:nvSpPr>
          <p:spPr>
            <a:xfrm>
              <a:off x="4756200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2" name="椭圆 3791"/>
            <p:cNvSpPr/>
            <p:nvPr/>
          </p:nvSpPr>
          <p:spPr>
            <a:xfrm>
              <a:off x="4756200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3" name="椭圆 3792"/>
            <p:cNvSpPr/>
            <p:nvPr/>
          </p:nvSpPr>
          <p:spPr>
            <a:xfrm>
              <a:off x="4922727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4" name="椭圆 3793"/>
            <p:cNvSpPr/>
            <p:nvPr/>
          </p:nvSpPr>
          <p:spPr>
            <a:xfrm>
              <a:off x="4922727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5" name="椭圆 3794"/>
            <p:cNvSpPr/>
            <p:nvPr/>
          </p:nvSpPr>
          <p:spPr>
            <a:xfrm>
              <a:off x="5089254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6" name="椭圆 3795"/>
            <p:cNvSpPr/>
            <p:nvPr/>
          </p:nvSpPr>
          <p:spPr>
            <a:xfrm>
              <a:off x="5089254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7" name="椭圆 3796"/>
            <p:cNvSpPr/>
            <p:nvPr/>
          </p:nvSpPr>
          <p:spPr>
            <a:xfrm>
              <a:off x="5259112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8" name="椭圆 3797"/>
            <p:cNvSpPr/>
            <p:nvPr/>
          </p:nvSpPr>
          <p:spPr>
            <a:xfrm>
              <a:off x="525911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9" name="椭圆 3798"/>
            <p:cNvSpPr/>
            <p:nvPr/>
          </p:nvSpPr>
          <p:spPr>
            <a:xfrm>
              <a:off x="5425639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0" name="椭圆 3799"/>
            <p:cNvSpPr/>
            <p:nvPr/>
          </p:nvSpPr>
          <p:spPr>
            <a:xfrm>
              <a:off x="5425639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1" name="椭圆 3800"/>
            <p:cNvSpPr/>
            <p:nvPr/>
          </p:nvSpPr>
          <p:spPr>
            <a:xfrm>
              <a:off x="5603439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2" name="椭圆 3801"/>
            <p:cNvSpPr/>
            <p:nvPr/>
          </p:nvSpPr>
          <p:spPr>
            <a:xfrm>
              <a:off x="5603439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3" name="椭圆 3802"/>
            <p:cNvSpPr/>
            <p:nvPr/>
          </p:nvSpPr>
          <p:spPr>
            <a:xfrm>
              <a:off x="5773297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4" name="椭圆 3803"/>
            <p:cNvSpPr/>
            <p:nvPr/>
          </p:nvSpPr>
          <p:spPr>
            <a:xfrm>
              <a:off x="5773297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5" name="椭圆 3804"/>
            <p:cNvSpPr/>
            <p:nvPr/>
          </p:nvSpPr>
          <p:spPr>
            <a:xfrm>
              <a:off x="593982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6" name="椭圆 3805"/>
            <p:cNvSpPr/>
            <p:nvPr/>
          </p:nvSpPr>
          <p:spPr>
            <a:xfrm>
              <a:off x="5939823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7" name="椭圆 3806"/>
            <p:cNvSpPr/>
            <p:nvPr/>
          </p:nvSpPr>
          <p:spPr>
            <a:xfrm>
              <a:off x="3055063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8" name="椭圆 3807"/>
            <p:cNvSpPr/>
            <p:nvPr/>
          </p:nvSpPr>
          <p:spPr>
            <a:xfrm>
              <a:off x="3055063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9" name="椭圆 3808"/>
            <p:cNvSpPr/>
            <p:nvPr/>
          </p:nvSpPr>
          <p:spPr>
            <a:xfrm>
              <a:off x="3224922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0" name="椭圆 3809"/>
            <p:cNvSpPr/>
            <p:nvPr/>
          </p:nvSpPr>
          <p:spPr>
            <a:xfrm>
              <a:off x="322492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1" name="椭圆 3810"/>
            <p:cNvSpPr/>
            <p:nvPr/>
          </p:nvSpPr>
          <p:spPr>
            <a:xfrm>
              <a:off x="3391448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2" name="椭圆 3811"/>
            <p:cNvSpPr/>
            <p:nvPr/>
          </p:nvSpPr>
          <p:spPr>
            <a:xfrm>
              <a:off x="339144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3" name="椭圆 3812"/>
            <p:cNvSpPr/>
            <p:nvPr/>
          </p:nvSpPr>
          <p:spPr>
            <a:xfrm>
              <a:off x="3569247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4" name="椭圆 3813"/>
            <p:cNvSpPr/>
            <p:nvPr/>
          </p:nvSpPr>
          <p:spPr>
            <a:xfrm>
              <a:off x="3569247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5" name="椭圆 3814"/>
            <p:cNvSpPr/>
            <p:nvPr/>
          </p:nvSpPr>
          <p:spPr>
            <a:xfrm>
              <a:off x="3739105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6" name="椭圆 3815"/>
            <p:cNvSpPr/>
            <p:nvPr/>
          </p:nvSpPr>
          <p:spPr>
            <a:xfrm>
              <a:off x="373910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7" name="椭圆 3816"/>
            <p:cNvSpPr/>
            <p:nvPr/>
          </p:nvSpPr>
          <p:spPr>
            <a:xfrm>
              <a:off x="390563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8" name="椭圆 3817"/>
            <p:cNvSpPr/>
            <p:nvPr/>
          </p:nvSpPr>
          <p:spPr>
            <a:xfrm>
              <a:off x="390563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9" name="椭圆 3818"/>
            <p:cNvSpPr/>
            <p:nvPr/>
          </p:nvSpPr>
          <p:spPr>
            <a:xfrm>
              <a:off x="4072159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0" name="椭圆 3819"/>
            <p:cNvSpPr/>
            <p:nvPr/>
          </p:nvSpPr>
          <p:spPr>
            <a:xfrm>
              <a:off x="4072159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1" name="椭圆 3820"/>
            <p:cNvSpPr/>
            <p:nvPr/>
          </p:nvSpPr>
          <p:spPr>
            <a:xfrm>
              <a:off x="4242016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2" name="椭圆 3821"/>
            <p:cNvSpPr/>
            <p:nvPr/>
          </p:nvSpPr>
          <p:spPr>
            <a:xfrm>
              <a:off x="4242016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3" name="椭圆 3822"/>
            <p:cNvSpPr/>
            <p:nvPr/>
          </p:nvSpPr>
          <p:spPr>
            <a:xfrm>
              <a:off x="4408544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4" name="椭圆 3823"/>
            <p:cNvSpPr/>
            <p:nvPr/>
          </p:nvSpPr>
          <p:spPr>
            <a:xfrm>
              <a:off x="4408544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5" name="椭圆 3824"/>
            <p:cNvSpPr/>
            <p:nvPr/>
          </p:nvSpPr>
          <p:spPr>
            <a:xfrm>
              <a:off x="4586342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6" name="椭圆 3825"/>
            <p:cNvSpPr/>
            <p:nvPr/>
          </p:nvSpPr>
          <p:spPr>
            <a:xfrm>
              <a:off x="458634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7" name="椭圆 3826"/>
            <p:cNvSpPr/>
            <p:nvPr/>
          </p:nvSpPr>
          <p:spPr>
            <a:xfrm>
              <a:off x="475620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8" name="椭圆 3827"/>
            <p:cNvSpPr/>
            <p:nvPr/>
          </p:nvSpPr>
          <p:spPr>
            <a:xfrm>
              <a:off x="475620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9" name="椭圆 3828"/>
            <p:cNvSpPr/>
            <p:nvPr/>
          </p:nvSpPr>
          <p:spPr>
            <a:xfrm>
              <a:off x="4922727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0" name="椭圆 3829"/>
            <p:cNvSpPr/>
            <p:nvPr/>
          </p:nvSpPr>
          <p:spPr>
            <a:xfrm>
              <a:off x="49227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1" name="椭圆 3830"/>
            <p:cNvSpPr/>
            <p:nvPr/>
          </p:nvSpPr>
          <p:spPr>
            <a:xfrm>
              <a:off x="5089254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2" name="椭圆 3831"/>
            <p:cNvSpPr/>
            <p:nvPr/>
          </p:nvSpPr>
          <p:spPr>
            <a:xfrm>
              <a:off x="5089254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3" name="椭圆 3832"/>
            <p:cNvSpPr/>
            <p:nvPr/>
          </p:nvSpPr>
          <p:spPr>
            <a:xfrm>
              <a:off x="5259112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5" name="椭圆 3834"/>
            <p:cNvSpPr/>
            <p:nvPr/>
          </p:nvSpPr>
          <p:spPr>
            <a:xfrm>
              <a:off x="542563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6" name="椭圆 3835"/>
            <p:cNvSpPr/>
            <p:nvPr/>
          </p:nvSpPr>
          <p:spPr>
            <a:xfrm>
              <a:off x="5425639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7" name="椭圆 3836"/>
            <p:cNvSpPr/>
            <p:nvPr/>
          </p:nvSpPr>
          <p:spPr>
            <a:xfrm>
              <a:off x="5603439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8" name="椭圆 3837"/>
            <p:cNvSpPr/>
            <p:nvPr/>
          </p:nvSpPr>
          <p:spPr>
            <a:xfrm>
              <a:off x="5603439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9" name="椭圆 3838"/>
            <p:cNvSpPr/>
            <p:nvPr/>
          </p:nvSpPr>
          <p:spPr>
            <a:xfrm>
              <a:off x="5773297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0" name="椭圆 3839"/>
            <p:cNvSpPr/>
            <p:nvPr/>
          </p:nvSpPr>
          <p:spPr>
            <a:xfrm>
              <a:off x="5773297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1" name="椭圆 3840"/>
            <p:cNvSpPr/>
            <p:nvPr/>
          </p:nvSpPr>
          <p:spPr>
            <a:xfrm>
              <a:off x="593982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2" name="椭圆 3841"/>
            <p:cNvSpPr/>
            <p:nvPr/>
          </p:nvSpPr>
          <p:spPr>
            <a:xfrm>
              <a:off x="5939823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3" name="椭圆 3842"/>
            <p:cNvSpPr/>
            <p:nvPr/>
          </p:nvSpPr>
          <p:spPr>
            <a:xfrm>
              <a:off x="305506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4" name="椭圆 3843"/>
            <p:cNvSpPr/>
            <p:nvPr/>
          </p:nvSpPr>
          <p:spPr>
            <a:xfrm>
              <a:off x="305506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5" name="椭圆 3844"/>
            <p:cNvSpPr/>
            <p:nvPr/>
          </p:nvSpPr>
          <p:spPr>
            <a:xfrm>
              <a:off x="3224922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6" name="椭圆 3845"/>
            <p:cNvSpPr/>
            <p:nvPr/>
          </p:nvSpPr>
          <p:spPr>
            <a:xfrm>
              <a:off x="322492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7" name="椭圆 3846"/>
            <p:cNvSpPr/>
            <p:nvPr/>
          </p:nvSpPr>
          <p:spPr>
            <a:xfrm>
              <a:off x="3391448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8" name="椭圆 3847"/>
            <p:cNvSpPr/>
            <p:nvPr/>
          </p:nvSpPr>
          <p:spPr>
            <a:xfrm>
              <a:off x="3391448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9" name="椭圆 3848"/>
            <p:cNvSpPr/>
            <p:nvPr/>
          </p:nvSpPr>
          <p:spPr>
            <a:xfrm>
              <a:off x="3569247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0" name="椭圆 3849"/>
            <p:cNvSpPr/>
            <p:nvPr/>
          </p:nvSpPr>
          <p:spPr>
            <a:xfrm>
              <a:off x="356924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1" name="椭圆 3850"/>
            <p:cNvSpPr/>
            <p:nvPr/>
          </p:nvSpPr>
          <p:spPr>
            <a:xfrm>
              <a:off x="3739105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2" name="椭圆 3851"/>
            <p:cNvSpPr/>
            <p:nvPr/>
          </p:nvSpPr>
          <p:spPr>
            <a:xfrm>
              <a:off x="37391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3" name="椭圆 3852"/>
            <p:cNvSpPr/>
            <p:nvPr/>
          </p:nvSpPr>
          <p:spPr>
            <a:xfrm>
              <a:off x="3905632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4" name="椭圆 3853"/>
            <p:cNvSpPr/>
            <p:nvPr/>
          </p:nvSpPr>
          <p:spPr>
            <a:xfrm>
              <a:off x="3905632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5" name="椭圆 3854"/>
            <p:cNvSpPr/>
            <p:nvPr/>
          </p:nvSpPr>
          <p:spPr>
            <a:xfrm>
              <a:off x="4072159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6" name="椭圆 3855"/>
            <p:cNvSpPr/>
            <p:nvPr/>
          </p:nvSpPr>
          <p:spPr>
            <a:xfrm>
              <a:off x="4072159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7" name="椭圆 3856"/>
            <p:cNvSpPr/>
            <p:nvPr/>
          </p:nvSpPr>
          <p:spPr>
            <a:xfrm>
              <a:off x="4242016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8" name="椭圆 3857"/>
            <p:cNvSpPr/>
            <p:nvPr/>
          </p:nvSpPr>
          <p:spPr>
            <a:xfrm>
              <a:off x="4242016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9" name="椭圆 3858"/>
            <p:cNvSpPr/>
            <p:nvPr/>
          </p:nvSpPr>
          <p:spPr>
            <a:xfrm>
              <a:off x="4408544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0" name="椭圆 3859"/>
            <p:cNvSpPr/>
            <p:nvPr/>
          </p:nvSpPr>
          <p:spPr>
            <a:xfrm>
              <a:off x="4408544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1" name="椭圆 3860"/>
            <p:cNvSpPr/>
            <p:nvPr/>
          </p:nvSpPr>
          <p:spPr>
            <a:xfrm>
              <a:off x="458634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2" name="椭圆 3861"/>
            <p:cNvSpPr/>
            <p:nvPr/>
          </p:nvSpPr>
          <p:spPr>
            <a:xfrm>
              <a:off x="4586342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3" name="椭圆 3862"/>
            <p:cNvSpPr/>
            <p:nvPr/>
          </p:nvSpPr>
          <p:spPr>
            <a:xfrm>
              <a:off x="4756200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5" name="椭圆 3864"/>
            <p:cNvSpPr/>
            <p:nvPr/>
          </p:nvSpPr>
          <p:spPr>
            <a:xfrm>
              <a:off x="4922727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6" name="椭圆 3865"/>
            <p:cNvSpPr/>
            <p:nvPr/>
          </p:nvSpPr>
          <p:spPr>
            <a:xfrm>
              <a:off x="4922727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7" name="椭圆 3866"/>
            <p:cNvSpPr/>
            <p:nvPr/>
          </p:nvSpPr>
          <p:spPr>
            <a:xfrm>
              <a:off x="5089254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9" name="椭圆 3868"/>
            <p:cNvSpPr/>
            <p:nvPr/>
          </p:nvSpPr>
          <p:spPr>
            <a:xfrm>
              <a:off x="5259112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79" name="椭圆 3878"/>
            <p:cNvSpPr/>
            <p:nvPr/>
          </p:nvSpPr>
          <p:spPr>
            <a:xfrm>
              <a:off x="3055063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0" name="椭圆 3879"/>
            <p:cNvSpPr/>
            <p:nvPr/>
          </p:nvSpPr>
          <p:spPr>
            <a:xfrm>
              <a:off x="3055063" y="211822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1" name="椭圆 3880"/>
            <p:cNvSpPr/>
            <p:nvPr/>
          </p:nvSpPr>
          <p:spPr>
            <a:xfrm>
              <a:off x="3224922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2" name="椭圆 3881"/>
            <p:cNvSpPr/>
            <p:nvPr/>
          </p:nvSpPr>
          <p:spPr>
            <a:xfrm>
              <a:off x="3224922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4" name="椭圆 3883"/>
            <p:cNvSpPr/>
            <p:nvPr/>
          </p:nvSpPr>
          <p:spPr>
            <a:xfrm>
              <a:off x="3391448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5" name="椭圆 3884"/>
            <p:cNvSpPr/>
            <p:nvPr/>
          </p:nvSpPr>
          <p:spPr>
            <a:xfrm>
              <a:off x="3569247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6" name="椭圆 3885"/>
            <p:cNvSpPr/>
            <p:nvPr/>
          </p:nvSpPr>
          <p:spPr>
            <a:xfrm>
              <a:off x="3569247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7" name="椭圆 3886"/>
            <p:cNvSpPr/>
            <p:nvPr/>
          </p:nvSpPr>
          <p:spPr>
            <a:xfrm>
              <a:off x="373910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8" name="椭圆 3887"/>
            <p:cNvSpPr/>
            <p:nvPr/>
          </p:nvSpPr>
          <p:spPr>
            <a:xfrm>
              <a:off x="37391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9" name="椭圆 3888"/>
            <p:cNvSpPr/>
            <p:nvPr/>
          </p:nvSpPr>
          <p:spPr>
            <a:xfrm>
              <a:off x="3905632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0" name="椭圆 3889"/>
            <p:cNvSpPr/>
            <p:nvPr/>
          </p:nvSpPr>
          <p:spPr>
            <a:xfrm>
              <a:off x="3905632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1" name="椭圆 3890"/>
            <p:cNvSpPr/>
            <p:nvPr/>
          </p:nvSpPr>
          <p:spPr>
            <a:xfrm>
              <a:off x="4072159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2" name="椭圆 3891"/>
            <p:cNvSpPr/>
            <p:nvPr/>
          </p:nvSpPr>
          <p:spPr>
            <a:xfrm>
              <a:off x="4072159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3" name="椭圆 3892"/>
            <p:cNvSpPr/>
            <p:nvPr/>
          </p:nvSpPr>
          <p:spPr>
            <a:xfrm>
              <a:off x="424201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4" name="椭圆 3893"/>
            <p:cNvSpPr/>
            <p:nvPr/>
          </p:nvSpPr>
          <p:spPr>
            <a:xfrm>
              <a:off x="4242016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5" name="椭圆 3894"/>
            <p:cNvSpPr/>
            <p:nvPr/>
          </p:nvSpPr>
          <p:spPr>
            <a:xfrm>
              <a:off x="4408544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6" name="椭圆 3895"/>
            <p:cNvSpPr/>
            <p:nvPr/>
          </p:nvSpPr>
          <p:spPr>
            <a:xfrm>
              <a:off x="4408544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7" name="椭圆 3896"/>
            <p:cNvSpPr/>
            <p:nvPr/>
          </p:nvSpPr>
          <p:spPr>
            <a:xfrm>
              <a:off x="4586342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9" name="椭圆 3898"/>
            <p:cNvSpPr/>
            <p:nvPr/>
          </p:nvSpPr>
          <p:spPr>
            <a:xfrm>
              <a:off x="475620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04" name="椭圆 3903"/>
            <p:cNvSpPr/>
            <p:nvPr/>
          </p:nvSpPr>
          <p:spPr>
            <a:xfrm>
              <a:off x="5089254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6" name="椭圆 3915"/>
            <p:cNvSpPr/>
            <p:nvPr/>
          </p:nvSpPr>
          <p:spPr>
            <a:xfrm>
              <a:off x="3055063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7" name="椭圆 3916"/>
            <p:cNvSpPr/>
            <p:nvPr/>
          </p:nvSpPr>
          <p:spPr>
            <a:xfrm>
              <a:off x="3224922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8" name="椭圆 3917"/>
            <p:cNvSpPr/>
            <p:nvPr/>
          </p:nvSpPr>
          <p:spPr>
            <a:xfrm>
              <a:off x="3224922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9" name="椭圆 3918"/>
            <p:cNvSpPr/>
            <p:nvPr/>
          </p:nvSpPr>
          <p:spPr>
            <a:xfrm>
              <a:off x="339144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0" name="椭圆 3919"/>
            <p:cNvSpPr/>
            <p:nvPr/>
          </p:nvSpPr>
          <p:spPr>
            <a:xfrm>
              <a:off x="3391448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1" name="椭圆 3920"/>
            <p:cNvSpPr/>
            <p:nvPr/>
          </p:nvSpPr>
          <p:spPr>
            <a:xfrm>
              <a:off x="3569247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2" name="椭圆 3921"/>
            <p:cNvSpPr/>
            <p:nvPr/>
          </p:nvSpPr>
          <p:spPr>
            <a:xfrm>
              <a:off x="356924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3" name="椭圆 3922"/>
            <p:cNvSpPr/>
            <p:nvPr/>
          </p:nvSpPr>
          <p:spPr>
            <a:xfrm>
              <a:off x="3739105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4" name="椭圆 3923"/>
            <p:cNvSpPr/>
            <p:nvPr/>
          </p:nvSpPr>
          <p:spPr>
            <a:xfrm>
              <a:off x="37391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5" name="椭圆 3924"/>
            <p:cNvSpPr/>
            <p:nvPr/>
          </p:nvSpPr>
          <p:spPr>
            <a:xfrm>
              <a:off x="390563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6" name="椭圆 3925"/>
            <p:cNvSpPr/>
            <p:nvPr/>
          </p:nvSpPr>
          <p:spPr>
            <a:xfrm>
              <a:off x="3905632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7" name="椭圆 3926"/>
            <p:cNvSpPr/>
            <p:nvPr/>
          </p:nvSpPr>
          <p:spPr>
            <a:xfrm>
              <a:off x="4072159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0" name="椭圆 3929"/>
            <p:cNvSpPr/>
            <p:nvPr/>
          </p:nvSpPr>
          <p:spPr>
            <a:xfrm>
              <a:off x="4242016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1" name="椭圆 3930"/>
            <p:cNvSpPr/>
            <p:nvPr/>
          </p:nvSpPr>
          <p:spPr>
            <a:xfrm>
              <a:off x="4408544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45" name="椭圆 3944"/>
            <p:cNvSpPr/>
            <p:nvPr/>
          </p:nvSpPr>
          <p:spPr>
            <a:xfrm>
              <a:off x="560343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1" name="椭圆 3950"/>
            <p:cNvSpPr/>
            <p:nvPr/>
          </p:nvSpPr>
          <p:spPr>
            <a:xfrm>
              <a:off x="3055063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2" name="椭圆 3951"/>
            <p:cNvSpPr/>
            <p:nvPr/>
          </p:nvSpPr>
          <p:spPr>
            <a:xfrm>
              <a:off x="3055063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3" name="椭圆 3952"/>
            <p:cNvSpPr/>
            <p:nvPr/>
          </p:nvSpPr>
          <p:spPr>
            <a:xfrm>
              <a:off x="3224922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4" name="椭圆 3953"/>
            <p:cNvSpPr/>
            <p:nvPr/>
          </p:nvSpPr>
          <p:spPr>
            <a:xfrm>
              <a:off x="3224922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5" name="椭圆 3954"/>
            <p:cNvSpPr/>
            <p:nvPr/>
          </p:nvSpPr>
          <p:spPr>
            <a:xfrm>
              <a:off x="3391448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6" name="椭圆 3955"/>
            <p:cNvSpPr/>
            <p:nvPr/>
          </p:nvSpPr>
          <p:spPr>
            <a:xfrm>
              <a:off x="3391448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7" name="椭圆 3956"/>
            <p:cNvSpPr/>
            <p:nvPr/>
          </p:nvSpPr>
          <p:spPr>
            <a:xfrm>
              <a:off x="3569247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8" name="椭圆 3957"/>
            <p:cNvSpPr/>
            <p:nvPr/>
          </p:nvSpPr>
          <p:spPr>
            <a:xfrm>
              <a:off x="3569247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9" name="椭圆 3958"/>
            <p:cNvSpPr/>
            <p:nvPr/>
          </p:nvSpPr>
          <p:spPr>
            <a:xfrm>
              <a:off x="3739105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0" name="椭圆 3959"/>
            <p:cNvSpPr/>
            <p:nvPr/>
          </p:nvSpPr>
          <p:spPr>
            <a:xfrm>
              <a:off x="3739105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1" name="椭圆 3960"/>
            <p:cNvSpPr/>
            <p:nvPr/>
          </p:nvSpPr>
          <p:spPr>
            <a:xfrm>
              <a:off x="3905632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2" name="椭圆 3961"/>
            <p:cNvSpPr/>
            <p:nvPr/>
          </p:nvSpPr>
          <p:spPr>
            <a:xfrm>
              <a:off x="3905632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3" name="椭圆 3962"/>
            <p:cNvSpPr/>
            <p:nvPr/>
          </p:nvSpPr>
          <p:spPr>
            <a:xfrm>
              <a:off x="4072159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7" name="椭圆 3966"/>
            <p:cNvSpPr/>
            <p:nvPr/>
          </p:nvSpPr>
          <p:spPr>
            <a:xfrm>
              <a:off x="4408544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7" name="椭圆 3986"/>
            <p:cNvSpPr/>
            <p:nvPr/>
          </p:nvSpPr>
          <p:spPr>
            <a:xfrm>
              <a:off x="3055063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8" name="椭圆 3987"/>
            <p:cNvSpPr/>
            <p:nvPr/>
          </p:nvSpPr>
          <p:spPr>
            <a:xfrm>
              <a:off x="3055063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9" name="椭圆 3988"/>
            <p:cNvSpPr/>
            <p:nvPr/>
          </p:nvSpPr>
          <p:spPr>
            <a:xfrm>
              <a:off x="3224922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0" name="椭圆 3989"/>
            <p:cNvSpPr/>
            <p:nvPr/>
          </p:nvSpPr>
          <p:spPr>
            <a:xfrm>
              <a:off x="3224922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1" name="椭圆 3990"/>
            <p:cNvSpPr/>
            <p:nvPr/>
          </p:nvSpPr>
          <p:spPr>
            <a:xfrm>
              <a:off x="3391448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2" name="椭圆 3991"/>
            <p:cNvSpPr/>
            <p:nvPr/>
          </p:nvSpPr>
          <p:spPr>
            <a:xfrm>
              <a:off x="3391448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3" name="椭圆 3992"/>
            <p:cNvSpPr/>
            <p:nvPr/>
          </p:nvSpPr>
          <p:spPr>
            <a:xfrm>
              <a:off x="3569247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4" name="椭圆 3993"/>
            <p:cNvSpPr/>
            <p:nvPr/>
          </p:nvSpPr>
          <p:spPr>
            <a:xfrm>
              <a:off x="356924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6" name="椭圆 3995"/>
            <p:cNvSpPr/>
            <p:nvPr/>
          </p:nvSpPr>
          <p:spPr>
            <a:xfrm>
              <a:off x="3739105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7" name="椭圆 3996"/>
            <p:cNvSpPr/>
            <p:nvPr/>
          </p:nvSpPr>
          <p:spPr>
            <a:xfrm>
              <a:off x="3905632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8" name="椭圆 3997"/>
            <p:cNvSpPr/>
            <p:nvPr/>
          </p:nvSpPr>
          <p:spPr>
            <a:xfrm>
              <a:off x="390563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9" name="椭圆 3998"/>
            <p:cNvSpPr/>
            <p:nvPr/>
          </p:nvSpPr>
          <p:spPr>
            <a:xfrm>
              <a:off x="4072159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02" name="椭圆 4001"/>
            <p:cNvSpPr/>
            <p:nvPr/>
          </p:nvSpPr>
          <p:spPr>
            <a:xfrm>
              <a:off x="4242016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3" name="椭圆 4022"/>
            <p:cNvSpPr/>
            <p:nvPr/>
          </p:nvSpPr>
          <p:spPr>
            <a:xfrm>
              <a:off x="3055063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4" name="椭圆 4023"/>
            <p:cNvSpPr/>
            <p:nvPr/>
          </p:nvSpPr>
          <p:spPr>
            <a:xfrm>
              <a:off x="322492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5" name="椭圆 4024"/>
            <p:cNvSpPr/>
            <p:nvPr/>
          </p:nvSpPr>
          <p:spPr>
            <a:xfrm>
              <a:off x="3391448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6" name="椭圆 4025"/>
            <p:cNvSpPr/>
            <p:nvPr/>
          </p:nvSpPr>
          <p:spPr>
            <a:xfrm>
              <a:off x="356924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7" name="椭圆 4026"/>
            <p:cNvSpPr/>
            <p:nvPr/>
          </p:nvSpPr>
          <p:spPr>
            <a:xfrm>
              <a:off x="37391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8" name="椭圆 4027"/>
            <p:cNvSpPr/>
            <p:nvPr/>
          </p:nvSpPr>
          <p:spPr>
            <a:xfrm>
              <a:off x="390563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9" name="椭圆 4028"/>
            <p:cNvSpPr/>
            <p:nvPr/>
          </p:nvSpPr>
          <p:spPr>
            <a:xfrm>
              <a:off x="4072159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1" name="椭圆 4040"/>
            <p:cNvSpPr/>
            <p:nvPr/>
          </p:nvSpPr>
          <p:spPr>
            <a:xfrm>
              <a:off x="305506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2" name="椭圆 4041"/>
            <p:cNvSpPr/>
            <p:nvPr/>
          </p:nvSpPr>
          <p:spPr>
            <a:xfrm>
              <a:off x="3055063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3" name="椭圆 4042"/>
            <p:cNvSpPr/>
            <p:nvPr/>
          </p:nvSpPr>
          <p:spPr>
            <a:xfrm>
              <a:off x="3224922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4" name="椭圆 4043"/>
            <p:cNvSpPr/>
            <p:nvPr/>
          </p:nvSpPr>
          <p:spPr>
            <a:xfrm>
              <a:off x="3224922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5" name="椭圆 4044"/>
            <p:cNvSpPr/>
            <p:nvPr/>
          </p:nvSpPr>
          <p:spPr>
            <a:xfrm>
              <a:off x="3391448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7" name="椭圆 4046"/>
            <p:cNvSpPr/>
            <p:nvPr/>
          </p:nvSpPr>
          <p:spPr>
            <a:xfrm>
              <a:off x="3569247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8" name="椭圆 4047"/>
            <p:cNvSpPr/>
            <p:nvPr/>
          </p:nvSpPr>
          <p:spPr>
            <a:xfrm>
              <a:off x="3569247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9" name="椭圆 4048"/>
            <p:cNvSpPr/>
            <p:nvPr/>
          </p:nvSpPr>
          <p:spPr>
            <a:xfrm>
              <a:off x="3739105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0" name="椭圆 4049"/>
            <p:cNvSpPr/>
            <p:nvPr/>
          </p:nvSpPr>
          <p:spPr>
            <a:xfrm>
              <a:off x="373910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1" name="椭圆 4050"/>
            <p:cNvSpPr/>
            <p:nvPr/>
          </p:nvSpPr>
          <p:spPr>
            <a:xfrm>
              <a:off x="3905632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3" name="椭圆 4052"/>
            <p:cNvSpPr/>
            <p:nvPr/>
          </p:nvSpPr>
          <p:spPr>
            <a:xfrm>
              <a:off x="4072159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4" name="椭圆 4053"/>
            <p:cNvSpPr/>
            <p:nvPr/>
          </p:nvSpPr>
          <p:spPr>
            <a:xfrm>
              <a:off x="4072159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5" name="椭圆 4054"/>
            <p:cNvSpPr/>
            <p:nvPr/>
          </p:nvSpPr>
          <p:spPr>
            <a:xfrm>
              <a:off x="4242016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7" name="椭圆 4076"/>
            <p:cNvSpPr/>
            <p:nvPr/>
          </p:nvSpPr>
          <p:spPr>
            <a:xfrm>
              <a:off x="3055063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8" name="椭圆 4077"/>
            <p:cNvSpPr/>
            <p:nvPr/>
          </p:nvSpPr>
          <p:spPr>
            <a:xfrm>
              <a:off x="3055063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9" name="椭圆 4078"/>
            <p:cNvSpPr/>
            <p:nvPr/>
          </p:nvSpPr>
          <p:spPr>
            <a:xfrm>
              <a:off x="3224922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0" name="椭圆 4079"/>
            <p:cNvSpPr/>
            <p:nvPr/>
          </p:nvSpPr>
          <p:spPr>
            <a:xfrm>
              <a:off x="3224922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1" name="椭圆 4080"/>
            <p:cNvSpPr/>
            <p:nvPr/>
          </p:nvSpPr>
          <p:spPr>
            <a:xfrm>
              <a:off x="3391448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2" name="椭圆 4081"/>
            <p:cNvSpPr/>
            <p:nvPr/>
          </p:nvSpPr>
          <p:spPr>
            <a:xfrm>
              <a:off x="339144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3" name="椭圆 4082"/>
            <p:cNvSpPr/>
            <p:nvPr/>
          </p:nvSpPr>
          <p:spPr>
            <a:xfrm>
              <a:off x="3569247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4" name="椭圆 4083"/>
            <p:cNvSpPr/>
            <p:nvPr/>
          </p:nvSpPr>
          <p:spPr>
            <a:xfrm>
              <a:off x="3569247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5" name="椭圆 4084"/>
            <p:cNvSpPr/>
            <p:nvPr/>
          </p:nvSpPr>
          <p:spPr>
            <a:xfrm>
              <a:off x="3739105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6" name="椭圆 4085"/>
            <p:cNvSpPr/>
            <p:nvPr/>
          </p:nvSpPr>
          <p:spPr>
            <a:xfrm>
              <a:off x="373910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8" name="椭圆 4087"/>
            <p:cNvSpPr/>
            <p:nvPr/>
          </p:nvSpPr>
          <p:spPr>
            <a:xfrm>
              <a:off x="3905632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9" name="椭圆 4088"/>
            <p:cNvSpPr/>
            <p:nvPr/>
          </p:nvSpPr>
          <p:spPr>
            <a:xfrm>
              <a:off x="4072159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0" name="椭圆 4089"/>
            <p:cNvSpPr/>
            <p:nvPr/>
          </p:nvSpPr>
          <p:spPr>
            <a:xfrm>
              <a:off x="4072159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2" name="椭圆 4091"/>
            <p:cNvSpPr/>
            <p:nvPr/>
          </p:nvSpPr>
          <p:spPr>
            <a:xfrm>
              <a:off x="4242016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6" name="椭圆 4095"/>
            <p:cNvSpPr/>
            <p:nvPr/>
          </p:nvSpPr>
          <p:spPr>
            <a:xfrm>
              <a:off x="4586342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3" name="椭圆 4112"/>
            <p:cNvSpPr/>
            <p:nvPr/>
          </p:nvSpPr>
          <p:spPr>
            <a:xfrm>
              <a:off x="3055063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4" name="椭圆 4113"/>
            <p:cNvSpPr/>
            <p:nvPr/>
          </p:nvSpPr>
          <p:spPr>
            <a:xfrm>
              <a:off x="305506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5" name="椭圆 4114"/>
            <p:cNvSpPr/>
            <p:nvPr/>
          </p:nvSpPr>
          <p:spPr>
            <a:xfrm>
              <a:off x="3224922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6" name="椭圆 4115"/>
            <p:cNvSpPr/>
            <p:nvPr/>
          </p:nvSpPr>
          <p:spPr>
            <a:xfrm>
              <a:off x="3224922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7" name="椭圆 4116"/>
            <p:cNvSpPr/>
            <p:nvPr/>
          </p:nvSpPr>
          <p:spPr>
            <a:xfrm>
              <a:off x="3391448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8" name="椭圆 4117"/>
            <p:cNvSpPr/>
            <p:nvPr/>
          </p:nvSpPr>
          <p:spPr>
            <a:xfrm>
              <a:off x="339144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9" name="椭圆 4118"/>
            <p:cNvSpPr/>
            <p:nvPr/>
          </p:nvSpPr>
          <p:spPr>
            <a:xfrm>
              <a:off x="3569247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0" name="椭圆 4119"/>
            <p:cNvSpPr/>
            <p:nvPr/>
          </p:nvSpPr>
          <p:spPr>
            <a:xfrm>
              <a:off x="356924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1" name="椭圆 4120"/>
            <p:cNvSpPr/>
            <p:nvPr/>
          </p:nvSpPr>
          <p:spPr>
            <a:xfrm>
              <a:off x="373910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2" name="椭圆 4121"/>
            <p:cNvSpPr/>
            <p:nvPr/>
          </p:nvSpPr>
          <p:spPr>
            <a:xfrm>
              <a:off x="373910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390563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3905632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4072159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6" name="椭圆 4125"/>
            <p:cNvSpPr/>
            <p:nvPr/>
          </p:nvSpPr>
          <p:spPr>
            <a:xfrm>
              <a:off x="407215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7" name="椭圆 4126"/>
            <p:cNvSpPr/>
            <p:nvPr/>
          </p:nvSpPr>
          <p:spPr>
            <a:xfrm>
              <a:off x="424201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8" name="椭圆 4127"/>
            <p:cNvSpPr/>
            <p:nvPr/>
          </p:nvSpPr>
          <p:spPr>
            <a:xfrm>
              <a:off x="424201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9" name="椭圆 4128"/>
            <p:cNvSpPr/>
            <p:nvPr/>
          </p:nvSpPr>
          <p:spPr>
            <a:xfrm>
              <a:off x="4408544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0" name="椭圆 4129"/>
            <p:cNvSpPr/>
            <p:nvPr/>
          </p:nvSpPr>
          <p:spPr>
            <a:xfrm>
              <a:off x="4408544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1" name="椭圆 4130"/>
            <p:cNvSpPr/>
            <p:nvPr/>
          </p:nvSpPr>
          <p:spPr>
            <a:xfrm>
              <a:off x="4586342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2" name="椭圆 4131"/>
            <p:cNvSpPr/>
            <p:nvPr/>
          </p:nvSpPr>
          <p:spPr>
            <a:xfrm>
              <a:off x="458634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3" name="椭圆 4132"/>
            <p:cNvSpPr/>
            <p:nvPr/>
          </p:nvSpPr>
          <p:spPr>
            <a:xfrm>
              <a:off x="47562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4" name="椭圆 4133"/>
            <p:cNvSpPr/>
            <p:nvPr/>
          </p:nvSpPr>
          <p:spPr>
            <a:xfrm>
              <a:off x="4756200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5" name="椭圆 4134"/>
            <p:cNvSpPr/>
            <p:nvPr/>
          </p:nvSpPr>
          <p:spPr>
            <a:xfrm>
              <a:off x="4922727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6" name="椭圆 4135"/>
            <p:cNvSpPr/>
            <p:nvPr/>
          </p:nvSpPr>
          <p:spPr>
            <a:xfrm>
              <a:off x="492272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7" name="椭圆 4136"/>
            <p:cNvSpPr/>
            <p:nvPr/>
          </p:nvSpPr>
          <p:spPr>
            <a:xfrm>
              <a:off x="5089254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8" name="椭圆 4137"/>
            <p:cNvSpPr/>
            <p:nvPr/>
          </p:nvSpPr>
          <p:spPr>
            <a:xfrm>
              <a:off x="5089254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9" name="椭圆 4138"/>
            <p:cNvSpPr/>
            <p:nvPr/>
          </p:nvSpPr>
          <p:spPr>
            <a:xfrm>
              <a:off x="5259112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0" name="椭圆 4139"/>
            <p:cNvSpPr/>
            <p:nvPr/>
          </p:nvSpPr>
          <p:spPr>
            <a:xfrm>
              <a:off x="5259112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1" name="椭圆 4140"/>
            <p:cNvSpPr/>
            <p:nvPr/>
          </p:nvSpPr>
          <p:spPr>
            <a:xfrm>
              <a:off x="542563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2" name="椭圆 4141"/>
            <p:cNvSpPr/>
            <p:nvPr/>
          </p:nvSpPr>
          <p:spPr>
            <a:xfrm>
              <a:off x="542563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3" name="椭圆 4142"/>
            <p:cNvSpPr/>
            <p:nvPr/>
          </p:nvSpPr>
          <p:spPr>
            <a:xfrm>
              <a:off x="5603439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4" name="椭圆 4143"/>
            <p:cNvSpPr/>
            <p:nvPr/>
          </p:nvSpPr>
          <p:spPr>
            <a:xfrm>
              <a:off x="560343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5" name="椭圆 4144"/>
            <p:cNvSpPr/>
            <p:nvPr/>
          </p:nvSpPr>
          <p:spPr>
            <a:xfrm>
              <a:off x="5773297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6" name="椭圆 4145"/>
            <p:cNvSpPr/>
            <p:nvPr/>
          </p:nvSpPr>
          <p:spPr>
            <a:xfrm>
              <a:off x="5773297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7" name="椭圆 4146"/>
            <p:cNvSpPr/>
            <p:nvPr/>
          </p:nvSpPr>
          <p:spPr>
            <a:xfrm>
              <a:off x="593982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8" name="椭圆 4147"/>
            <p:cNvSpPr/>
            <p:nvPr/>
          </p:nvSpPr>
          <p:spPr>
            <a:xfrm>
              <a:off x="5939823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9" name="椭圆 4148"/>
            <p:cNvSpPr/>
            <p:nvPr/>
          </p:nvSpPr>
          <p:spPr>
            <a:xfrm>
              <a:off x="3055063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0" name="椭圆 4149"/>
            <p:cNvSpPr/>
            <p:nvPr/>
          </p:nvSpPr>
          <p:spPr>
            <a:xfrm>
              <a:off x="3224922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1" name="椭圆 4150"/>
            <p:cNvSpPr/>
            <p:nvPr/>
          </p:nvSpPr>
          <p:spPr>
            <a:xfrm>
              <a:off x="3391448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2" name="椭圆 4151"/>
            <p:cNvSpPr/>
            <p:nvPr/>
          </p:nvSpPr>
          <p:spPr>
            <a:xfrm>
              <a:off x="356924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3" name="椭圆 4152"/>
            <p:cNvSpPr/>
            <p:nvPr/>
          </p:nvSpPr>
          <p:spPr>
            <a:xfrm>
              <a:off x="3739105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4" name="椭圆 4153"/>
            <p:cNvSpPr/>
            <p:nvPr/>
          </p:nvSpPr>
          <p:spPr>
            <a:xfrm>
              <a:off x="390563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5" name="椭圆 4154"/>
            <p:cNvSpPr/>
            <p:nvPr/>
          </p:nvSpPr>
          <p:spPr>
            <a:xfrm>
              <a:off x="4072159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6" name="椭圆 4155"/>
            <p:cNvSpPr/>
            <p:nvPr/>
          </p:nvSpPr>
          <p:spPr>
            <a:xfrm>
              <a:off x="4242016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7" name="椭圆 4156"/>
            <p:cNvSpPr/>
            <p:nvPr/>
          </p:nvSpPr>
          <p:spPr>
            <a:xfrm>
              <a:off x="4408544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8" name="椭圆 4157"/>
            <p:cNvSpPr/>
            <p:nvPr/>
          </p:nvSpPr>
          <p:spPr>
            <a:xfrm>
              <a:off x="4586342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9" name="椭圆 4158"/>
            <p:cNvSpPr/>
            <p:nvPr/>
          </p:nvSpPr>
          <p:spPr>
            <a:xfrm>
              <a:off x="475620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0" name="椭圆 4159"/>
            <p:cNvSpPr/>
            <p:nvPr/>
          </p:nvSpPr>
          <p:spPr>
            <a:xfrm>
              <a:off x="492272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1" name="椭圆 4160"/>
            <p:cNvSpPr/>
            <p:nvPr/>
          </p:nvSpPr>
          <p:spPr>
            <a:xfrm>
              <a:off x="5089254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2" name="椭圆 4161"/>
            <p:cNvSpPr/>
            <p:nvPr/>
          </p:nvSpPr>
          <p:spPr>
            <a:xfrm>
              <a:off x="5259112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3" name="椭圆 4162"/>
            <p:cNvSpPr/>
            <p:nvPr/>
          </p:nvSpPr>
          <p:spPr>
            <a:xfrm>
              <a:off x="5425639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4" name="椭圆 4163"/>
            <p:cNvSpPr/>
            <p:nvPr/>
          </p:nvSpPr>
          <p:spPr>
            <a:xfrm>
              <a:off x="5603439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5" name="椭圆 4164"/>
            <p:cNvSpPr/>
            <p:nvPr/>
          </p:nvSpPr>
          <p:spPr>
            <a:xfrm>
              <a:off x="577329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6" name="椭圆 4165"/>
            <p:cNvSpPr/>
            <p:nvPr/>
          </p:nvSpPr>
          <p:spPr>
            <a:xfrm>
              <a:off x="593982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9" name="椭圆 4768"/>
            <p:cNvSpPr/>
            <p:nvPr/>
          </p:nvSpPr>
          <p:spPr>
            <a:xfrm flipV="1">
              <a:off x="0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0" name="椭圆 4769"/>
            <p:cNvSpPr/>
            <p:nvPr/>
          </p:nvSpPr>
          <p:spPr>
            <a:xfrm flipV="1">
              <a:off x="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1" name="椭圆 4770"/>
            <p:cNvSpPr/>
            <p:nvPr/>
          </p:nvSpPr>
          <p:spPr>
            <a:xfrm flipV="1">
              <a:off x="169859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2" name="椭圆 4771"/>
            <p:cNvSpPr/>
            <p:nvPr/>
          </p:nvSpPr>
          <p:spPr>
            <a:xfrm flipV="1">
              <a:off x="169859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3" name="椭圆 4772"/>
            <p:cNvSpPr/>
            <p:nvPr/>
          </p:nvSpPr>
          <p:spPr>
            <a:xfrm flipV="1">
              <a:off x="33638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4" name="椭圆 4773"/>
            <p:cNvSpPr/>
            <p:nvPr/>
          </p:nvSpPr>
          <p:spPr>
            <a:xfrm flipV="1">
              <a:off x="33638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5" name="椭圆 4774"/>
            <p:cNvSpPr/>
            <p:nvPr/>
          </p:nvSpPr>
          <p:spPr>
            <a:xfrm flipV="1">
              <a:off x="514184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6" name="椭圆 4775"/>
            <p:cNvSpPr/>
            <p:nvPr/>
          </p:nvSpPr>
          <p:spPr>
            <a:xfrm flipV="1">
              <a:off x="51418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7" name="椭圆 4776"/>
            <p:cNvSpPr/>
            <p:nvPr/>
          </p:nvSpPr>
          <p:spPr>
            <a:xfrm flipV="1">
              <a:off x="684042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8" name="椭圆 4777"/>
            <p:cNvSpPr/>
            <p:nvPr/>
          </p:nvSpPr>
          <p:spPr>
            <a:xfrm flipV="1">
              <a:off x="684042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9" name="椭圆 4778"/>
            <p:cNvSpPr/>
            <p:nvPr/>
          </p:nvSpPr>
          <p:spPr>
            <a:xfrm flipV="1">
              <a:off x="85056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0" name="椭圆 4779"/>
            <p:cNvSpPr/>
            <p:nvPr/>
          </p:nvSpPr>
          <p:spPr>
            <a:xfrm flipV="1">
              <a:off x="85056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1" name="椭圆 4780"/>
            <p:cNvSpPr/>
            <p:nvPr/>
          </p:nvSpPr>
          <p:spPr>
            <a:xfrm flipV="1">
              <a:off x="101709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2" name="椭圆 4781"/>
            <p:cNvSpPr/>
            <p:nvPr/>
          </p:nvSpPr>
          <p:spPr>
            <a:xfrm flipV="1">
              <a:off x="1017096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3" name="椭圆 4782"/>
            <p:cNvSpPr/>
            <p:nvPr/>
          </p:nvSpPr>
          <p:spPr>
            <a:xfrm flipV="1">
              <a:off x="1186953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4" name="椭圆 4783"/>
            <p:cNvSpPr/>
            <p:nvPr/>
          </p:nvSpPr>
          <p:spPr>
            <a:xfrm flipV="1">
              <a:off x="1186953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5" name="椭圆 4784"/>
            <p:cNvSpPr/>
            <p:nvPr/>
          </p:nvSpPr>
          <p:spPr>
            <a:xfrm flipV="1">
              <a:off x="1353481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6" name="椭圆 4785"/>
            <p:cNvSpPr/>
            <p:nvPr/>
          </p:nvSpPr>
          <p:spPr>
            <a:xfrm flipV="1">
              <a:off x="1353481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7" name="椭圆 4786"/>
            <p:cNvSpPr/>
            <p:nvPr/>
          </p:nvSpPr>
          <p:spPr>
            <a:xfrm flipV="1">
              <a:off x="1531279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8" name="椭圆 4787"/>
            <p:cNvSpPr/>
            <p:nvPr/>
          </p:nvSpPr>
          <p:spPr>
            <a:xfrm flipV="1">
              <a:off x="153127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9" name="椭圆 4788"/>
            <p:cNvSpPr/>
            <p:nvPr/>
          </p:nvSpPr>
          <p:spPr>
            <a:xfrm flipV="1">
              <a:off x="1701137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0" name="椭圆 4789"/>
            <p:cNvSpPr/>
            <p:nvPr/>
          </p:nvSpPr>
          <p:spPr>
            <a:xfrm flipV="1">
              <a:off x="1701137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1" name="椭圆 4790"/>
            <p:cNvSpPr/>
            <p:nvPr/>
          </p:nvSpPr>
          <p:spPr>
            <a:xfrm flipV="1">
              <a:off x="1867664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2" name="椭圆 4791"/>
            <p:cNvSpPr/>
            <p:nvPr/>
          </p:nvSpPr>
          <p:spPr>
            <a:xfrm flipV="1">
              <a:off x="186766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3" name="椭圆 4792"/>
            <p:cNvSpPr/>
            <p:nvPr/>
          </p:nvSpPr>
          <p:spPr>
            <a:xfrm flipV="1">
              <a:off x="203419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4" name="椭圆 4793"/>
            <p:cNvSpPr/>
            <p:nvPr/>
          </p:nvSpPr>
          <p:spPr>
            <a:xfrm flipV="1">
              <a:off x="2034191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5" name="椭圆 4794"/>
            <p:cNvSpPr/>
            <p:nvPr/>
          </p:nvSpPr>
          <p:spPr>
            <a:xfrm flipV="1">
              <a:off x="220404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6" name="椭圆 4795"/>
            <p:cNvSpPr/>
            <p:nvPr/>
          </p:nvSpPr>
          <p:spPr>
            <a:xfrm flipV="1">
              <a:off x="220404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7" name="椭圆 4796"/>
            <p:cNvSpPr/>
            <p:nvPr/>
          </p:nvSpPr>
          <p:spPr>
            <a:xfrm flipV="1">
              <a:off x="2370576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8" name="椭圆 4797"/>
            <p:cNvSpPr/>
            <p:nvPr/>
          </p:nvSpPr>
          <p:spPr>
            <a:xfrm flipV="1">
              <a:off x="2370576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9" name="椭圆 4798"/>
            <p:cNvSpPr/>
            <p:nvPr/>
          </p:nvSpPr>
          <p:spPr>
            <a:xfrm flipV="1">
              <a:off x="2548376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0" name="椭圆 4799"/>
            <p:cNvSpPr/>
            <p:nvPr/>
          </p:nvSpPr>
          <p:spPr>
            <a:xfrm flipV="1">
              <a:off x="2548376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1" name="椭圆 4800"/>
            <p:cNvSpPr/>
            <p:nvPr/>
          </p:nvSpPr>
          <p:spPr>
            <a:xfrm flipV="1">
              <a:off x="271823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2" name="椭圆 4801"/>
            <p:cNvSpPr/>
            <p:nvPr/>
          </p:nvSpPr>
          <p:spPr>
            <a:xfrm flipV="1">
              <a:off x="2718234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3" name="椭圆 4802"/>
            <p:cNvSpPr/>
            <p:nvPr/>
          </p:nvSpPr>
          <p:spPr>
            <a:xfrm flipV="1">
              <a:off x="288476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4" name="椭圆 4803"/>
            <p:cNvSpPr/>
            <p:nvPr/>
          </p:nvSpPr>
          <p:spPr>
            <a:xfrm flipV="1">
              <a:off x="2884760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5" name="椭圆 4804"/>
            <p:cNvSpPr/>
            <p:nvPr/>
          </p:nvSpPr>
          <p:spPr>
            <a:xfrm flipV="1">
              <a:off x="0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6" name="椭圆 4805"/>
            <p:cNvSpPr/>
            <p:nvPr/>
          </p:nvSpPr>
          <p:spPr>
            <a:xfrm flipV="1">
              <a:off x="0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7" name="椭圆 4806"/>
            <p:cNvSpPr/>
            <p:nvPr/>
          </p:nvSpPr>
          <p:spPr>
            <a:xfrm flipV="1">
              <a:off x="169859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8" name="椭圆 4807"/>
            <p:cNvSpPr/>
            <p:nvPr/>
          </p:nvSpPr>
          <p:spPr>
            <a:xfrm flipV="1">
              <a:off x="16985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9" name="椭圆 4808"/>
            <p:cNvSpPr/>
            <p:nvPr/>
          </p:nvSpPr>
          <p:spPr>
            <a:xfrm flipV="1">
              <a:off x="336385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0" name="椭圆 4809"/>
            <p:cNvSpPr/>
            <p:nvPr/>
          </p:nvSpPr>
          <p:spPr>
            <a:xfrm flipV="1">
              <a:off x="336385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1" name="椭圆 4810"/>
            <p:cNvSpPr/>
            <p:nvPr/>
          </p:nvSpPr>
          <p:spPr>
            <a:xfrm flipV="1">
              <a:off x="514184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2" name="椭圆 4811"/>
            <p:cNvSpPr/>
            <p:nvPr/>
          </p:nvSpPr>
          <p:spPr>
            <a:xfrm flipV="1">
              <a:off x="514184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3" name="椭圆 4812"/>
            <p:cNvSpPr/>
            <p:nvPr/>
          </p:nvSpPr>
          <p:spPr>
            <a:xfrm flipV="1">
              <a:off x="68404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4" name="椭圆 4813"/>
            <p:cNvSpPr/>
            <p:nvPr/>
          </p:nvSpPr>
          <p:spPr>
            <a:xfrm flipV="1">
              <a:off x="684042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5" name="椭圆 4814"/>
            <p:cNvSpPr/>
            <p:nvPr/>
          </p:nvSpPr>
          <p:spPr>
            <a:xfrm flipV="1">
              <a:off x="85056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6" name="椭圆 4815"/>
            <p:cNvSpPr/>
            <p:nvPr/>
          </p:nvSpPr>
          <p:spPr>
            <a:xfrm flipV="1">
              <a:off x="85056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7" name="椭圆 4816"/>
            <p:cNvSpPr/>
            <p:nvPr/>
          </p:nvSpPr>
          <p:spPr>
            <a:xfrm flipV="1">
              <a:off x="1017096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8" name="椭圆 4817"/>
            <p:cNvSpPr/>
            <p:nvPr/>
          </p:nvSpPr>
          <p:spPr>
            <a:xfrm flipV="1">
              <a:off x="1017096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9" name="椭圆 4818"/>
            <p:cNvSpPr/>
            <p:nvPr/>
          </p:nvSpPr>
          <p:spPr>
            <a:xfrm flipV="1">
              <a:off x="1186953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0" name="椭圆 4819"/>
            <p:cNvSpPr/>
            <p:nvPr/>
          </p:nvSpPr>
          <p:spPr>
            <a:xfrm flipV="1">
              <a:off x="1186953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1" name="椭圆 4820"/>
            <p:cNvSpPr/>
            <p:nvPr/>
          </p:nvSpPr>
          <p:spPr>
            <a:xfrm flipV="1">
              <a:off x="1353481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2" name="椭圆 4821"/>
            <p:cNvSpPr/>
            <p:nvPr/>
          </p:nvSpPr>
          <p:spPr>
            <a:xfrm flipV="1">
              <a:off x="135348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3" name="椭圆 4822"/>
            <p:cNvSpPr/>
            <p:nvPr/>
          </p:nvSpPr>
          <p:spPr>
            <a:xfrm flipV="1">
              <a:off x="153127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4" name="椭圆 4823"/>
            <p:cNvSpPr/>
            <p:nvPr/>
          </p:nvSpPr>
          <p:spPr>
            <a:xfrm flipV="1">
              <a:off x="1531279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5" name="椭圆 4824"/>
            <p:cNvSpPr/>
            <p:nvPr/>
          </p:nvSpPr>
          <p:spPr>
            <a:xfrm flipV="1">
              <a:off x="170113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6" name="椭圆 4825"/>
            <p:cNvSpPr/>
            <p:nvPr/>
          </p:nvSpPr>
          <p:spPr>
            <a:xfrm flipV="1">
              <a:off x="1701137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7" name="椭圆 4826"/>
            <p:cNvSpPr/>
            <p:nvPr/>
          </p:nvSpPr>
          <p:spPr>
            <a:xfrm flipV="1">
              <a:off x="1867664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8" name="椭圆 4827"/>
            <p:cNvSpPr/>
            <p:nvPr/>
          </p:nvSpPr>
          <p:spPr>
            <a:xfrm flipV="1">
              <a:off x="186766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9" name="椭圆 4828"/>
            <p:cNvSpPr/>
            <p:nvPr/>
          </p:nvSpPr>
          <p:spPr>
            <a:xfrm flipV="1">
              <a:off x="203419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0" name="椭圆 4829"/>
            <p:cNvSpPr/>
            <p:nvPr/>
          </p:nvSpPr>
          <p:spPr>
            <a:xfrm flipV="1">
              <a:off x="2034191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1" name="椭圆 4830"/>
            <p:cNvSpPr/>
            <p:nvPr/>
          </p:nvSpPr>
          <p:spPr>
            <a:xfrm flipV="1">
              <a:off x="2204049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2" name="椭圆 4831"/>
            <p:cNvSpPr/>
            <p:nvPr/>
          </p:nvSpPr>
          <p:spPr>
            <a:xfrm flipV="1">
              <a:off x="220404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3" name="椭圆 4832"/>
            <p:cNvSpPr/>
            <p:nvPr/>
          </p:nvSpPr>
          <p:spPr>
            <a:xfrm flipV="1">
              <a:off x="2370576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4" name="椭圆 4833"/>
            <p:cNvSpPr/>
            <p:nvPr/>
          </p:nvSpPr>
          <p:spPr>
            <a:xfrm flipV="1">
              <a:off x="2370576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5" name="椭圆 4834"/>
            <p:cNvSpPr/>
            <p:nvPr/>
          </p:nvSpPr>
          <p:spPr>
            <a:xfrm flipV="1">
              <a:off x="254837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6" name="椭圆 4835"/>
            <p:cNvSpPr/>
            <p:nvPr/>
          </p:nvSpPr>
          <p:spPr>
            <a:xfrm flipV="1">
              <a:off x="2548376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7" name="椭圆 4836"/>
            <p:cNvSpPr/>
            <p:nvPr/>
          </p:nvSpPr>
          <p:spPr>
            <a:xfrm flipV="1">
              <a:off x="271823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8" name="椭圆 4837"/>
            <p:cNvSpPr/>
            <p:nvPr/>
          </p:nvSpPr>
          <p:spPr>
            <a:xfrm flipV="1">
              <a:off x="2718234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9" name="椭圆 4838"/>
            <p:cNvSpPr/>
            <p:nvPr/>
          </p:nvSpPr>
          <p:spPr>
            <a:xfrm flipV="1">
              <a:off x="2884760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0" name="椭圆 4839"/>
            <p:cNvSpPr/>
            <p:nvPr/>
          </p:nvSpPr>
          <p:spPr>
            <a:xfrm flipV="1">
              <a:off x="2884760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1" name="椭圆 4840"/>
            <p:cNvSpPr/>
            <p:nvPr/>
          </p:nvSpPr>
          <p:spPr>
            <a:xfrm flipV="1">
              <a:off x="0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2" name="椭圆 4841"/>
            <p:cNvSpPr/>
            <p:nvPr/>
          </p:nvSpPr>
          <p:spPr>
            <a:xfrm flipV="1">
              <a:off x="0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3" name="椭圆 4842"/>
            <p:cNvSpPr/>
            <p:nvPr/>
          </p:nvSpPr>
          <p:spPr>
            <a:xfrm flipV="1">
              <a:off x="169859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4" name="椭圆 4843"/>
            <p:cNvSpPr/>
            <p:nvPr/>
          </p:nvSpPr>
          <p:spPr>
            <a:xfrm flipV="1">
              <a:off x="169859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5" name="椭圆 4844"/>
            <p:cNvSpPr/>
            <p:nvPr/>
          </p:nvSpPr>
          <p:spPr>
            <a:xfrm flipV="1">
              <a:off x="33638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6" name="椭圆 4845"/>
            <p:cNvSpPr/>
            <p:nvPr/>
          </p:nvSpPr>
          <p:spPr>
            <a:xfrm flipV="1">
              <a:off x="336385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7" name="椭圆 4846"/>
            <p:cNvSpPr/>
            <p:nvPr/>
          </p:nvSpPr>
          <p:spPr>
            <a:xfrm flipV="1">
              <a:off x="514184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8" name="椭圆 4847"/>
            <p:cNvSpPr/>
            <p:nvPr/>
          </p:nvSpPr>
          <p:spPr>
            <a:xfrm flipV="1">
              <a:off x="5141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9" name="椭圆 4848"/>
            <p:cNvSpPr/>
            <p:nvPr/>
          </p:nvSpPr>
          <p:spPr>
            <a:xfrm flipV="1">
              <a:off x="68404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0" name="椭圆 4849"/>
            <p:cNvSpPr/>
            <p:nvPr/>
          </p:nvSpPr>
          <p:spPr>
            <a:xfrm flipV="1">
              <a:off x="68404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1" name="椭圆 4850"/>
            <p:cNvSpPr/>
            <p:nvPr/>
          </p:nvSpPr>
          <p:spPr>
            <a:xfrm flipV="1">
              <a:off x="85056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2" name="椭圆 4851"/>
            <p:cNvSpPr/>
            <p:nvPr/>
          </p:nvSpPr>
          <p:spPr>
            <a:xfrm flipV="1">
              <a:off x="8505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3" name="椭圆 4852"/>
            <p:cNvSpPr/>
            <p:nvPr/>
          </p:nvSpPr>
          <p:spPr>
            <a:xfrm flipV="1">
              <a:off x="1017096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4" name="椭圆 4853"/>
            <p:cNvSpPr/>
            <p:nvPr/>
          </p:nvSpPr>
          <p:spPr>
            <a:xfrm flipV="1">
              <a:off x="1017096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5" name="椭圆 4854"/>
            <p:cNvSpPr/>
            <p:nvPr/>
          </p:nvSpPr>
          <p:spPr>
            <a:xfrm flipV="1">
              <a:off x="1186953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6" name="椭圆 4855"/>
            <p:cNvSpPr/>
            <p:nvPr/>
          </p:nvSpPr>
          <p:spPr>
            <a:xfrm flipV="1">
              <a:off x="1186953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7" name="椭圆 4856"/>
            <p:cNvSpPr/>
            <p:nvPr/>
          </p:nvSpPr>
          <p:spPr>
            <a:xfrm flipV="1">
              <a:off x="1353481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8" name="椭圆 4857"/>
            <p:cNvSpPr/>
            <p:nvPr/>
          </p:nvSpPr>
          <p:spPr>
            <a:xfrm flipV="1">
              <a:off x="135348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9" name="椭圆 4858"/>
            <p:cNvSpPr/>
            <p:nvPr/>
          </p:nvSpPr>
          <p:spPr>
            <a:xfrm flipV="1">
              <a:off x="1531279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0" name="椭圆 4859"/>
            <p:cNvSpPr/>
            <p:nvPr/>
          </p:nvSpPr>
          <p:spPr>
            <a:xfrm flipV="1">
              <a:off x="153127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1" name="椭圆 4860"/>
            <p:cNvSpPr/>
            <p:nvPr/>
          </p:nvSpPr>
          <p:spPr>
            <a:xfrm flipV="1">
              <a:off x="170113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2" name="椭圆 4861"/>
            <p:cNvSpPr/>
            <p:nvPr/>
          </p:nvSpPr>
          <p:spPr>
            <a:xfrm flipV="1">
              <a:off x="170113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3" name="椭圆 4862"/>
            <p:cNvSpPr/>
            <p:nvPr/>
          </p:nvSpPr>
          <p:spPr>
            <a:xfrm flipV="1">
              <a:off x="1867664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4" name="椭圆 4863"/>
            <p:cNvSpPr/>
            <p:nvPr/>
          </p:nvSpPr>
          <p:spPr>
            <a:xfrm flipV="1">
              <a:off x="1867664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5" name="椭圆 4864"/>
            <p:cNvSpPr/>
            <p:nvPr/>
          </p:nvSpPr>
          <p:spPr>
            <a:xfrm flipV="1">
              <a:off x="2034191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6" name="椭圆 4865"/>
            <p:cNvSpPr/>
            <p:nvPr/>
          </p:nvSpPr>
          <p:spPr>
            <a:xfrm flipV="1">
              <a:off x="2034191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7" name="椭圆 4866"/>
            <p:cNvSpPr/>
            <p:nvPr/>
          </p:nvSpPr>
          <p:spPr>
            <a:xfrm flipV="1">
              <a:off x="2204049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8" name="椭圆 4867"/>
            <p:cNvSpPr/>
            <p:nvPr/>
          </p:nvSpPr>
          <p:spPr>
            <a:xfrm flipV="1">
              <a:off x="220404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9" name="椭圆 4868"/>
            <p:cNvSpPr/>
            <p:nvPr/>
          </p:nvSpPr>
          <p:spPr>
            <a:xfrm flipV="1">
              <a:off x="2370576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0" name="椭圆 4869"/>
            <p:cNvSpPr/>
            <p:nvPr/>
          </p:nvSpPr>
          <p:spPr>
            <a:xfrm flipV="1">
              <a:off x="2370576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1" name="椭圆 4870"/>
            <p:cNvSpPr/>
            <p:nvPr/>
          </p:nvSpPr>
          <p:spPr>
            <a:xfrm flipV="1">
              <a:off x="2548376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2" name="椭圆 4871"/>
            <p:cNvSpPr/>
            <p:nvPr/>
          </p:nvSpPr>
          <p:spPr>
            <a:xfrm flipV="1">
              <a:off x="254837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3" name="椭圆 4872"/>
            <p:cNvSpPr/>
            <p:nvPr/>
          </p:nvSpPr>
          <p:spPr>
            <a:xfrm flipV="1">
              <a:off x="2718234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4" name="椭圆 4873"/>
            <p:cNvSpPr/>
            <p:nvPr/>
          </p:nvSpPr>
          <p:spPr>
            <a:xfrm flipV="1">
              <a:off x="271823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5" name="椭圆 4874"/>
            <p:cNvSpPr/>
            <p:nvPr/>
          </p:nvSpPr>
          <p:spPr>
            <a:xfrm flipV="1">
              <a:off x="288476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6" name="椭圆 4875"/>
            <p:cNvSpPr/>
            <p:nvPr/>
          </p:nvSpPr>
          <p:spPr>
            <a:xfrm flipV="1">
              <a:off x="2884760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7" name="椭圆 4876"/>
            <p:cNvSpPr/>
            <p:nvPr/>
          </p:nvSpPr>
          <p:spPr>
            <a:xfrm flipV="1">
              <a:off x="0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8" name="椭圆 4877"/>
            <p:cNvSpPr/>
            <p:nvPr/>
          </p:nvSpPr>
          <p:spPr>
            <a:xfrm flipV="1">
              <a:off x="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9" name="椭圆 4878"/>
            <p:cNvSpPr/>
            <p:nvPr/>
          </p:nvSpPr>
          <p:spPr>
            <a:xfrm flipV="1">
              <a:off x="16985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0" name="椭圆 4879"/>
            <p:cNvSpPr/>
            <p:nvPr/>
          </p:nvSpPr>
          <p:spPr>
            <a:xfrm flipV="1">
              <a:off x="16985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1" name="椭圆 4880"/>
            <p:cNvSpPr/>
            <p:nvPr/>
          </p:nvSpPr>
          <p:spPr>
            <a:xfrm flipV="1">
              <a:off x="336385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2" name="椭圆 4881"/>
            <p:cNvSpPr/>
            <p:nvPr/>
          </p:nvSpPr>
          <p:spPr>
            <a:xfrm flipV="1">
              <a:off x="336385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3" name="椭圆 4882"/>
            <p:cNvSpPr/>
            <p:nvPr/>
          </p:nvSpPr>
          <p:spPr>
            <a:xfrm flipV="1">
              <a:off x="51418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4" name="椭圆 4883"/>
            <p:cNvSpPr/>
            <p:nvPr/>
          </p:nvSpPr>
          <p:spPr>
            <a:xfrm flipV="1">
              <a:off x="5141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5" name="椭圆 4884"/>
            <p:cNvSpPr/>
            <p:nvPr/>
          </p:nvSpPr>
          <p:spPr>
            <a:xfrm flipV="1">
              <a:off x="68404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6" name="椭圆 4885"/>
            <p:cNvSpPr/>
            <p:nvPr/>
          </p:nvSpPr>
          <p:spPr>
            <a:xfrm flipV="1">
              <a:off x="68404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7" name="椭圆 4886"/>
            <p:cNvSpPr/>
            <p:nvPr/>
          </p:nvSpPr>
          <p:spPr>
            <a:xfrm flipV="1">
              <a:off x="850569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8" name="椭圆 4887"/>
            <p:cNvSpPr/>
            <p:nvPr/>
          </p:nvSpPr>
          <p:spPr>
            <a:xfrm flipV="1">
              <a:off x="85056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9" name="椭圆 4888"/>
            <p:cNvSpPr/>
            <p:nvPr/>
          </p:nvSpPr>
          <p:spPr>
            <a:xfrm flipV="1">
              <a:off x="101709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0" name="椭圆 4889"/>
            <p:cNvSpPr/>
            <p:nvPr/>
          </p:nvSpPr>
          <p:spPr>
            <a:xfrm flipV="1">
              <a:off x="101709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1" name="椭圆 4890"/>
            <p:cNvSpPr/>
            <p:nvPr/>
          </p:nvSpPr>
          <p:spPr>
            <a:xfrm flipV="1">
              <a:off x="1186953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2" name="椭圆 4891"/>
            <p:cNvSpPr/>
            <p:nvPr/>
          </p:nvSpPr>
          <p:spPr>
            <a:xfrm flipV="1">
              <a:off x="1186953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3" name="椭圆 4892"/>
            <p:cNvSpPr/>
            <p:nvPr/>
          </p:nvSpPr>
          <p:spPr>
            <a:xfrm flipV="1">
              <a:off x="1353481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4" name="椭圆 4893"/>
            <p:cNvSpPr/>
            <p:nvPr/>
          </p:nvSpPr>
          <p:spPr>
            <a:xfrm flipV="1">
              <a:off x="1353481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5" name="椭圆 4894"/>
            <p:cNvSpPr/>
            <p:nvPr/>
          </p:nvSpPr>
          <p:spPr>
            <a:xfrm flipV="1">
              <a:off x="1531279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6" name="椭圆 4895"/>
            <p:cNvSpPr/>
            <p:nvPr/>
          </p:nvSpPr>
          <p:spPr>
            <a:xfrm flipV="1">
              <a:off x="1531279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7" name="椭圆 4896"/>
            <p:cNvSpPr/>
            <p:nvPr/>
          </p:nvSpPr>
          <p:spPr>
            <a:xfrm flipV="1">
              <a:off x="1701137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8" name="椭圆 4897"/>
            <p:cNvSpPr/>
            <p:nvPr/>
          </p:nvSpPr>
          <p:spPr>
            <a:xfrm flipV="1">
              <a:off x="170113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9" name="椭圆 4898"/>
            <p:cNvSpPr/>
            <p:nvPr/>
          </p:nvSpPr>
          <p:spPr>
            <a:xfrm flipV="1">
              <a:off x="1867664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0" name="椭圆 4899"/>
            <p:cNvSpPr/>
            <p:nvPr/>
          </p:nvSpPr>
          <p:spPr>
            <a:xfrm flipV="1">
              <a:off x="186766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1" name="椭圆 4900"/>
            <p:cNvSpPr/>
            <p:nvPr/>
          </p:nvSpPr>
          <p:spPr>
            <a:xfrm flipV="1">
              <a:off x="2034191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2" name="椭圆 4901"/>
            <p:cNvSpPr/>
            <p:nvPr/>
          </p:nvSpPr>
          <p:spPr>
            <a:xfrm flipV="1">
              <a:off x="203419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3" name="椭圆 4902"/>
            <p:cNvSpPr/>
            <p:nvPr/>
          </p:nvSpPr>
          <p:spPr>
            <a:xfrm flipV="1">
              <a:off x="2204049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4" name="椭圆 4903"/>
            <p:cNvSpPr/>
            <p:nvPr/>
          </p:nvSpPr>
          <p:spPr>
            <a:xfrm flipV="1">
              <a:off x="220404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5" name="椭圆 4904"/>
            <p:cNvSpPr/>
            <p:nvPr/>
          </p:nvSpPr>
          <p:spPr>
            <a:xfrm flipV="1">
              <a:off x="237057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6" name="椭圆 4905"/>
            <p:cNvSpPr/>
            <p:nvPr/>
          </p:nvSpPr>
          <p:spPr>
            <a:xfrm flipV="1">
              <a:off x="2370576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8" name="椭圆 4907"/>
            <p:cNvSpPr/>
            <p:nvPr/>
          </p:nvSpPr>
          <p:spPr>
            <a:xfrm flipV="1">
              <a:off x="2548376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9" name="椭圆 4908"/>
            <p:cNvSpPr/>
            <p:nvPr/>
          </p:nvSpPr>
          <p:spPr>
            <a:xfrm flipV="1">
              <a:off x="2718234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0" name="椭圆 4909"/>
            <p:cNvSpPr/>
            <p:nvPr/>
          </p:nvSpPr>
          <p:spPr>
            <a:xfrm flipV="1">
              <a:off x="271823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1" name="椭圆 4910"/>
            <p:cNvSpPr/>
            <p:nvPr/>
          </p:nvSpPr>
          <p:spPr>
            <a:xfrm flipV="1">
              <a:off x="2884760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2" name="椭圆 4911"/>
            <p:cNvSpPr/>
            <p:nvPr/>
          </p:nvSpPr>
          <p:spPr>
            <a:xfrm flipV="1">
              <a:off x="288476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3" name="椭圆 4912"/>
            <p:cNvSpPr/>
            <p:nvPr/>
          </p:nvSpPr>
          <p:spPr>
            <a:xfrm flipV="1">
              <a:off x="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4" name="椭圆 4913"/>
            <p:cNvSpPr/>
            <p:nvPr/>
          </p:nvSpPr>
          <p:spPr>
            <a:xfrm flipV="1">
              <a:off x="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5" name="椭圆 4914"/>
            <p:cNvSpPr/>
            <p:nvPr/>
          </p:nvSpPr>
          <p:spPr>
            <a:xfrm flipV="1">
              <a:off x="169859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6" name="椭圆 4915"/>
            <p:cNvSpPr/>
            <p:nvPr/>
          </p:nvSpPr>
          <p:spPr>
            <a:xfrm flipV="1">
              <a:off x="169859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7" name="椭圆 4916"/>
            <p:cNvSpPr/>
            <p:nvPr/>
          </p:nvSpPr>
          <p:spPr>
            <a:xfrm flipV="1">
              <a:off x="33638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8" name="椭圆 4917"/>
            <p:cNvSpPr/>
            <p:nvPr/>
          </p:nvSpPr>
          <p:spPr>
            <a:xfrm flipV="1">
              <a:off x="336385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9" name="椭圆 4918"/>
            <p:cNvSpPr/>
            <p:nvPr/>
          </p:nvSpPr>
          <p:spPr>
            <a:xfrm flipV="1">
              <a:off x="51418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0" name="椭圆 4919"/>
            <p:cNvSpPr/>
            <p:nvPr/>
          </p:nvSpPr>
          <p:spPr>
            <a:xfrm flipV="1">
              <a:off x="5141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1" name="椭圆 4920"/>
            <p:cNvSpPr/>
            <p:nvPr/>
          </p:nvSpPr>
          <p:spPr>
            <a:xfrm flipV="1">
              <a:off x="684042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2" name="椭圆 4921"/>
            <p:cNvSpPr/>
            <p:nvPr/>
          </p:nvSpPr>
          <p:spPr>
            <a:xfrm flipV="1">
              <a:off x="68404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3" name="椭圆 4922"/>
            <p:cNvSpPr/>
            <p:nvPr/>
          </p:nvSpPr>
          <p:spPr>
            <a:xfrm flipV="1">
              <a:off x="85056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4" name="椭圆 4923"/>
            <p:cNvSpPr/>
            <p:nvPr/>
          </p:nvSpPr>
          <p:spPr>
            <a:xfrm flipV="1">
              <a:off x="85056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5" name="椭圆 4924"/>
            <p:cNvSpPr/>
            <p:nvPr/>
          </p:nvSpPr>
          <p:spPr>
            <a:xfrm flipV="1">
              <a:off x="101709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6" name="椭圆 4925"/>
            <p:cNvSpPr/>
            <p:nvPr/>
          </p:nvSpPr>
          <p:spPr>
            <a:xfrm flipV="1">
              <a:off x="1017096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7" name="椭圆 4926"/>
            <p:cNvSpPr/>
            <p:nvPr/>
          </p:nvSpPr>
          <p:spPr>
            <a:xfrm flipV="1">
              <a:off x="118695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8" name="椭圆 4927"/>
            <p:cNvSpPr/>
            <p:nvPr/>
          </p:nvSpPr>
          <p:spPr>
            <a:xfrm flipV="1">
              <a:off x="1186953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9" name="椭圆 4928"/>
            <p:cNvSpPr/>
            <p:nvPr/>
          </p:nvSpPr>
          <p:spPr>
            <a:xfrm flipV="1">
              <a:off x="1353481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0" name="椭圆 4929"/>
            <p:cNvSpPr/>
            <p:nvPr/>
          </p:nvSpPr>
          <p:spPr>
            <a:xfrm flipV="1">
              <a:off x="135348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1" name="椭圆 4930"/>
            <p:cNvSpPr/>
            <p:nvPr/>
          </p:nvSpPr>
          <p:spPr>
            <a:xfrm flipV="1">
              <a:off x="1531279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2" name="椭圆 4931"/>
            <p:cNvSpPr/>
            <p:nvPr/>
          </p:nvSpPr>
          <p:spPr>
            <a:xfrm flipV="1">
              <a:off x="1531279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3" name="椭圆 4932"/>
            <p:cNvSpPr/>
            <p:nvPr/>
          </p:nvSpPr>
          <p:spPr>
            <a:xfrm flipV="1">
              <a:off x="1701137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4" name="椭圆 4933"/>
            <p:cNvSpPr/>
            <p:nvPr/>
          </p:nvSpPr>
          <p:spPr>
            <a:xfrm flipV="1">
              <a:off x="170113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5" name="椭圆 4934"/>
            <p:cNvSpPr/>
            <p:nvPr/>
          </p:nvSpPr>
          <p:spPr>
            <a:xfrm flipV="1">
              <a:off x="1867664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6" name="椭圆 4935"/>
            <p:cNvSpPr/>
            <p:nvPr/>
          </p:nvSpPr>
          <p:spPr>
            <a:xfrm flipV="1">
              <a:off x="186766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7" name="椭圆 4936"/>
            <p:cNvSpPr/>
            <p:nvPr/>
          </p:nvSpPr>
          <p:spPr>
            <a:xfrm flipV="1">
              <a:off x="203419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8" name="椭圆 4937"/>
            <p:cNvSpPr/>
            <p:nvPr/>
          </p:nvSpPr>
          <p:spPr>
            <a:xfrm flipV="1">
              <a:off x="2034191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9" name="椭圆 4938"/>
            <p:cNvSpPr/>
            <p:nvPr/>
          </p:nvSpPr>
          <p:spPr>
            <a:xfrm flipV="1">
              <a:off x="2204049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0" name="椭圆 4939"/>
            <p:cNvSpPr/>
            <p:nvPr/>
          </p:nvSpPr>
          <p:spPr>
            <a:xfrm flipV="1">
              <a:off x="220404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1" name="椭圆 4940"/>
            <p:cNvSpPr/>
            <p:nvPr/>
          </p:nvSpPr>
          <p:spPr>
            <a:xfrm flipV="1">
              <a:off x="2370576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2" name="椭圆 4941"/>
            <p:cNvSpPr/>
            <p:nvPr/>
          </p:nvSpPr>
          <p:spPr>
            <a:xfrm flipV="1">
              <a:off x="2370576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3" name="椭圆 4942"/>
            <p:cNvSpPr/>
            <p:nvPr/>
          </p:nvSpPr>
          <p:spPr>
            <a:xfrm flipV="1">
              <a:off x="2548376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4" name="椭圆 4943"/>
            <p:cNvSpPr/>
            <p:nvPr/>
          </p:nvSpPr>
          <p:spPr>
            <a:xfrm flipV="1">
              <a:off x="254837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5" name="椭圆 4944"/>
            <p:cNvSpPr/>
            <p:nvPr/>
          </p:nvSpPr>
          <p:spPr>
            <a:xfrm flipV="1">
              <a:off x="2718234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6" name="椭圆 4945"/>
            <p:cNvSpPr/>
            <p:nvPr/>
          </p:nvSpPr>
          <p:spPr>
            <a:xfrm flipV="1">
              <a:off x="2718234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7" name="椭圆 4946"/>
            <p:cNvSpPr/>
            <p:nvPr/>
          </p:nvSpPr>
          <p:spPr>
            <a:xfrm flipV="1">
              <a:off x="2884760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8" name="椭圆 4947"/>
            <p:cNvSpPr/>
            <p:nvPr/>
          </p:nvSpPr>
          <p:spPr>
            <a:xfrm flipV="1">
              <a:off x="288476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9" name="椭圆 4948"/>
            <p:cNvSpPr/>
            <p:nvPr/>
          </p:nvSpPr>
          <p:spPr>
            <a:xfrm flipV="1">
              <a:off x="0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0" name="椭圆 4949"/>
            <p:cNvSpPr/>
            <p:nvPr/>
          </p:nvSpPr>
          <p:spPr>
            <a:xfrm flipV="1">
              <a:off x="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1" name="椭圆 4950"/>
            <p:cNvSpPr/>
            <p:nvPr/>
          </p:nvSpPr>
          <p:spPr>
            <a:xfrm flipV="1">
              <a:off x="16985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2" name="椭圆 4951"/>
            <p:cNvSpPr/>
            <p:nvPr/>
          </p:nvSpPr>
          <p:spPr>
            <a:xfrm flipV="1">
              <a:off x="16985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3" name="椭圆 4952"/>
            <p:cNvSpPr/>
            <p:nvPr/>
          </p:nvSpPr>
          <p:spPr>
            <a:xfrm flipV="1">
              <a:off x="336385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4" name="椭圆 4953"/>
            <p:cNvSpPr/>
            <p:nvPr/>
          </p:nvSpPr>
          <p:spPr>
            <a:xfrm flipV="1">
              <a:off x="33638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5" name="椭圆 4954"/>
            <p:cNvSpPr/>
            <p:nvPr/>
          </p:nvSpPr>
          <p:spPr>
            <a:xfrm flipV="1">
              <a:off x="51418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6" name="椭圆 4955"/>
            <p:cNvSpPr/>
            <p:nvPr/>
          </p:nvSpPr>
          <p:spPr>
            <a:xfrm flipV="1">
              <a:off x="5141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7" name="椭圆 4956"/>
            <p:cNvSpPr/>
            <p:nvPr/>
          </p:nvSpPr>
          <p:spPr>
            <a:xfrm flipV="1">
              <a:off x="684042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8" name="椭圆 4957"/>
            <p:cNvSpPr/>
            <p:nvPr/>
          </p:nvSpPr>
          <p:spPr>
            <a:xfrm flipV="1">
              <a:off x="684042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9" name="椭圆 4958"/>
            <p:cNvSpPr/>
            <p:nvPr/>
          </p:nvSpPr>
          <p:spPr>
            <a:xfrm flipV="1">
              <a:off x="850569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0" name="椭圆 4959"/>
            <p:cNvSpPr/>
            <p:nvPr/>
          </p:nvSpPr>
          <p:spPr>
            <a:xfrm flipV="1">
              <a:off x="85056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1" name="椭圆 4960"/>
            <p:cNvSpPr/>
            <p:nvPr/>
          </p:nvSpPr>
          <p:spPr>
            <a:xfrm flipV="1">
              <a:off x="1017096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2" name="椭圆 4961"/>
            <p:cNvSpPr/>
            <p:nvPr/>
          </p:nvSpPr>
          <p:spPr>
            <a:xfrm flipV="1">
              <a:off x="101709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3" name="椭圆 4962"/>
            <p:cNvSpPr/>
            <p:nvPr/>
          </p:nvSpPr>
          <p:spPr>
            <a:xfrm flipV="1">
              <a:off x="118695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4" name="椭圆 4963"/>
            <p:cNvSpPr/>
            <p:nvPr/>
          </p:nvSpPr>
          <p:spPr>
            <a:xfrm flipV="1">
              <a:off x="1186953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5" name="椭圆 4964"/>
            <p:cNvSpPr/>
            <p:nvPr/>
          </p:nvSpPr>
          <p:spPr>
            <a:xfrm flipV="1">
              <a:off x="135348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6" name="椭圆 4965"/>
            <p:cNvSpPr/>
            <p:nvPr/>
          </p:nvSpPr>
          <p:spPr>
            <a:xfrm flipV="1">
              <a:off x="1353481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7" name="椭圆 4966"/>
            <p:cNvSpPr/>
            <p:nvPr/>
          </p:nvSpPr>
          <p:spPr>
            <a:xfrm flipV="1">
              <a:off x="153127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8" name="椭圆 4967"/>
            <p:cNvSpPr/>
            <p:nvPr/>
          </p:nvSpPr>
          <p:spPr>
            <a:xfrm flipV="1">
              <a:off x="153127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9" name="椭圆 4968"/>
            <p:cNvSpPr/>
            <p:nvPr/>
          </p:nvSpPr>
          <p:spPr>
            <a:xfrm flipV="1">
              <a:off x="170113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0" name="椭圆 4969"/>
            <p:cNvSpPr/>
            <p:nvPr/>
          </p:nvSpPr>
          <p:spPr>
            <a:xfrm flipV="1">
              <a:off x="1701137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1" name="椭圆 4970"/>
            <p:cNvSpPr/>
            <p:nvPr/>
          </p:nvSpPr>
          <p:spPr>
            <a:xfrm flipV="1">
              <a:off x="1867664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2" name="椭圆 4971"/>
            <p:cNvSpPr/>
            <p:nvPr/>
          </p:nvSpPr>
          <p:spPr>
            <a:xfrm flipV="1">
              <a:off x="186766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3" name="椭圆 4972"/>
            <p:cNvSpPr/>
            <p:nvPr/>
          </p:nvSpPr>
          <p:spPr>
            <a:xfrm flipV="1">
              <a:off x="203419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4" name="椭圆 4973"/>
            <p:cNvSpPr/>
            <p:nvPr/>
          </p:nvSpPr>
          <p:spPr>
            <a:xfrm flipV="1">
              <a:off x="203419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5" name="椭圆 4974"/>
            <p:cNvSpPr/>
            <p:nvPr/>
          </p:nvSpPr>
          <p:spPr>
            <a:xfrm flipV="1">
              <a:off x="220404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6" name="椭圆 4975"/>
            <p:cNvSpPr/>
            <p:nvPr/>
          </p:nvSpPr>
          <p:spPr>
            <a:xfrm flipV="1">
              <a:off x="220404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7" name="椭圆 4976"/>
            <p:cNvSpPr/>
            <p:nvPr/>
          </p:nvSpPr>
          <p:spPr>
            <a:xfrm flipV="1">
              <a:off x="23705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8" name="椭圆 4977"/>
            <p:cNvSpPr/>
            <p:nvPr/>
          </p:nvSpPr>
          <p:spPr>
            <a:xfrm flipV="1">
              <a:off x="2370576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9" name="椭圆 4978"/>
            <p:cNvSpPr/>
            <p:nvPr/>
          </p:nvSpPr>
          <p:spPr>
            <a:xfrm flipV="1">
              <a:off x="25483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0" name="椭圆 4979"/>
            <p:cNvSpPr/>
            <p:nvPr/>
          </p:nvSpPr>
          <p:spPr>
            <a:xfrm flipV="1">
              <a:off x="2548376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1" name="椭圆 4980"/>
            <p:cNvSpPr/>
            <p:nvPr/>
          </p:nvSpPr>
          <p:spPr>
            <a:xfrm flipV="1">
              <a:off x="271823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2" name="椭圆 4981"/>
            <p:cNvSpPr/>
            <p:nvPr/>
          </p:nvSpPr>
          <p:spPr>
            <a:xfrm flipV="1">
              <a:off x="2718234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3" name="椭圆 4982"/>
            <p:cNvSpPr/>
            <p:nvPr/>
          </p:nvSpPr>
          <p:spPr>
            <a:xfrm flipV="1">
              <a:off x="2884760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4" name="椭圆 4983"/>
            <p:cNvSpPr/>
            <p:nvPr/>
          </p:nvSpPr>
          <p:spPr>
            <a:xfrm flipV="1">
              <a:off x="2884760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7" name="椭圆 5146"/>
            <p:cNvSpPr/>
            <p:nvPr/>
          </p:nvSpPr>
          <p:spPr>
            <a:xfrm flipV="1">
              <a:off x="0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8" name="椭圆 5147"/>
            <p:cNvSpPr/>
            <p:nvPr/>
          </p:nvSpPr>
          <p:spPr>
            <a:xfrm flipV="1">
              <a:off x="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9" name="椭圆 5148"/>
            <p:cNvSpPr/>
            <p:nvPr/>
          </p:nvSpPr>
          <p:spPr>
            <a:xfrm flipV="1">
              <a:off x="16985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0" name="椭圆 5149"/>
            <p:cNvSpPr/>
            <p:nvPr/>
          </p:nvSpPr>
          <p:spPr>
            <a:xfrm flipV="1">
              <a:off x="169859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1" name="椭圆 5150"/>
            <p:cNvSpPr/>
            <p:nvPr/>
          </p:nvSpPr>
          <p:spPr>
            <a:xfrm flipV="1">
              <a:off x="33638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2" name="椭圆 5151"/>
            <p:cNvSpPr/>
            <p:nvPr/>
          </p:nvSpPr>
          <p:spPr>
            <a:xfrm flipV="1">
              <a:off x="33638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3" name="椭圆 5152"/>
            <p:cNvSpPr/>
            <p:nvPr/>
          </p:nvSpPr>
          <p:spPr>
            <a:xfrm flipV="1">
              <a:off x="514184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4" name="椭圆 5153"/>
            <p:cNvSpPr/>
            <p:nvPr/>
          </p:nvSpPr>
          <p:spPr>
            <a:xfrm flipV="1">
              <a:off x="51418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5" name="椭圆 5154"/>
            <p:cNvSpPr/>
            <p:nvPr/>
          </p:nvSpPr>
          <p:spPr>
            <a:xfrm flipV="1">
              <a:off x="68404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 flipV="1">
              <a:off x="68404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 flipV="1">
              <a:off x="85056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 flipV="1">
              <a:off x="850569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 flipV="1">
              <a:off x="101709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 flipV="1">
              <a:off x="101709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 flipV="1">
              <a:off x="1186953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 flipV="1">
              <a:off x="118695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 flipV="1">
              <a:off x="1353481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 flipV="1">
              <a:off x="1353481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 flipV="1">
              <a:off x="1531279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 flipV="1">
              <a:off x="153127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 flipV="1">
              <a:off x="170113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 flipV="1">
              <a:off x="1701137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 flipV="1">
              <a:off x="186766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 flipV="1">
              <a:off x="186766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 flipV="1">
              <a:off x="203419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 flipV="1">
              <a:off x="2034191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 flipV="1">
              <a:off x="2204049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 flipV="1">
              <a:off x="2204049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 flipV="1">
              <a:off x="2370576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 flipV="1">
              <a:off x="237057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 flipV="1">
              <a:off x="2548376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 flipV="1">
              <a:off x="254837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 flipV="1">
              <a:off x="2718234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 flipV="1">
              <a:off x="2718234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 flipV="1">
              <a:off x="288476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 flipV="1">
              <a:off x="2884760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 flipV="1">
              <a:off x="0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 flipV="1">
              <a:off x="169859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 flipV="1">
              <a:off x="336385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 flipV="1">
              <a:off x="514184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 flipV="1">
              <a:off x="684042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 flipV="1">
              <a:off x="85056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 flipV="1">
              <a:off x="1017096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 flipV="1">
              <a:off x="1186953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 flipV="1">
              <a:off x="1353481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 flipV="1">
              <a:off x="153127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 flipV="1">
              <a:off x="1701137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 flipV="1">
              <a:off x="186766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 flipV="1">
              <a:off x="203419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 flipV="1">
              <a:off x="2204049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 flipV="1">
              <a:off x="2370576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 flipV="1">
              <a:off x="254837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 flipV="1">
              <a:off x="271823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 flipV="1">
              <a:off x="2884760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7" name="椭圆 4336"/>
            <p:cNvSpPr/>
            <p:nvPr/>
          </p:nvSpPr>
          <p:spPr>
            <a:xfrm flipV="1">
              <a:off x="9154035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8" name="椭圆 4337"/>
            <p:cNvSpPr/>
            <p:nvPr/>
          </p:nvSpPr>
          <p:spPr>
            <a:xfrm flipV="1">
              <a:off x="915403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9" name="椭圆 4338"/>
            <p:cNvSpPr/>
            <p:nvPr/>
          </p:nvSpPr>
          <p:spPr>
            <a:xfrm flipV="1">
              <a:off x="9323894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0" name="椭圆 4339"/>
            <p:cNvSpPr/>
            <p:nvPr/>
          </p:nvSpPr>
          <p:spPr>
            <a:xfrm flipV="1">
              <a:off x="932389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1" name="椭圆 4340"/>
            <p:cNvSpPr/>
            <p:nvPr/>
          </p:nvSpPr>
          <p:spPr>
            <a:xfrm flipV="1">
              <a:off x="949042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2" name="椭圆 4341"/>
            <p:cNvSpPr/>
            <p:nvPr/>
          </p:nvSpPr>
          <p:spPr>
            <a:xfrm flipV="1">
              <a:off x="949042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3" name="椭圆 4342"/>
            <p:cNvSpPr/>
            <p:nvPr/>
          </p:nvSpPr>
          <p:spPr>
            <a:xfrm flipV="1">
              <a:off x="9668219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4" name="椭圆 4343"/>
            <p:cNvSpPr/>
            <p:nvPr/>
          </p:nvSpPr>
          <p:spPr>
            <a:xfrm flipV="1">
              <a:off x="966821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5" name="椭圆 4344"/>
            <p:cNvSpPr/>
            <p:nvPr/>
          </p:nvSpPr>
          <p:spPr>
            <a:xfrm flipV="1">
              <a:off x="983807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6" name="椭圆 4345"/>
            <p:cNvSpPr/>
            <p:nvPr/>
          </p:nvSpPr>
          <p:spPr>
            <a:xfrm flipV="1">
              <a:off x="9838077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7" name="椭圆 4346"/>
            <p:cNvSpPr/>
            <p:nvPr/>
          </p:nvSpPr>
          <p:spPr>
            <a:xfrm flipV="1">
              <a:off x="10004604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8" name="椭圆 4347"/>
            <p:cNvSpPr/>
            <p:nvPr/>
          </p:nvSpPr>
          <p:spPr>
            <a:xfrm flipV="1">
              <a:off x="1000460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9" name="椭圆 4348"/>
            <p:cNvSpPr/>
            <p:nvPr/>
          </p:nvSpPr>
          <p:spPr>
            <a:xfrm flipV="1">
              <a:off x="1017113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0" name="椭圆 4349"/>
            <p:cNvSpPr/>
            <p:nvPr/>
          </p:nvSpPr>
          <p:spPr>
            <a:xfrm flipV="1">
              <a:off x="1017113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1" name="椭圆 4350"/>
            <p:cNvSpPr/>
            <p:nvPr/>
          </p:nvSpPr>
          <p:spPr>
            <a:xfrm flipV="1">
              <a:off x="10340988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2" name="椭圆 4351"/>
            <p:cNvSpPr/>
            <p:nvPr/>
          </p:nvSpPr>
          <p:spPr>
            <a:xfrm flipV="1">
              <a:off x="1034098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3" name="椭圆 4352"/>
            <p:cNvSpPr/>
            <p:nvPr/>
          </p:nvSpPr>
          <p:spPr>
            <a:xfrm flipV="1">
              <a:off x="1050751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4" name="椭圆 4353"/>
            <p:cNvSpPr/>
            <p:nvPr/>
          </p:nvSpPr>
          <p:spPr>
            <a:xfrm flipV="1">
              <a:off x="10507516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5" name="椭圆 4354"/>
            <p:cNvSpPr/>
            <p:nvPr/>
          </p:nvSpPr>
          <p:spPr>
            <a:xfrm flipV="1">
              <a:off x="10685314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6" name="椭圆 4355"/>
            <p:cNvSpPr/>
            <p:nvPr/>
          </p:nvSpPr>
          <p:spPr>
            <a:xfrm flipV="1">
              <a:off x="1068531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7" name="椭圆 4356"/>
            <p:cNvSpPr/>
            <p:nvPr/>
          </p:nvSpPr>
          <p:spPr>
            <a:xfrm flipV="1">
              <a:off x="10855172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8" name="椭圆 4357"/>
            <p:cNvSpPr/>
            <p:nvPr/>
          </p:nvSpPr>
          <p:spPr>
            <a:xfrm flipV="1">
              <a:off x="10855172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9" name="椭圆 4358"/>
            <p:cNvSpPr/>
            <p:nvPr/>
          </p:nvSpPr>
          <p:spPr>
            <a:xfrm flipV="1">
              <a:off x="110216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0" name="椭圆 4359"/>
            <p:cNvSpPr/>
            <p:nvPr/>
          </p:nvSpPr>
          <p:spPr>
            <a:xfrm flipV="1">
              <a:off x="1102169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1" name="椭圆 4360"/>
            <p:cNvSpPr/>
            <p:nvPr/>
          </p:nvSpPr>
          <p:spPr>
            <a:xfrm flipV="1">
              <a:off x="1118822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2" name="椭圆 4361"/>
            <p:cNvSpPr/>
            <p:nvPr/>
          </p:nvSpPr>
          <p:spPr>
            <a:xfrm flipV="1">
              <a:off x="11188226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3" name="椭圆 4362"/>
            <p:cNvSpPr/>
            <p:nvPr/>
          </p:nvSpPr>
          <p:spPr>
            <a:xfrm flipV="1">
              <a:off x="1135808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4" name="椭圆 4363"/>
            <p:cNvSpPr/>
            <p:nvPr/>
          </p:nvSpPr>
          <p:spPr>
            <a:xfrm flipV="1">
              <a:off x="1135808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5" name="椭圆 4364"/>
            <p:cNvSpPr/>
            <p:nvPr/>
          </p:nvSpPr>
          <p:spPr>
            <a:xfrm flipV="1">
              <a:off x="1152461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6" name="椭圆 4365"/>
            <p:cNvSpPr/>
            <p:nvPr/>
          </p:nvSpPr>
          <p:spPr>
            <a:xfrm flipV="1">
              <a:off x="1152461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7" name="椭圆 4366"/>
            <p:cNvSpPr/>
            <p:nvPr/>
          </p:nvSpPr>
          <p:spPr>
            <a:xfrm flipV="1">
              <a:off x="11702411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8" name="椭圆 4367"/>
            <p:cNvSpPr/>
            <p:nvPr/>
          </p:nvSpPr>
          <p:spPr>
            <a:xfrm flipV="1">
              <a:off x="11702411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9" name="椭圆 4368"/>
            <p:cNvSpPr/>
            <p:nvPr/>
          </p:nvSpPr>
          <p:spPr>
            <a:xfrm flipV="1">
              <a:off x="1187226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0" name="椭圆 4369"/>
            <p:cNvSpPr/>
            <p:nvPr/>
          </p:nvSpPr>
          <p:spPr>
            <a:xfrm flipV="1">
              <a:off x="11872269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1" name="椭圆 4370"/>
            <p:cNvSpPr/>
            <p:nvPr/>
          </p:nvSpPr>
          <p:spPr>
            <a:xfrm flipV="1">
              <a:off x="1203879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2" name="椭圆 4371"/>
            <p:cNvSpPr/>
            <p:nvPr/>
          </p:nvSpPr>
          <p:spPr>
            <a:xfrm flipV="1">
              <a:off x="12038795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3" name="椭圆 4372"/>
            <p:cNvSpPr/>
            <p:nvPr/>
          </p:nvSpPr>
          <p:spPr>
            <a:xfrm flipV="1">
              <a:off x="9154035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4" name="椭圆 4373"/>
            <p:cNvSpPr/>
            <p:nvPr/>
          </p:nvSpPr>
          <p:spPr>
            <a:xfrm flipV="1">
              <a:off x="9154035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5" name="椭圆 4374"/>
            <p:cNvSpPr/>
            <p:nvPr/>
          </p:nvSpPr>
          <p:spPr>
            <a:xfrm flipV="1">
              <a:off x="9323894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6" name="椭圆 4375"/>
            <p:cNvSpPr/>
            <p:nvPr/>
          </p:nvSpPr>
          <p:spPr>
            <a:xfrm flipV="1">
              <a:off x="932389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7" name="椭圆 4376"/>
            <p:cNvSpPr/>
            <p:nvPr/>
          </p:nvSpPr>
          <p:spPr>
            <a:xfrm flipV="1">
              <a:off x="9490420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8" name="椭圆 4377"/>
            <p:cNvSpPr/>
            <p:nvPr/>
          </p:nvSpPr>
          <p:spPr>
            <a:xfrm flipV="1">
              <a:off x="9490420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9" name="椭圆 4378"/>
            <p:cNvSpPr/>
            <p:nvPr/>
          </p:nvSpPr>
          <p:spPr>
            <a:xfrm flipV="1">
              <a:off x="9668219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0" name="椭圆 4379"/>
            <p:cNvSpPr/>
            <p:nvPr/>
          </p:nvSpPr>
          <p:spPr>
            <a:xfrm flipV="1">
              <a:off x="9668219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1" name="椭圆 4380"/>
            <p:cNvSpPr/>
            <p:nvPr/>
          </p:nvSpPr>
          <p:spPr>
            <a:xfrm flipV="1">
              <a:off x="983807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2" name="椭圆 4381"/>
            <p:cNvSpPr/>
            <p:nvPr/>
          </p:nvSpPr>
          <p:spPr>
            <a:xfrm flipV="1">
              <a:off x="9838077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3" name="椭圆 4382"/>
            <p:cNvSpPr/>
            <p:nvPr/>
          </p:nvSpPr>
          <p:spPr>
            <a:xfrm flipV="1">
              <a:off x="10004604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4" name="椭圆 4383"/>
            <p:cNvSpPr/>
            <p:nvPr/>
          </p:nvSpPr>
          <p:spPr>
            <a:xfrm flipV="1">
              <a:off x="1000460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5" name="椭圆 4384"/>
            <p:cNvSpPr/>
            <p:nvPr/>
          </p:nvSpPr>
          <p:spPr>
            <a:xfrm flipV="1">
              <a:off x="10171131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6" name="椭圆 4385"/>
            <p:cNvSpPr/>
            <p:nvPr/>
          </p:nvSpPr>
          <p:spPr>
            <a:xfrm flipV="1">
              <a:off x="10171131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7" name="椭圆 4386"/>
            <p:cNvSpPr/>
            <p:nvPr/>
          </p:nvSpPr>
          <p:spPr>
            <a:xfrm flipV="1">
              <a:off x="10340988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8" name="椭圆 4387"/>
            <p:cNvSpPr/>
            <p:nvPr/>
          </p:nvSpPr>
          <p:spPr>
            <a:xfrm flipV="1">
              <a:off x="10340988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9" name="椭圆 4388"/>
            <p:cNvSpPr/>
            <p:nvPr/>
          </p:nvSpPr>
          <p:spPr>
            <a:xfrm flipV="1">
              <a:off x="1050751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0" name="椭圆 4389"/>
            <p:cNvSpPr/>
            <p:nvPr/>
          </p:nvSpPr>
          <p:spPr>
            <a:xfrm flipV="1">
              <a:off x="10507516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1" name="椭圆 4390"/>
            <p:cNvSpPr/>
            <p:nvPr/>
          </p:nvSpPr>
          <p:spPr>
            <a:xfrm flipV="1">
              <a:off x="1068531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2" name="椭圆 4391"/>
            <p:cNvSpPr/>
            <p:nvPr/>
          </p:nvSpPr>
          <p:spPr>
            <a:xfrm flipV="1">
              <a:off x="10685314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3" name="椭圆 4392"/>
            <p:cNvSpPr/>
            <p:nvPr/>
          </p:nvSpPr>
          <p:spPr>
            <a:xfrm flipV="1">
              <a:off x="1085517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4" name="椭圆 4393"/>
            <p:cNvSpPr/>
            <p:nvPr/>
          </p:nvSpPr>
          <p:spPr>
            <a:xfrm flipV="1">
              <a:off x="1085517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5" name="椭圆 4394"/>
            <p:cNvSpPr/>
            <p:nvPr/>
          </p:nvSpPr>
          <p:spPr>
            <a:xfrm flipV="1">
              <a:off x="11021699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6" name="椭圆 4395"/>
            <p:cNvSpPr/>
            <p:nvPr/>
          </p:nvSpPr>
          <p:spPr>
            <a:xfrm flipV="1">
              <a:off x="1102169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7" name="椭圆 4396"/>
            <p:cNvSpPr/>
            <p:nvPr/>
          </p:nvSpPr>
          <p:spPr>
            <a:xfrm flipV="1">
              <a:off x="1118822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8" name="椭圆 4397"/>
            <p:cNvSpPr/>
            <p:nvPr/>
          </p:nvSpPr>
          <p:spPr>
            <a:xfrm flipV="1">
              <a:off x="11188226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9" name="椭圆 4398"/>
            <p:cNvSpPr/>
            <p:nvPr/>
          </p:nvSpPr>
          <p:spPr>
            <a:xfrm flipV="1">
              <a:off x="11358084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0" name="椭圆 4399"/>
            <p:cNvSpPr/>
            <p:nvPr/>
          </p:nvSpPr>
          <p:spPr>
            <a:xfrm flipV="1">
              <a:off x="1135808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1" name="椭圆 4400"/>
            <p:cNvSpPr/>
            <p:nvPr/>
          </p:nvSpPr>
          <p:spPr>
            <a:xfrm flipV="1">
              <a:off x="1152461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2" name="椭圆 4401"/>
            <p:cNvSpPr/>
            <p:nvPr/>
          </p:nvSpPr>
          <p:spPr>
            <a:xfrm flipV="1">
              <a:off x="11524611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3" name="椭圆 4402"/>
            <p:cNvSpPr/>
            <p:nvPr/>
          </p:nvSpPr>
          <p:spPr>
            <a:xfrm flipV="1">
              <a:off x="1170241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4" name="椭圆 4403"/>
            <p:cNvSpPr/>
            <p:nvPr/>
          </p:nvSpPr>
          <p:spPr>
            <a:xfrm flipV="1">
              <a:off x="11702411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5" name="椭圆 4404"/>
            <p:cNvSpPr/>
            <p:nvPr/>
          </p:nvSpPr>
          <p:spPr>
            <a:xfrm flipV="1">
              <a:off x="1187226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6" name="椭圆 4405"/>
            <p:cNvSpPr/>
            <p:nvPr/>
          </p:nvSpPr>
          <p:spPr>
            <a:xfrm flipV="1">
              <a:off x="1187226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7" name="椭圆 4406"/>
            <p:cNvSpPr/>
            <p:nvPr/>
          </p:nvSpPr>
          <p:spPr>
            <a:xfrm flipV="1">
              <a:off x="12038795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8" name="椭圆 4407"/>
            <p:cNvSpPr/>
            <p:nvPr/>
          </p:nvSpPr>
          <p:spPr>
            <a:xfrm flipV="1">
              <a:off x="12038795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9" name="椭圆 4408"/>
            <p:cNvSpPr/>
            <p:nvPr/>
          </p:nvSpPr>
          <p:spPr>
            <a:xfrm flipV="1">
              <a:off x="9154035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0" name="椭圆 4409"/>
            <p:cNvSpPr/>
            <p:nvPr/>
          </p:nvSpPr>
          <p:spPr>
            <a:xfrm flipV="1">
              <a:off x="9154035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1" name="椭圆 4410"/>
            <p:cNvSpPr/>
            <p:nvPr/>
          </p:nvSpPr>
          <p:spPr>
            <a:xfrm flipV="1">
              <a:off x="9323894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2" name="椭圆 4411"/>
            <p:cNvSpPr/>
            <p:nvPr/>
          </p:nvSpPr>
          <p:spPr>
            <a:xfrm flipV="1">
              <a:off x="9323894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3" name="椭圆 4412"/>
            <p:cNvSpPr/>
            <p:nvPr/>
          </p:nvSpPr>
          <p:spPr>
            <a:xfrm flipV="1">
              <a:off x="949042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4" name="椭圆 4413"/>
            <p:cNvSpPr/>
            <p:nvPr/>
          </p:nvSpPr>
          <p:spPr>
            <a:xfrm flipV="1">
              <a:off x="949042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5" name="椭圆 4414"/>
            <p:cNvSpPr/>
            <p:nvPr/>
          </p:nvSpPr>
          <p:spPr>
            <a:xfrm flipV="1">
              <a:off x="9668219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6" name="椭圆 4415"/>
            <p:cNvSpPr/>
            <p:nvPr/>
          </p:nvSpPr>
          <p:spPr>
            <a:xfrm flipV="1">
              <a:off x="966821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7" name="椭圆 4416"/>
            <p:cNvSpPr/>
            <p:nvPr/>
          </p:nvSpPr>
          <p:spPr>
            <a:xfrm flipV="1">
              <a:off x="983807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8" name="椭圆 4417"/>
            <p:cNvSpPr/>
            <p:nvPr/>
          </p:nvSpPr>
          <p:spPr>
            <a:xfrm flipV="1">
              <a:off x="983807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9" name="椭圆 4418"/>
            <p:cNvSpPr/>
            <p:nvPr/>
          </p:nvSpPr>
          <p:spPr>
            <a:xfrm flipV="1">
              <a:off x="10004604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0" name="椭圆 4419"/>
            <p:cNvSpPr/>
            <p:nvPr/>
          </p:nvSpPr>
          <p:spPr>
            <a:xfrm flipV="1">
              <a:off x="1000460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1" name="椭圆 4420"/>
            <p:cNvSpPr/>
            <p:nvPr/>
          </p:nvSpPr>
          <p:spPr>
            <a:xfrm flipV="1">
              <a:off x="10171131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2" name="椭圆 4421"/>
            <p:cNvSpPr/>
            <p:nvPr/>
          </p:nvSpPr>
          <p:spPr>
            <a:xfrm flipV="1">
              <a:off x="1017113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3" name="椭圆 4422"/>
            <p:cNvSpPr/>
            <p:nvPr/>
          </p:nvSpPr>
          <p:spPr>
            <a:xfrm flipV="1">
              <a:off x="10340988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4" name="椭圆 4423"/>
            <p:cNvSpPr/>
            <p:nvPr/>
          </p:nvSpPr>
          <p:spPr>
            <a:xfrm flipV="1">
              <a:off x="10340988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5" name="椭圆 4424"/>
            <p:cNvSpPr/>
            <p:nvPr/>
          </p:nvSpPr>
          <p:spPr>
            <a:xfrm flipV="1">
              <a:off x="10507516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6" name="椭圆 4425"/>
            <p:cNvSpPr/>
            <p:nvPr/>
          </p:nvSpPr>
          <p:spPr>
            <a:xfrm flipV="1">
              <a:off x="1050751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7" name="椭圆 4426"/>
            <p:cNvSpPr/>
            <p:nvPr/>
          </p:nvSpPr>
          <p:spPr>
            <a:xfrm flipV="1">
              <a:off x="10685314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8" name="椭圆 4427"/>
            <p:cNvSpPr/>
            <p:nvPr/>
          </p:nvSpPr>
          <p:spPr>
            <a:xfrm flipV="1">
              <a:off x="1068531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9" name="椭圆 4428"/>
            <p:cNvSpPr/>
            <p:nvPr/>
          </p:nvSpPr>
          <p:spPr>
            <a:xfrm flipV="1">
              <a:off x="1085517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0" name="椭圆 4429"/>
            <p:cNvSpPr/>
            <p:nvPr/>
          </p:nvSpPr>
          <p:spPr>
            <a:xfrm flipV="1">
              <a:off x="1085517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1" name="椭圆 4430"/>
            <p:cNvSpPr/>
            <p:nvPr/>
          </p:nvSpPr>
          <p:spPr>
            <a:xfrm flipV="1">
              <a:off x="11021699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2" name="椭圆 4431"/>
            <p:cNvSpPr/>
            <p:nvPr/>
          </p:nvSpPr>
          <p:spPr>
            <a:xfrm flipV="1">
              <a:off x="11021699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3" name="椭圆 4432"/>
            <p:cNvSpPr/>
            <p:nvPr/>
          </p:nvSpPr>
          <p:spPr>
            <a:xfrm flipV="1">
              <a:off x="11188226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4" name="椭圆 4433"/>
            <p:cNvSpPr/>
            <p:nvPr/>
          </p:nvSpPr>
          <p:spPr>
            <a:xfrm flipV="1">
              <a:off x="111882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5" name="椭圆 4434"/>
            <p:cNvSpPr/>
            <p:nvPr/>
          </p:nvSpPr>
          <p:spPr>
            <a:xfrm flipV="1">
              <a:off x="11358084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6" name="椭圆 4435"/>
            <p:cNvSpPr/>
            <p:nvPr/>
          </p:nvSpPr>
          <p:spPr>
            <a:xfrm flipV="1">
              <a:off x="113580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7" name="椭圆 4436"/>
            <p:cNvSpPr/>
            <p:nvPr/>
          </p:nvSpPr>
          <p:spPr>
            <a:xfrm flipV="1">
              <a:off x="1152461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8" name="椭圆 4437"/>
            <p:cNvSpPr/>
            <p:nvPr/>
          </p:nvSpPr>
          <p:spPr>
            <a:xfrm flipV="1">
              <a:off x="11524611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9" name="椭圆 4438"/>
            <p:cNvSpPr/>
            <p:nvPr/>
          </p:nvSpPr>
          <p:spPr>
            <a:xfrm flipV="1">
              <a:off x="11702411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0" name="椭圆 4439"/>
            <p:cNvSpPr/>
            <p:nvPr/>
          </p:nvSpPr>
          <p:spPr>
            <a:xfrm flipV="1">
              <a:off x="1170241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1" name="椭圆 4440"/>
            <p:cNvSpPr/>
            <p:nvPr/>
          </p:nvSpPr>
          <p:spPr>
            <a:xfrm flipV="1">
              <a:off x="1187226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2" name="椭圆 4441"/>
            <p:cNvSpPr/>
            <p:nvPr/>
          </p:nvSpPr>
          <p:spPr>
            <a:xfrm flipV="1">
              <a:off x="118722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3" name="椭圆 4442"/>
            <p:cNvSpPr/>
            <p:nvPr/>
          </p:nvSpPr>
          <p:spPr>
            <a:xfrm flipV="1">
              <a:off x="1203879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4" name="椭圆 4443"/>
            <p:cNvSpPr/>
            <p:nvPr/>
          </p:nvSpPr>
          <p:spPr>
            <a:xfrm flipV="1">
              <a:off x="12038795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5" name="椭圆 4444"/>
            <p:cNvSpPr/>
            <p:nvPr/>
          </p:nvSpPr>
          <p:spPr>
            <a:xfrm flipV="1">
              <a:off x="915403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6" name="椭圆 4445"/>
            <p:cNvSpPr/>
            <p:nvPr/>
          </p:nvSpPr>
          <p:spPr>
            <a:xfrm flipV="1">
              <a:off x="915403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7" name="椭圆 4446"/>
            <p:cNvSpPr/>
            <p:nvPr/>
          </p:nvSpPr>
          <p:spPr>
            <a:xfrm flipV="1">
              <a:off x="932389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8" name="椭圆 4447"/>
            <p:cNvSpPr/>
            <p:nvPr/>
          </p:nvSpPr>
          <p:spPr>
            <a:xfrm flipV="1">
              <a:off x="932389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9" name="椭圆 4448"/>
            <p:cNvSpPr/>
            <p:nvPr/>
          </p:nvSpPr>
          <p:spPr>
            <a:xfrm flipV="1">
              <a:off x="9490420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0" name="椭圆 4449"/>
            <p:cNvSpPr/>
            <p:nvPr/>
          </p:nvSpPr>
          <p:spPr>
            <a:xfrm flipV="1">
              <a:off x="9490420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1" name="椭圆 4450"/>
            <p:cNvSpPr/>
            <p:nvPr/>
          </p:nvSpPr>
          <p:spPr>
            <a:xfrm flipV="1">
              <a:off x="966821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2" name="椭圆 4451"/>
            <p:cNvSpPr/>
            <p:nvPr/>
          </p:nvSpPr>
          <p:spPr>
            <a:xfrm flipV="1">
              <a:off x="966821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3" name="椭圆 4452"/>
            <p:cNvSpPr/>
            <p:nvPr/>
          </p:nvSpPr>
          <p:spPr>
            <a:xfrm flipV="1">
              <a:off x="983807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4" name="椭圆 4453"/>
            <p:cNvSpPr/>
            <p:nvPr/>
          </p:nvSpPr>
          <p:spPr>
            <a:xfrm flipV="1">
              <a:off x="983807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5" name="椭圆 4454"/>
            <p:cNvSpPr/>
            <p:nvPr/>
          </p:nvSpPr>
          <p:spPr>
            <a:xfrm flipV="1">
              <a:off x="10004604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6" name="椭圆 4455"/>
            <p:cNvSpPr/>
            <p:nvPr/>
          </p:nvSpPr>
          <p:spPr>
            <a:xfrm flipV="1">
              <a:off x="100046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7" name="椭圆 4456"/>
            <p:cNvSpPr/>
            <p:nvPr/>
          </p:nvSpPr>
          <p:spPr>
            <a:xfrm flipV="1">
              <a:off x="1017113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8" name="椭圆 4457"/>
            <p:cNvSpPr/>
            <p:nvPr/>
          </p:nvSpPr>
          <p:spPr>
            <a:xfrm flipV="1">
              <a:off x="1017113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9" name="椭圆 4458"/>
            <p:cNvSpPr/>
            <p:nvPr/>
          </p:nvSpPr>
          <p:spPr>
            <a:xfrm flipV="1">
              <a:off x="10340988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0" name="椭圆 4459"/>
            <p:cNvSpPr/>
            <p:nvPr/>
          </p:nvSpPr>
          <p:spPr>
            <a:xfrm flipV="1">
              <a:off x="10340988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1" name="椭圆 4460"/>
            <p:cNvSpPr/>
            <p:nvPr/>
          </p:nvSpPr>
          <p:spPr>
            <a:xfrm flipV="1">
              <a:off x="105075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2" name="椭圆 4461"/>
            <p:cNvSpPr/>
            <p:nvPr/>
          </p:nvSpPr>
          <p:spPr>
            <a:xfrm flipV="1">
              <a:off x="1050751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3" name="椭圆 4462"/>
            <p:cNvSpPr/>
            <p:nvPr/>
          </p:nvSpPr>
          <p:spPr>
            <a:xfrm flipV="1">
              <a:off x="1068531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4" name="椭圆 4463"/>
            <p:cNvSpPr/>
            <p:nvPr/>
          </p:nvSpPr>
          <p:spPr>
            <a:xfrm flipV="1">
              <a:off x="10685314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5" name="椭圆 4464"/>
            <p:cNvSpPr/>
            <p:nvPr/>
          </p:nvSpPr>
          <p:spPr>
            <a:xfrm flipV="1">
              <a:off x="1085517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6" name="椭圆 4465"/>
            <p:cNvSpPr/>
            <p:nvPr/>
          </p:nvSpPr>
          <p:spPr>
            <a:xfrm flipV="1">
              <a:off x="1085517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7" name="椭圆 4466"/>
            <p:cNvSpPr/>
            <p:nvPr/>
          </p:nvSpPr>
          <p:spPr>
            <a:xfrm flipV="1">
              <a:off x="11021699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8" name="椭圆 4467"/>
            <p:cNvSpPr/>
            <p:nvPr/>
          </p:nvSpPr>
          <p:spPr>
            <a:xfrm flipV="1">
              <a:off x="1102169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9" name="椭圆 4468"/>
            <p:cNvSpPr/>
            <p:nvPr/>
          </p:nvSpPr>
          <p:spPr>
            <a:xfrm flipV="1">
              <a:off x="11188226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0" name="椭圆 4469"/>
            <p:cNvSpPr/>
            <p:nvPr/>
          </p:nvSpPr>
          <p:spPr>
            <a:xfrm flipV="1">
              <a:off x="1118822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1" name="椭圆 4470"/>
            <p:cNvSpPr/>
            <p:nvPr/>
          </p:nvSpPr>
          <p:spPr>
            <a:xfrm flipV="1">
              <a:off x="11358084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2" name="椭圆 4471"/>
            <p:cNvSpPr/>
            <p:nvPr/>
          </p:nvSpPr>
          <p:spPr>
            <a:xfrm flipV="1">
              <a:off x="113580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3" name="椭圆 4472"/>
            <p:cNvSpPr/>
            <p:nvPr/>
          </p:nvSpPr>
          <p:spPr>
            <a:xfrm flipV="1">
              <a:off x="115246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4" name="椭圆 4473"/>
            <p:cNvSpPr/>
            <p:nvPr/>
          </p:nvSpPr>
          <p:spPr>
            <a:xfrm flipV="1">
              <a:off x="1152461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5" name="椭圆 4474"/>
            <p:cNvSpPr/>
            <p:nvPr/>
          </p:nvSpPr>
          <p:spPr>
            <a:xfrm flipV="1">
              <a:off x="117024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6" name="椭圆 4475"/>
            <p:cNvSpPr/>
            <p:nvPr/>
          </p:nvSpPr>
          <p:spPr>
            <a:xfrm flipV="1">
              <a:off x="11702411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7" name="椭圆 4476"/>
            <p:cNvSpPr/>
            <p:nvPr/>
          </p:nvSpPr>
          <p:spPr>
            <a:xfrm flipV="1">
              <a:off x="11872269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8" name="椭圆 4477"/>
            <p:cNvSpPr/>
            <p:nvPr/>
          </p:nvSpPr>
          <p:spPr>
            <a:xfrm flipV="1">
              <a:off x="1187226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9" name="椭圆 4478"/>
            <p:cNvSpPr/>
            <p:nvPr/>
          </p:nvSpPr>
          <p:spPr>
            <a:xfrm flipV="1">
              <a:off x="12038795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0" name="椭圆 4479"/>
            <p:cNvSpPr/>
            <p:nvPr/>
          </p:nvSpPr>
          <p:spPr>
            <a:xfrm flipV="1">
              <a:off x="1203879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1" name="椭圆 4480"/>
            <p:cNvSpPr/>
            <p:nvPr/>
          </p:nvSpPr>
          <p:spPr>
            <a:xfrm flipV="1">
              <a:off x="915403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2" name="椭圆 4481"/>
            <p:cNvSpPr/>
            <p:nvPr/>
          </p:nvSpPr>
          <p:spPr>
            <a:xfrm flipV="1">
              <a:off x="915403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3" name="椭圆 4482"/>
            <p:cNvSpPr/>
            <p:nvPr/>
          </p:nvSpPr>
          <p:spPr>
            <a:xfrm flipV="1">
              <a:off x="9323894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4" name="椭圆 4483"/>
            <p:cNvSpPr/>
            <p:nvPr/>
          </p:nvSpPr>
          <p:spPr>
            <a:xfrm flipV="1">
              <a:off x="9323894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5" name="椭圆 4484"/>
            <p:cNvSpPr/>
            <p:nvPr/>
          </p:nvSpPr>
          <p:spPr>
            <a:xfrm flipV="1">
              <a:off x="949042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6" name="椭圆 4485"/>
            <p:cNvSpPr/>
            <p:nvPr/>
          </p:nvSpPr>
          <p:spPr>
            <a:xfrm flipV="1">
              <a:off x="9490420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7" name="椭圆 4486"/>
            <p:cNvSpPr/>
            <p:nvPr/>
          </p:nvSpPr>
          <p:spPr>
            <a:xfrm flipV="1">
              <a:off x="966821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8" name="椭圆 4487"/>
            <p:cNvSpPr/>
            <p:nvPr/>
          </p:nvSpPr>
          <p:spPr>
            <a:xfrm flipV="1">
              <a:off x="966821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9" name="椭圆 4488"/>
            <p:cNvSpPr/>
            <p:nvPr/>
          </p:nvSpPr>
          <p:spPr>
            <a:xfrm flipV="1">
              <a:off x="9838077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0" name="椭圆 4489"/>
            <p:cNvSpPr/>
            <p:nvPr/>
          </p:nvSpPr>
          <p:spPr>
            <a:xfrm flipV="1">
              <a:off x="983807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1" name="椭圆 4490"/>
            <p:cNvSpPr/>
            <p:nvPr/>
          </p:nvSpPr>
          <p:spPr>
            <a:xfrm flipV="1">
              <a:off x="1000460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2" name="椭圆 4491"/>
            <p:cNvSpPr/>
            <p:nvPr/>
          </p:nvSpPr>
          <p:spPr>
            <a:xfrm flipV="1">
              <a:off x="100046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3" name="椭圆 4492"/>
            <p:cNvSpPr/>
            <p:nvPr/>
          </p:nvSpPr>
          <p:spPr>
            <a:xfrm flipV="1">
              <a:off x="1017113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4" name="椭圆 4493"/>
            <p:cNvSpPr/>
            <p:nvPr/>
          </p:nvSpPr>
          <p:spPr>
            <a:xfrm flipV="1">
              <a:off x="10171131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5" name="椭圆 4494"/>
            <p:cNvSpPr/>
            <p:nvPr/>
          </p:nvSpPr>
          <p:spPr>
            <a:xfrm flipV="1">
              <a:off x="10340988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6" name="椭圆 4495"/>
            <p:cNvSpPr/>
            <p:nvPr/>
          </p:nvSpPr>
          <p:spPr>
            <a:xfrm flipV="1">
              <a:off x="10340988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7" name="椭圆 4496"/>
            <p:cNvSpPr/>
            <p:nvPr/>
          </p:nvSpPr>
          <p:spPr>
            <a:xfrm flipV="1">
              <a:off x="10507516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8" name="椭圆 4497"/>
            <p:cNvSpPr/>
            <p:nvPr/>
          </p:nvSpPr>
          <p:spPr>
            <a:xfrm flipV="1">
              <a:off x="1050751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9" name="椭圆 4498"/>
            <p:cNvSpPr/>
            <p:nvPr/>
          </p:nvSpPr>
          <p:spPr>
            <a:xfrm flipV="1">
              <a:off x="1068531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0" name="椭圆 4499"/>
            <p:cNvSpPr/>
            <p:nvPr/>
          </p:nvSpPr>
          <p:spPr>
            <a:xfrm flipV="1">
              <a:off x="10685314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1" name="椭圆 4500"/>
            <p:cNvSpPr/>
            <p:nvPr/>
          </p:nvSpPr>
          <p:spPr>
            <a:xfrm flipV="1">
              <a:off x="1085517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2" name="椭圆 4501"/>
            <p:cNvSpPr/>
            <p:nvPr/>
          </p:nvSpPr>
          <p:spPr>
            <a:xfrm flipV="1">
              <a:off x="1085517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3" name="椭圆 4502"/>
            <p:cNvSpPr/>
            <p:nvPr/>
          </p:nvSpPr>
          <p:spPr>
            <a:xfrm flipV="1">
              <a:off x="11021699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4" name="椭圆 4503"/>
            <p:cNvSpPr/>
            <p:nvPr/>
          </p:nvSpPr>
          <p:spPr>
            <a:xfrm flipV="1">
              <a:off x="11021699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5" name="椭圆 4504"/>
            <p:cNvSpPr/>
            <p:nvPr/>
          </p:nvSpPr>
          <p:spPr>
            <a:xfrm flipV="1">
              <a:off x="1118822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6" name="椭圆 4505"/>
            <p:cNvSpPr/>
            <p:nvPr/>
          </p:nvSpPr>
          <p:spPr>
            <a:xfrm flipV="1">
              <a:off x="11188226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7" name="椭圆 4506"/>
            <p:cNvSpPr/>
            <p:nvPr/>
          </p:nvSpPr>
          <p:spPr>
            <a:xfrm flipV="1">
              <a:off x="11358084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8" name="椭圆 4507"/>
            <p:cNvSpPr/>
            <p:nvPr/>
          </p:nvSpPr>
          <p:spPr>
            <a:xfrm flipV="1">
              <a:off x="113580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9" name="椭圆 4508"/>
            <p:cNvSpPr/>
            <p:nvPr/>
          </p:nvSpPr>
          <p:spPr>
            <a:xfrm flipV="1">
              <a:off x="11524611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0" name="椭圆 4509"/>
            <p:cNvSpPr/>
            <p:nvPr/>
          </p:nvSpPr>
          <p:spPr>
            <a:xfrm flipV="1">
              <a:off x="11524611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1" name="椭圆 4510"/>
            <p:cNvSpPr/>
            <p:nvPr/>
          </p:nvSpPr>
          <p:spPr>
            <a:xfrm flipV="1">
              <a:off x="11702411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2" name="椭圆 4511"/>
            <p:cNvSpPr/>
            <p:nvPr/>
          </p:nvSpPr>
          <p:spPr>
            <a:xfrm flipV="1">
              <a:off x="1170241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3" name="椭圆 4512"/>
            <p:cNvSpPr/>
            <p:nvPr/>
          </p:nvSpPr>
          <p:spPr>
            <a:xfrm flipV="1">
              <a:off x="1187226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4" name="椭圆 4513"/>
            <p:cNvSpPr/>
            <p:nvPr/>
          </p:nvSpPr>
          <p:spPr>
            <a:xfrm flipV="1">
              <a:off x="11872269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5" name="椭圆 4514"/>
            <p:cNvSpPr/>
            <p:nvPr/>
          </p:nvSpPr>
          <p:spPr>
            <a:xfrm flipV="1">
              <a:off x="1203879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6" name="椭圆 4515"/>
            <p:cNvSpPr/>
            <p:nvPr/>
          </p:nvSpPr>
          <p:spPr>
            <a:xfrm flipV="1">
              <a:off x="1203879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7" name="椭圆 4516"/>
            <p:cNvSpPr/>
            <p:nvPr/>
          </p:nvSpPr>
          <p:spPr>
            <a:xfrm flipV="1">
              <a:off x="9154035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8" name="椭圆 4517"/>
            <p:cNvSpPr/>
            <p:nvPr/>
          </p:nvSpPr>
          <p:spPr>
            <a:xfrm flipV="1">
              <a:off x="915403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9" name="椭圆 4518"/>
            <p:cNvSpPr/>
            <p:nvPr/>
          </p:nvSpPr>
          <p:spPr>
            <a:xfrm flipV="1">
              <a:off x="932389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0" name="椭圆 4519"/>
            <p:cNvSpPr/>
            <p:nvPr/>
          </p:nvSpPr>
          <p:spPr>
            <a:xfrm flipV="1">
              <a:off x="932389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1" name="椭圆 4520"/>
            <p:cNvSpPr/>
            <p:nvPr/>
          </p:nvSpPr>
          <p:spPr>
            <a:xfrm flipV="1">
              <a:off x="949042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2" name="椭圆 4521"/>
            <p:cNvSpPr/>
            <p:nvPr/>
          </p:nvSpPr>
          <p:spPr>
            <a:xfrm flipV="1">
              <a:off x="949042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3" name="椭圆 4522"/>
            <p:cNvSpPr/>
            <p:nvPr/>
          </p:nvSpPr>
          <p:spPr>
            <a:xfrm flipV="1">
              <a:off x="966821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4" name="椭圆 4523"/>
            <p:cNvSpPr/>
            <p:nvPr/>
          </p:nvSpPr>
          <p:spPr>
            <a:xfrm flipV="1">
              <a:off x="966821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5" name="椭圆 4524"/>
            <p:cNvSpPr/>
            <p:nvPr/>
          </p:nvSpPr>
          <p:spPr>
            <a:xfrm flipV="1">
              <a:off x="9838077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6" name="椭圆 4525"/>
            <p:cNvSpPr/>
            <p:nvPr/>
          </p:nvSpPr>
          <p:spPr>
            <a:xfrm flipV="1">
              <a:off x="983807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7" name="椭圆 4526"/>
            <p:cNvSpPr/>
            <p:nvPr/>
          </p:nvSpPr>
          <p:spPr>
            <a:xfrm flipV="1">
              <a:off x="1000460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8" name="椭圆 4527"/>
            <p:cNvSpPr/>
            <p:nvPr/>
          </p:nvSpPr>
          <p:spPr>
            <a:xfrm flipV="1">
              <a:off x="100046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9" name="椭圆 4528"/>
            <p:cNvSpPr/>
            <p:nvPr/>
          </p:nvSpPr>
          <p:spPr>
            <a:xfrm flipV="1">
              <a:off x="10171131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0" name="椭圆 4529"/>
            <p:cNvSpPr/>
            <p:nvPr/>
          </p:nvSpPr>
          <p:spPr>
            <a:xfrm flipV="1">
              <a:off x="1017113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1" name="椭圆 4530"/>
            <p:cNvSpPr/>
            <p:nvPr/>
          </p:nvSpPr>
          <p:spPr>
            <a:xfrm flipV="1">
              <a:off x="1034098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2" name="椭圆 4531"/>
            <p:cNvSpPr/>
            <p:nvPr/>
          </p:nvSpPr>
          <p:spPr>
            <a:xfrm flipV="1">
              <a:off x="10340988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3" name="椭圆 4532"/>
            <p:cNvSpPr/>
            <p:nvPr/>
          </p:nvSpPr>
          <p:spPr>
            <a:xfrm flipV="1">
              <a:off x="1050751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4" name="椭圆 4533"/>
            <p:cNvSpPr/>
            <p:nvPr/>
          </p:nvSpPr>
          <p:spPr>
            <a:xfrm flipV="1">
              <a:off x="10507516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5" name="椭圆 4534"/>
            <p:cNvSpPr/>
            <p:nvPr/>
          </p:nvSpPr>
          <p:spPr>
            <a:xfrm flipV="1">
              <a:off x="1068531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6" name="椭圆 4535"/>
            <p:cNvSpPr/>
            <p:nvPr/>
          </p:nvSpPr>
          <p:spPr>
            <a:xfrm flipV="1">
              <a:off x="10685314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7" name="椭圆 4536"/>
            <p:cNvSpPr/>
            <p:nvPr/>
          </p:nvSpPr>
          <p:spPr>
            <a:xfrm flipV="1">
              <a:off x="1085517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8" name="椭圆 4537"/>
            <p:cNvSpPr/>
            <p:nvPr/>
          </p:nvSpPr>
          <p:spPr>
            <a:xfrm flipV="1">
              <a:off x="10855172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9" name="椭圆 4538"/>
            <p:cNvSpPr/>
            <p:nvPr/>
          </p:nvSpPr>
          <p:spPr>
            <a:xfrm flipV="1">
              <a:off x="11021699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0" name="椭圆 4539"/>
            <p:cNvSpPr/>
            <p:nvPr/>
          </p:nvSpPr>
          <p:spPr>
            <a:xfrm flipV="1">
              <a:off x="1102169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1" name="椭圆 4540"/>
            <p:cNvSpPr/>
            <p:nvPr/>
          </p:nvSpPr>
          <p:spPr>
            <a:xfrm flipV="1">
              <a:off x="1118822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2" name="椭圆 4541"/>
            <p:cNvSpPr/>
            <p:nvPr/>
          </p:nvSpPr>
          <p:spPr>
            <a:xfrm flipV="1">
              <a:off x="1118822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3" name="椭圆 4542"/>
            <p:cNvSpPr/>
            <p:nvPr/>
          </p:nvSpPr>
          <p:spPr>
            <a:xfrm flipV="1">
              <a:off x="1135808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4" name="椭圆 4543"/>
            <p:cNvSpPr/>
            <p:nvPr/>
          </p:nvSpPr>
          <p:spPr>
            <a:xfrm flipV="1">
              <a:off x="113580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5" name="椭圆 4544"/>
            <p:cNvSpPr/>
            <p:nvPr/>
          </p:nvSpPr>
          <p:spPr>
            <a:xfrm flipV="1">
              <a:off x="115246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6" name="椭圆 4545"/>
            <p:cNvSpPr/>
            <p:nvPr/>
          </p:nvSpPr>
          <p:spPr>
            <a:xfrm flipV="1">
              <a:off x="11524611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7" name="椭圆 4546"/>
            <p:cNvSpPr/>
            <p:nvPr/>
          </p:nvSpPr>
          <p:spPr>
            <a:xfrm flipV="1">
              <a:off x="117024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8" name="椭圆 4547"/>
            <p:cNvSpPr/>
            <p:nvPr/>
          </p:nvSpPr>
          <p:spPr>
            <a:xfrm flipV="1">
              <a:off x="11702411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9" name="椭圆 4548"/>
            <p:cNvSpPr/>
            <p:nvPr/>
          </p:nvSpPr>
          <p:spPr>
            <a:xfrm flipV="1">
              <a:off x="1187226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0" name="椭圆 4549"/>
            <p:cNvSpPr/>
            <p:nvPr/>
          </p:nvSpPr>
          <p:spPr>
            <a:xfrm flipV="1">
              <a:off x="11872269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1" name="椭圆 4550"/>
            <p:cNvSpPr/>
            <p:nvPr/>
          </p:nvSpPr>
          <p:spPr>
            <a:xfrm flipV="1">
              <a:off x="1203879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2" name="椭圆 4551"/>
            <p:cNvSpPr/>
            <p:nvPr/>
          </p:nvSpPr>
          <p:spPr>
            <a:xfrm flipV="1">
              <a:off x="12038795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5" name="椭圆 4714"/>
            <p:cNvSpPr/>
            <p:nvPr/>
          </p:nvSpPr>
          <p:spPr>
            <a:xfrm flipV="1">
              <a:off x="9154035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6" name="椭圆 4715"/>
            <p:cNvSpPr/>
            <p:nvPr/>
          </p:nvSpPr>
          <p:spPr>
            <a:xfrm flipV="1">
              <a:off x="915403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7" name="椭圆 4716"/>
            <p:cNvSpPr/>
            <p:nvPr/>
          </p:nvSpPr>
          <p:spPr>
            <a:xfrm flipV="1">
              <a:off x="932389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8" name="椭圆 4717"/>
            <p:cNvSpPr/>
            <p:nvPr/>
          </p:nvSpPr>
          <p:spPr>
            <a:xfrm flipV="1">
              <a:off x="9323894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9" name="椭圆 4718"/>
            <p:cNvSpPr/>
            <p:nvPr/>
          </p:nvSpPr>
          <p:spPr>
            <a:xfrm flipV="1">
              <a:off x="949042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0" name="椭圆 4719"/>
            <p:cNvSpPr/>
            <p:nvPr/>
          </p:nvSpPr>
          <p:spPr>
            <a:xfrm flipV="1">
              <a:off x="949042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1" name="椭圆 4720"/>
            <p:cNvSpPr/>
            <p:nvPr/>
          </p:nvSpPr>
          <p:spPr>
            <a:xfrm flipV="1">
              <a:off x="966821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2" name="椭圆 4721"/>
            <p:cNvSpPr/>
            <p:nvPr/>
          </p:nvSpPr>
          <p:spPr>
            <a:xfrm flipV="1">
              <a:off x="966821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3" name="椭圆 4722"/>
            <p:cNvSpPr/>
            <p:nvPr/>
          </p:nvSpPr>
          <p:spPr>
            <a:xfrm flipV="1">
              <a:off x="983807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4" name="椭圆 4723"/>
            <p:cNvSpPr/>
            <p:nvPr/>
          </p:nvSpPr>
          <p:spPr>
            <a:xfrm flipV="1">
              <a:off x="983807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5" name="椭圆 4724"/>
            <p:cNvSpPr/>
            <p:nvPr/>
          </p:nvSpPr>
          <p:spPr>
            <a:xfrm flipV="1">
              <a:off x="10004604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6" name="椭圆 4725"/>
            <p:cNvSpPr/>
            <p:nvPr/>
          </p:nvSpPr>
          <p:spPr>
            <a:xfrm flipV="1">
              <a:off x="1000460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7" name="椭圆 4726"/>
            <p:cNvSpPr/>
            <p:nvPr/>
          </p:nvSpPr>
          <p:spPr>
            <a:xfrm flipV="1">
              <a:off x="1017113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8" name="椭圆 4727"/>
            <p:cNvSpPr/>
            <p:nvPr/>
          </p:nvSpPr>
          <p:spPr>
            <a:xfrm flipV="1">
              <a:off x="1017113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9" name="椭圆 4728"/>
            <p:cNvSpPr/>
            <p:nvPr/>
          </p:nvSpPr>
          <p:spPr>
            <a:xfrm flipV="1">
              <a:off x="10340988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0" name="椭圆 4729"/>
            <p:cNvSpPr/>
            <p:nvPr/>
          </p:nvSpPr>
          <p:spPr>
            <a:xfrm flipV="1">
              <a:off x="1034098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1" name="椭圆 4730"/>
            <p:cNvSpPr/>
            <p:nvPr/>
          </p:nvSpPr>
          <p:spPr>
            <a:xfrm flipV="1">
              <a:off x="10507516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2" name="椭圆 4731"/>
            <p:cNvSpPr/>
            <p:nvPr/>
          </p:nvSpPr>
          <p:spPr>
            <a:xfrm flipV="1">
              <a:off x="10507516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3" name="椭圆 4732"/>
            <p:cNvSpPr/>
            <p:nvPr/>
          </p:nvSpPr>
          <p:spPr>
            <a:xfrm flipV="1">
              <a:off x="1068531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4" name="椭圆 4733"/>
            <p:cNvSpPr/>
            <p:nvPr/>
          </p:nvSpPr>
          <p:spPr>
            <a:xfrm flipV="1">
              <a:off x="1068531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5" name="椭圆 4734"/>
            <p:cNvSpPr/>
            <p:nvPr/>
          </p:nvSpPr>
          <p:spPr>
            <a:xfrm flipV="1">
              <a:off x="1085517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6" name="椭圆 4735"/>
            <p:cNvSpPr/>
            <p:nvPr/>
          </p:nvSpPr>
          <p:spPr>
            <a:xfrm flipV="1">
              <a:off x="10855172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7" name="椭圆 4736"/>
            <p:cNvSpPr/>
            <p:nvPr/>
          </p:nvSpPr>
          <p:spPr>
            <a:xfrm flipV="1">
              <a:off x="110216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8" name="椭圆 4737"/>
            <p:cNvSpPr/>
            <p:nvPr/>
          </p:nvSpPr>
          <p:spPr>
            <a:xfrm flipV="1">
              <a:off x="1102169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9" name="椭圆 4738"/>
            <p:cNvSpPr/>
            <p:nvPr/>
          </p:nvSpPr>
          <p:spPr>
            <a:xfrm flipV="1">
              <a:off x="1118822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0" name="椭圆 4739"/>
            <p:cNvSpPr/>
            <p:nvPr/>
          </p:nvSpPr>
          <p:spPr>
            <a:xfrm flipV="1">
              <a:off x="11188226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1" name="椭圆 4740"/>
            <p:cNvSpPr/>
            <p:nvPr/>
          </p:nvSpPr>
          <p:spPr>
            <a:xfrm flipV="1">
              <a:off x="1135808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2" name="椭圆 4741"/>
            <p:cNvSpPr/>
            <p:nvPr/>
          </p:nvSpPr>
          <p:spPr>
            <a:xfrm flipV="1">
              <a:off x="1135808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3" name="椭圆 4742"/>
            <p:cNvSpPr/>
            <p:nvPr/>
          </p:nvSpPr>
          <p:spPr>
            <a:xfrm flipV="1">
              <a:off x="1152461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4" name="椭圆 4743"/>
            <p:cNvSpPr/>
            <p:nvPr/>
          </p:nvSpPr>
          <p:spPr>
            <a:xfrm flipV="1">
              <a:off x="115246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5" name="椭圆 4744"/>
            <p:cNvSpPr/>
            <p:nvPr/>
          </p:nvSpPr>
          <p:spPr>
            <a:xfrm flipV="1">
              <a:off x="11702411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6" name="椭圆 4745"/>
            <p:cNvSpPr/>
            <p:nvPr/>
          </p:nvSpPr>
          <p:spPr>
            <a:xfrm flipV="1">
              <a:off x="117024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7" name="椭圆 4746"/>
            <p:cNvSpPr/>
            <p:nvPr/>
          </p:nvSpPr>
          <p:spPr>
            <a:xfrm flipV="1">
              <a:off x="11872269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8" name="椭圆 4747"/>
            <p:cNvSpPr/>
            <p:nvPr/>
          </p:nvSpPr>
          <p:spPr>
            <a:xfrm flipV="1">
              <a:off x="11872269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9" name="椭圆 4748"/>
            <p:cNvSpPr/>
            <p:nvPr/>
          </p:nvSpPr>
          <p:spPr>
            <a:xfrm flipV="1">
              <a:off x="1203879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0" name="椭圆 4749"/>
            <p:cNvSpPr/>
            <p:nvPr/>
          </p:nvSpPr>
          <p:spPr>
            <a:xfrm flipV="1">
              <a:off x="12038795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1" name="椭圆 4750"/>
            <p:cNvSpPr/>
            <p:nvPr/>
          </p:nvSpPr>
          <p:spPr>
            <a:xfrm flipV="1">
              <a:off x="9154035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2" name="椭圆 4751"/>
            <p:cNvSpPr/>
            <p:nvPr/>
          </p:nvSpPr>
          <p:spPr>
            <a:xfrm flipV="1">
              <a:off x="9323894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3" name="椭圆 4752"/>
            <p:cNvSpPr/>
            <p:nvPr/>
          </p:nvSpPr>
          <p:spPr>
            <a:xfrm flipV="1">
              <a:off x="9490420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4" name="椭圆 4753"/>
            <p:cNvSpPr/>
            <p:nvPr/>
          </p:nvSpPr>
          <p:spPr>
            <a:xfrm flipV="1">
              <a:off x="966821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5" name="椭圆 4754"/>
            <p:cNvSpPr/>
            <p:nvPr/>
          </p:nvSpPr>
          <p:spPr>
            <a:xfrm flipV="1">
              <a:off x="9838077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6" name="椭圆 4755"/>
            <p:cNvSpPr/>
            <p:nvPr/>
          </p:nvSpPr>
          <p:spPr>
            <a:xfrm flipV="1">
              <a:off x="10004604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7" name="椭圆 4756"/>
            <p:cNvSpPr/>
            <p:nvPr/>
          </p:nvSpPr>
          <p:spPr>
            <a:xfrm flipV="1">
              <a:off x="10171131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8" name="椭圆 4757"/>
            <p:cNvSpPr/>
            <p:nvPr/>
          </p:nvSpPr>
          <p:spPr>
            <a:xfrm flipV="1">
              <a:off x="10340988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9" name="椭圆 4758"/>
            <p:cNvSpPr/>
            <p:nvPr/>
          </p:nvSpPr>
          <p:spPr>
            <a:xfrm flipV="1">
              <a:off x="1050751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0" name="椭圆 4759"/>
            <p:cNvSpPr/>
            <p:nvPr/>
          </p:nvSpPr>
          <p:spPr>
            <a:xfrm flipV="1">
              <a:off x="1068531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1" name="椭圆 4760"/>
            <p:cNvSpPr/>
            <p:nvPr/>
          </p:nvSpPr>
          <p:spPr>
            <a:xfrm flipV="1">
              <a:off x="10855172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2" name="椭圆 4761"/>
            <p:cNvSpPr/>
            <p:nvPr/>
          </p:nvSpPr>
          <p:spPr>
            <a:xfrm flipV="1">
              <a:off x="1102169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3" name="椭圆 4762"/>
            <p:cNvSpPr/>
            <p:nvPr/>
          </p:nvSpPr>
          <p:spPr>
            <a:xfrm flipV="1">
              <a:off x="1118822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4" name="椭圆 4763"/>
            <p:cNvSpPr/>
            <p:nvPr/>
          </p:nvSpPr>
          <p:spPr>
            <a:xfrm flipV="1">
              <a:off x="11358084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5" name="椭圆 4764"/>
            <p:cNvSpPr/>
            <p:nvPr/>
          </p:nvSpPr>
          <p:spPr>
            <a:xfrm flipV="1">
              <a:off x="1152461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6" name="椭圆 4765"/>
            <p:cNvSpPr/>
            <p:nvPr/>
          </p:nvSpPr>
          <p:spPr>
            <a:xfrm flipV="1">
              <a:off x="1170241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7" name="椭圆 4766"/>
            <p:cNvSpPr/>
            <p:nvPr/>
          </p:nvSpPr>
          <p:spPr>
            <a:xfrm flipV="1">
              <a:off x="1187226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8" name="椭圆 4767"/>
            <p:cNvSpPr/>
            <p:nvPr/>
          </p:nvSpPr>
          <p:spPr>
            <a:xfrm flipV="1">
              <a:off x="12038795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2" name="椭圆 2181"/>
            <p:cNvSpPr/>
            <p:nvPr/>
          </p:nvSpPr>
          <p:spPr>
            <a:xfrm flipV="1">
              <a:off x="610566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3" name="椭圆 2182"/>
            <p:cNvSpPr/>
            <p:nvPr/>
          </p:nvSpPr>
          <p:spPr>
            <a:xfrm flipV="1">
              <a:off x="6105663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4" name="椭圆 2183"/>
            <p:cNvSpPr/>
            <p:nvPr/>
          </p:nvSpPr>
          <p:spPr>
            <a:xfrm flipV="1">
              <a:off x="6275522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5" name="椭圆 2184"/>
            <p:cNvSpPr/>
            <p:nvPr/>
          </p:nvSpPr>
          <p:spPr>
            <a:xfrm flipV="1">
              <a:off x="6275522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6" name="椭圆 2185"/>
            <p:cNvSpPr/>
            <p:nvPr/>
          </p:nvSpPr>
          <p:spPr>
            <a:xfrm flipV="1">
              <a:off x="644204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7" name="椭圆 2186"/>
            <p:cNvSpPr/>
            <p:nvPr/>
          </p:nvSpPr>
          <p:spPr>
            <a:xfrm flipV="1">
              <a:off x="644204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8" name="椭圆 2187"/>
            <p:cNvSpPr/>
            <p:nvPr/>
          </p:nvSpPr>
          <p:spPr>
            <a:xfrm flipV="1">
              <a:off x="661984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9" name="椭圆 2188"/>
            <p:cNvSpPr/>
            <p:nvPr/>
          </p:nvSpPr>
          <p:spPr>
            <a:xfrm flipV="1">
              <a:off x="661984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0" name="椭圆 2189"/>
            <p:cNvSpPr/>
            <p:nvPr/>
          </p:nvSpPr>
          <p:spPr>
            <a:xfrm flipV="1">
              <a:off x="6789705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 flipV="1">
              <a:off x="6789705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 flipV="1">
              <a:off x="695623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 flipV="1">
              <a:off x="695623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4" name="椭圆 2193"/>
            <p:cNvSpPr/>
            <p:nvPr/>
          </p:nvSpPr>
          <p:spPr>
            <a:xfrm flipV="1">
              <a:off x="7122759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5" name="椭圆 2194"/>
            <p:cNvSpPr/>
            <p:nvPr/>
          </p:nvSpPr>
          <p:spPr>
            <a:xfrm flipV="1">
              <a:off x="7122759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6" name="椭圆 2195"/>
            <p:cNvSpPr/>
            <p:nvPr/>
          </p:nvSpPr>
          <p:spPr>
            <a:xfrm flipV="1">
              <a:off x="7292616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7" name="椭圆 2196"/>
            <p:cNvSpPr/>
            <p:nvPr/>
          </p:nvSpPr>
          <p:spPr>
            <a:xfrm flipV="1">
              <a:off x="7292616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8" name="椭圆 2197"/>
            <p:cNvSpPr/>
            <p:nvPr/>
          </p:nvSpPr>
          <p:spPr>
            <a:xfrm flipV="1">
              <a:off x="7459144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9" name="椭圆 2198"/>
            <p:cNvSpPr/>
            <p:nvPr/>
          </p:nvSpPr>
          <p:spPr>
            <a:xfrm flipV="1">
              <a:off x="7459144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0" name="椭圆 2199"/>
            <p:cNvSpPr/>
            <p:nvPr/>
          </p:nvSpPr>
          <p:spPr>
            <a:xfrm flipV="1">
              <a:off x="7636942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1" name="椭圆 2200"/>
            <p:cNvSpPr/>
            <p:nvPr/>
          </p:nvSpPr>
          <p:spPr>
            <a:xfrm flipV="1">
              <a:off x="763694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2" name="椭圆 2201"/>
            <p:cNvSpPr/>
            <p:nvPr/>
          </p:nvSpPr>
          <p:spPr>
            <a:xfrm flipV="1">
              <a:off x="7806800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3" name="椭圆 2202"/>
            <p:cNvSpPr/>
            <p:nvPr/>
          </p:nvSpPr>
          <p:spPr>
            <a:xfrm flipV="1">
              <a:off x="7806800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4" name="椭圆 2203"/>
            <p:cNvSpPr/>
            <p:nvPr/>
          </p:nvSpPr>
          <p:spPr>
            <a:xfrm flipV="1">
              <a:off x="7973327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5" name="椭圆 2204"/>
            <p:cNvSpPr/>
            <p:nvPr/>
          </p:nvSpPr>
          <p:spPr>
            <a:xfrm flipV="1">
              <a:off x="7973327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6" name="椭圆 2205"/>
            <p:cNvSpPr/>
            <p:nvPr/>
          </p:nvSpPr>
          <p:spPr>
            <a:xfrm flipV="1">
              <a:off x="8139854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7" name="椭圆 2206"/>
            <p:cNvSpPr/>
            <p:nvPr/>
          </p:nvSpPr>
          <p:spPr>
            <a:xfrm flipV="1">
              <a:off x="8139854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8" name="椭圆 2207"/>
            <p:cNvSpPr/>
            <p:nvPr/>
          </p:nvSpPr>
          <p:spPr>
            <a:xfrm flipV="1">
              <a:off x="8309712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9" name="椭圆 2208"/>
            <p:cNvSpPr/>
            <p:nvPr/>
          </p:nvSpPr>
          <p:spPr>
            <a:xfrm flipV="1">
              <a:off x="830971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0" name="椭圆 2209"/>
            <p:cNvSpPr/>
            <p:nvPr/>
          </p:nvSpPr>
          <p:spPr>
            <a:xfrm flipV="1">
              <a:off x="847623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1" name="椭圆 2210"/>
            <p:cNvSpPr/>
            <p:nvPr/>
          </p:nvSpPr>
          <p:spPr>
            <a:xfrm flipV="1">
              <a:off x="847623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2" name="椭圆 2211"/>
            <p:cNvSpPr/>
            <p:nvPr/>
          </p:nvSpPr>
          <p:spPr>
            <a:xfrm flipV="1">
              <a:off x="8654039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3" name="椭圆 2212"/>
            <p:cNvSpPr/>
            <p:nvPr/>
          </p:nvSpPr>
          <p:spPr>
            <a:xfrm flipV="1">
              <a:off x="8654039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4" name="椭圆 2213"/>
            <p:cNvSpPr/>
            <p:nvPr/>
          </p:nvSpPr>
          <p:spPr>
            <a:xfrm flipV="1">
              <a:off x="8823897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5" name="椭圆 2214"/>
            <p:cNvSpPr/>
            <p:nvPr/>
          </p:nvSpPr>
          <p:spPr>
            <a:xfrm flipV="1">
              <a:off x="8823897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6" name="椭圆 2215"/>
            <p:cNvSpPr/>
            <p:nvPr/>
          </p:nvSpPr>
          <p:spPr>
            <a:xfrm flipV="1">
              <a:off x="8990423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7" name="椭圆 2216"/>
            <p:cNvSpPr/>
            <p:nvPr/>
          </p:nvSpPr>
          <p:spPr>
            <a:xfrm flipV="1">
              <a:off x="8990423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8" name="椭圆 2217"/>
            <p:cNvSpPr/>
            <p:nvPr/>
          </p:nvSpPr>
          <p:spPr>
            <a:xfrm flipV="1">
              <a:off x="610566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9" name="椭圆 2218"/>
            <p:cNvSpPr/>
            <p:nvPr/>
          </p:nvSpPr>
          <p:spPr>
            <a:xfrm flipV="1">
              <a:off x="610566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0" name="椭圆 2219"/>
            <p:cNvSpPr/>
            <p:nvPr/>
          </p:nvSpPr>
          <p:spPr>
            <a:xfrm flipV="1">
              <a:off x="6275522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1" name="椭圆 2220"/>
            <p:cNvSpPr/>
            <p:nvPr/>
          </p:nvSpPr>
          <p:spPr>
            <a:xfrm flipV="1">
              <a:off x="6275522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2" name="椭圆 2221"/>
            <p:cNvSpPr/>
            <p:nvPr/>
          </p:nvSpPr>
          <p:spPr>
            <a:xfrm flipV="1">
              <a:off x="6442048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3" name="椭圆 2222"/>
            <p:cNvSpPr/>
            <p:nvPr/>
          </p:nvSpPr>
          <p:spPr>
            <a:xfrm flipV="1">
              <a:off x="6442048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4" name="椭圆 2223"/>
            <p:cNvSpPr/>
            <p:nvPr/>
          </p:nvSpPr>
          <p:spPr>
            <a:xfrm flipV="1">
              <a:off x="6619847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5" name="椭圆 2224"/>
            <p:cNvSpPr/>
            <p:nvPr/>
          </p:nvSpPr>
          <p:spPr>
            <a:xfrm flipV="1">
              <a:off x="6619847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6" name="椭圆 2225"/>
            <p:cNvSpPr/>
            <p:nvPr/>
          </p:nvSpPr>
          <p:spPr>
            <a:xfrm flipV="1">
              <a:off x="6789705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7" name="椭圆 2226"/>
            <p:cNvSpPr/>
            <p:nvPr/>
          </p:nvSpPr>
          <p:spPr>
            <a:xfrm flipV="1">
              <a:off x="6789705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8" name="椭圆 2227"/>
            <p:cNvSpPr/>
            <p:nvPr/>
          </p:nvSpPr>
          <p:spPr>
            <a:xfrm flipV="1">
              <a:off x="695623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9" name="椭圆 2228"/>
            <p:cNvSpPr/>
            <p:nvPr/>
          </p:nvSpPr>
          <p:spPr>
            <a:xfrm flipV="1">
              <a:off x="6956232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0" name="椭圆 2229"/>
            <p:cNvSpPr/>
            <p:nvPr/>
          </p:nvSpPr>
          <p:spPr>
            <a:xfrm flipV="1">
              <a:off x="7122759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1" name="椭圆 2230"/>
            <p:cNvSpPr/>
            <p:nvPr/>
          </p:nvSpPr>
          <p:spPr>
            <a:xfrm flipV="1">
              <a:off x="7122759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2" name="椭圆 2231"/>
            <p:cNvSpPr/>
            <p:nvPr/>
          </p:nvSpPr>
          <p:spPr>
            <a:xfrm flipV="1">
              <a:off x="7292616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3" name="椭圆 2232"/>
            <p:cNvSpPr/>
            <p:nvPr/>
          </p:nvSpPr>
          <p:spPr>
            <a:xfrm flipV="1">
              <a:off x="7292616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4" name="椭圆 2233"/>
            <p:cNvSpPr/>
            <p:nvPr/>
          </p:nvSpPr>
          <p:spPr>
            <a:xfrm flipV="1">
              <a:off x="7459144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5" name="椭圆 2234"/>
            <p:cNvSpPr/>
            <p:nvPr/>
          </p:nvSpPr>
          <p:spPr>
            <a:xfrm flipV="1">
              <a:off x="745914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6" name="椭圆 2235"/>
            <p:cNvSpPr/>
            <p:nvPr/>
          </p:nvSpPr>
          <p:spPr>
            <a:xfrm flipV="1">
              <a:off x="7636942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7" name="椭圆 2236"/>
            <p:cNvSpPr/>
            <p:nvPr/>
          </p:nvSpPr>
          <p:spPr>
            <a:xfrm flipV="1">
              <a:off x="7636942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8" name="椭圆 2237"/>
            <p:cNvSpPr/>
            <p:nvPr/>
          </p:nvSpPr>
          <p:spPr>
            <a:xfrm flipV="1">
              <a:off x="7806800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9" name="椭圆 2238"/>
            <p:cNvSpPr/>
            <p:nvPr/>
          </p:nvSpPr>
          <p:spPr>
            <a:xfrm flipV="1">
              <a:off x="7806800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0" name="椭圆 2239"/>
            <p:cNvSpPr/>
            <p:nvPr/>
          </p:nvSpPr>
          <p:spPr>
            <a:xfrm flipV="1">
              <a:off x="7973327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1" name="椭圆 2240"/>
            <p:cNvSpPr/>
            <p:nvPr/>
          </p:nvSpPr>
          <p:spPr>
            <a:xfrm flipV="1">
              <a:off x="7973327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2" name="椭圆 2241"/>
            <p:cNvSpPr/>
            <p:nvPr/>
          </p:nvSpPr>
          <p:spPr>
            <a:xfrm flipV="1">
              <a:off x="8139854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3" name="椭圆 2242"/>
            <p:cNvSpPr/>
            <p:nvPr/>
          </p:nvSpPr>
          <p:spPr>
            <a:xfrm flipV="1">
              <a:off x="8139854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4" name="椭圆 2243"/>
            <p:cNvSpPr/>
            <p:nvPr/>
          </p:nvSpPr>
          <p:spPr>
            <a:xfrm flipV="1">
              <a:off x="8309712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5" name="椭圆 2244"/>
            <p:cNvSpPr/>
            <p:nvPr/>
          </p:nvSpPr>
          <p:spPr>
            <a:xfrm flipV="1">
              <a:off x="8309712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6" name="椭圆 2245"/>
            <p:cNvSpPr/>
            <p:nvPr/>
          </p:nvSpPr>
          <p:spPr>
            <a:xfrm flipV="1">
              <a:off x="847623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7" name="椭圆 2246"/>
            <p:cNvSpPr/>
            <p:nvPr/>
          </p:nvSpPr>
          <p:spPr>
            <a:xfrm flipV="1">
              <a:off x="8476239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8" name="椭圆 2247"/>
            <p:cNvSpPr/>
            <p:nvPr/>
          </p:nvSpPr>
          <p:spPr>
            <a:xfrm flipV="1">
              <a:off x="8654039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9" name="椭圆 2248"/>
            <p:cNvSpPr/>
            <p:nvPr/>
          </p:nvSpPr>
          <p:spPr>
            <a:xfrm flipV="1">
              <a:off x="865403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0" name="椭圆 2249"/>
            <p:cNvSpPr/>
            <p:nvPr/>
          </p:nvSpPr>
          <p:spPr>
            <a:xfrm flipV="1">
              <a:off x="8823897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1" name="椭圆 2250"/>
            <p:cNvSpPr/>
            <p:nvPr/>
          </p:nvSpPr>
          <p:spPr>
            <a:xfrm flipV="1">
              <a:off x="8823897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2" name="椭圆 2251"/>
            <p:cNvSpPr/>
            <p:nvPr/>
          </p:nvSpPr>
          <p:spPr>
            <a:xfrm flipV="1">
              <a:off x="8990423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3" name="椭圆 2252"/>
            <p:cNvSpPr/>
            <p:nvPr/>
          </p:nvSpPr>
          <p:spPr>
            <a:xfrm flipV="1">
              <a:off x="8990423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6" name="椭圆 2255"/>
            <p:cNvSpPr/>
            <p:nvPr/>
          </p:nvSpPr>
          <p:spPr>
            <a:xfrm flipV="1">
              <a:off x="6275522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8" name="椭圆 2257"/>
            <p:cNvSpPr/>
            <p:nvPr/>
          </p:nvSpPr>
          <p:spPr>
            <a:xfrm flipV="1">
              <a:off x="6442048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1" name="椭圆 2260"/>
            <p:cNvSpPr/>
            <p:nvPr/>
          </p:nvSpPr>
          <p:spPr>
            <a:xfrm flipV="1">
              <a:off x="6619847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2" name="椭圆 2261"/>
            <p:cNvSpPr/>
            <p:nvPr/>
          </p:nvSpPr>
          <p:spPr>
            <a:xfrm flipV="1">
              <a:off x="6789705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3" name="椭圆 2262"/>
            <p:cNvSpPr/>
            <p:nvPr/>
          </p:nvSpPr>
          <p:spPr>
            <a:xfrm flipV="1">
              <a:off x="6789705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4" name="椭圆 2263"/>
            <p:cNvSpPr/>
            <p:nvPr/>
          </p:nvSpPr>
          <p:spPr>
            <a:xfrm flipV="1">
              <a:off x="6956232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5" name="椭圆 2264"/>
            <p:cNvSpPr/>
            <p:nvPr/>
          </p:nvSpPr>
          <p:spPr>
            <a:xfrm flipV="1">
              <a:off x="695623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6" name="椭圆 2265"/>
            <p:cNvSpPr/>
            <p:nvPr/>
          </p:nvSpPr>
          <p:spPr>
            <a:xfrm flipV="1">
              <a:off x="712275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7" name="椭圆 2266"/>
            <p:cNvSpPr/>
            <p:nvPr/>
          </p:nvSpPr>
          <p:spPr>
            <a:xfrm flipV="1">
              <a:off x="7122759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8" name="椭圆 2267"/>
            <p:cNvSpPr/>
            <p:nvPr/>
          </p:nvSpPr>
          <p:spPr>
            <a:xfrm flipV="1">
              <a:off x="7292616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9" name="椭圆 2268"/>
            <p:cNvSpPr/>
            <p:nvPr/>
          </p:nvSpPr>
          <p:spPr>
            <a:xfrm flipV="1">
              <a:off x="7292616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0" name="椭圆 2269"/>
            <p:cNvSpPr/>
            <p:nvPr/>
          </p:nvSpPr>
          <p:spPr>
            <a:xfrm flipV="1">
              <a:off x="7459144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1" name="椭圆 2270"/>
            <p:cNvSpPr/>
            <p:nvPr/>
          </p:nvSpPr>
          <p:spPr>
            <a:xfrm flipV="1">
              <a:off x="745914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2" name="椭圆 2271"/>
            <p:cNvSpPr/>
            <p:nvPr/>
          </p:nvSpPr>
          <p:spPr>
            <a:xfrm flipV="1">
              <a:off x="7636942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3" name="椭圆 2272"/>
            <p:cNvSpPr/>
            <p:nvPr/>
          </p:nvSpPr>
          <p:spPr>
            <a:xfrm flipV="1">
              <a:off x="763694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4" name="椭圆 2273"/>
            <p:cNvSpPr/>
            <p:nvPr/>
          </p:nvSpPr>
          <p:spPr>
            <a:xfrm flipV="1">
              <a:off x="7806800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5" name="椭圆 2274"/>
            <p:cNvSpPr/>
            <p:nvPr/>
          </p:nvSpPr>
          <p:spPr>
            <a:xfrm flipV="1">
              <a:off x="7806800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6" name="椭圆 2275"/>
            <p:cNvSpPr/>
            <p:nvPr/>
          </p:nvSpPr>
          <p:spPr>
            <a:xfrm flipV="1">
              <a:off x="7973327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7" name="椭圆 2276"/>
            <p:cNvSpPr/>
            <p:nvPr/>
          </p:nvSpPr>
          <p:spPr>
            <a:xfrm flipV="1">
              <a:off x="7973327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8" name="椭圆 2277"/>
            <p:cNvSpPr/>
            <p:nvPr/>
          </p:nvSpPr>
          <p:spPr>
            <a:xfrm flipV="1">
              <a:off x="8139854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9" name="椭圆 2278"/>
            <p:cNvSpPr/>
            <p:nvPr/>
          </p:nvSpPr>
          <p:spPr>
            <a:xfrm flipV="1">
              <a:off x="8139854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0" name="椭圆 2279"/>
            <p:cNvSpPr/>
            <p:nvPr/>
          </p:nvSpPr>
          <p:spPr>
            <a:xfrm flipV="1">
              <a:off x="8309712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1" name="椭圆 2280"/>
            <p:cNvSpPr/>
            <p:nvPr/>
          </p:nvSpPr>
          <p:spPr>
            <a:xfrm flipV="1">
              <a:off x="8309712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2" name="椭圆 2281"/>
            <p:cNvSpPr/>
            <p:nvPr/>
          </p:nvSpPr>
          <p:spPr>
            <a:xfrm flipV="1">
              <a:off x="847623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3" name="椭圆 2282"/>
            <p:cNvSpPr/>
            <p:nvPr/>
          </p:nvSpPr>
          <p:spPr>
            <a:xfrm flipV="1">
              <a:off x="8476239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4" name="椭圆 2283"/>
            <p:cNvSpPr/>
            <p:nvPr/>
          </p:nvSpPr>
          <p:spPr>
            <a:xfrm flipV="1">
              <a:off x="865403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5" name="椭圆 2284"/>
            <p:cNvSpPr/>
            <p:nvPr/>
          </p:nvSpPr>
          <p:spPr>
            <a:xfrm flipV="1">
              <a:off x="865403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6" name="椭圆 2285"/>
            <p:cNvSpPr/>
            <p:nvPr/>
          </p:nvSpPr>
          <p:spPr>
            <a:xfrm flipV="1">
              <a:off x="8823897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7" name="椭圆 2286"/>
            <p:cNvSpPr/>
            <p:nvPr/>
          </p:nvSpPr>
          <p:spPr>
            <a:xfrm flipV="1">
              <a:off x="882389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8" name="椭圆 2287"/>
            <p:cNvSpPr/>
            <p:nvPr/>
          </p:nvSpPr>
          <p:spPr>
            <a:xfrm flipV="1">
              <a:off x="8990423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9" name="椭圆 2288"/>
            <p:cNvSpPr/>
            <p:nvPr/>
          </p:nvSpPr>
          <p:spPr>
            <a:xfrm flipV="1">
              <a:off x="8990423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2" name="椭圆 2291"/>
            <p:cNvSpPr/>
            <p:nvPr/>
          </p:nvSpPr>
          <p:spPr>
            <a:xfrm flipV="1">
              <a:off x="6275522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5" name="椭圆 2294"/>
            <p:cNvSpPr/>
            <p:nvPr/>
          </p:nvSpPr>
          <p:spPr>
            <a:xfrm flipV="1">
              <a:off x="644204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6" name="椭圆 2295"/>
            <p:cNvSpPr/>
            <p:nvPr/>
          </p:nvSpPr>
          <p:spPr>
            <a:xfrm flipV="1">
              <a:off x="6619847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8" name="椭圆 2297"/>
            <p:cNvSpPr/>
            <p:nvPr/>
          </p:nvSpPr>
          <p:spPr>
            <a:xfrm flipV="1">
              <a:off x="678970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1" name="椭圆 2300"/>
            <p:cNvSpPr/>
            <p:nvPr/>
          </p:nvSpPr>
          <p:spPr>
            <a:xfrm flipV="1">
              <a:off x="695623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4" name="椭圆 2303"/>
            <p:cNvSpPr/>
            <p:nvPr/>
          </p:nvSpPr>
          <p:spPr>
            <a:xfrm flipV="1">
              <a:off x="72926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5" name="椭圆 2304"/>
            <p:cNvSpPr/>
            <p:nvPr/>
          </p:nvSpPr>
          <p:spPr>
            <a:xfrm flipV="1">
              <a:off x="7292616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6" name="椭圆 2305"/>
            <p:cNvSpPr/>
            <p:nvPr/>
          </p:nvSpPr>
          <p:spPr>
            <a:xfrm flipV="1">
              <a:off x="745914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7" name="椭圆 2306"/>
            <p:cNvSpPr/>
            <p:nvPr/>
          </p:nvSpPr>
          <p:spPr>
            <a:xfrm flipV="1">
              <a:off x="745914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8" name="椭圆 2307"/>
            <p:cNvSpPr/>
            <p:nvPr/>
          </p:nvSpPr>
          <p:spPr>
            <a:xfrm flipV="1">
              <a:off x="7636942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9" name="椭圆 2308"/>
            <p:cNvSpPr/>
            <p:nvPr/>
          </p:nvSpPr>
          <p:spPr>
            <a:xfrm flipV="1">
              <a:off x="7636942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0" name="椭圆 2309"/>
            <p:cNvSpPr/>
            <p:nvPr/>
          </p:nvSpPr>
          <p:spPr>
            <a:xfrm flipV="1">
              <a:off x="7806800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1" name="椭圆 2310"/>
            <p:cNvSpPr/>
            <p:nvPr/>
          </p:nvSpPr>
          <p:spPr>
            <a:xfrm flipV="1">
              <a:off x="780680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2" name="椭圆 2311"/>
            <p:cNvSpPr/>
            <p:nvPr/>
          </p:nvSpPr>
          <p:spPr>
            <a:xfrm flipV="1">
              <a:off x="797332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3" name="椭圆 2312"/>
            <p:cNvSpPr/>
            <p:nvPr/>
          </p:nvSpPr>
          <p:spPr>
            <a:xfrm flipV="1">
              <a:off x="797332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4" name="椭圆 2313"/>
            <p:cNvSpPr/>
            <p:nvPr/>
          </p:nvSpPr>
          <p:spPr>
            <a:xfrm flipV="1">
              <a:off x="8139854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5" name="椭圆 2314"/>
            <p:cNvSpPr/>
            <p:nvPr/>
          </p:nvSpPr>
          <p:spPr>
            <a:xfrm flipV="1">
              <a:off x="813985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6" name="椭圆 2315"/>
            <p:cNvSpPr/>
            <p:nvPr/>
          </p:nvSpPr>
          <p:spPr>
            <a:xfrm flipV="1">
              <a:off x="830971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7" name="椭圆 2316"/>
            <p:cNvSpPr/>
            <p:nvPr/>
          </p:nvSpPr>
          <p:spPr>
            <a:xfrm flipV="1">
              <a:off x="8309712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8" name="椭圆 2317"/>
            <p:cNvSpPr/>
            <p:nvPr/>
          </p:nvSpPr>
          <p:spPr>
            <a:xfrm flipV="1">
              <a:off x="84762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9" name="椭圆 2318"/>
            <p:cNvSpPr/>
            <p:nvPr/>
          </p:nvSpPr>
          <p:spPr>
            <a:xfrm flipV="1">
              <a:off x="847623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0" name="椭圆 2319"/>
            <p:cNvSpPr/>
            <p:nvPr/>
          </p:nvSpPr>
          <p:spPr>
            <a:xfrm flipV="1">
              <a:off x="86540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1" name="椭圆 2320"/>
            <p:cNvSpPr/>
            <p:nvPr/>
          </p:nvSpPr>
          <p:spPr>
            <a:xfrm flipV="1">
              <a:off x="8654039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2" name="椭圆 2321"/>
            <p:cNvSpPr/>
            <p:nvPr/>
          </p:nvSpPr>
          <p:spPr>
            <a:xfrm flipV="1">
              <a:off x="8823897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3" name="椭圆 2322"/>
            <p:cNvSpPr/>
            <p:nvPr/>
          </p:nvSpPr>
          <p:spPr>
            <a:xfrm flipV="1">
              <a:off x="882389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4" name="椭圆 2323"/>
            <p:cNvSpPr/>
            <p:nvPr/>
          </p:nvSpPr>
          <p:spPr>
            <a:xfrm flipV="1">
              <a:off x="8990423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5" name="椭圆 2324"/>
            <p:cNvSpPr/>
            <p:nvPr/>
          </p:nvSpPr>
          <p:spPr>
            <a:xfrm flipV="1">
              <a:off x="899042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2" name="椭圆 2331"/>
            <p:cNvSpPr/>
            <p:nvPr/>
          </p:nvSpPr>
          <p:spPr>
            <a:xfrm flipV="1">
              <a:off x="6619847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8" name="椭圆 2337"/>
            <p:cNvSpPr/>
            <p:nvPr/>
          </p:nvSpPr>
          <p:spPr>
            <a:xfrm flipV="1">
              <a:off x="7122759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0" name="椭圆 2339"/>
            <p:cNvSpPr/>
            <p:nvPr/>
          </p:nvSpPr>
          <p:spPr>
            <a:xfrm flipV="1">
              <a:off x="729261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2" name="椭圆 2341"/>
            <p:cNvSpPr/>
            <p:nvPr/>
          </p:nvSpPr>
          <p:spPr>
            <a:xfrm flipV="1">
              <a:off x="7459144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4" name="椭圆 2343"/>
            <p:cNvSpPr/>
            <p:nvPr/>
          </p:nvSpPr>
          <p:spPr>
            <a:xfrm flipV="1">
              <a:off x="7636942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5" name="椭圆 2344"/>
            <p:cNvSpPr/>
            <p:nvPr/>
          </p:nvSpPr>
          <p:spPr>
            <a:xfrm flipV="1">
              <a:off x="7636942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6" name="椭圆 2345"/>
            <p:cNvSpPr/>
            <p:nvPr/>
          </p:nvSpPr>
          <p:spPr>
            <a:xfrm flipV="1">
              <a:off x="7806800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7" name="椭圆 2346"/>
            <p:cNvSpPr/>
            <p:nvPr/>
          </p:nvSpPr>
          <p:spPr>
            <a:xfrm flipV="1">
              <a:off x="7806800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8" name="椭圆 2347"/>
            <p:cNvSpPr/>
            <p:nvPr/>
          </p:nvSpPr>
          <p:spPr>
            <a:xfrm flipV="1">
              <a:off x="7973327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0" name="椭圆 2349"/>
            <p:cNvSpPr/>
            <p:nvPr/>
          </p:nvSpPr>
          <p:spPr>
            <a:xfrm flipV="1">
              <a:off x="8139854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1" name="椭圆 2350"/>
            <p:cNvSpPr/>
            <p:nvPr/>
          </p:nvSpPr>
          <p:spPr>
            <a:xfrm flipV="1">
              <a:off x="813985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2" name="椭圆 2351"/>
            <p:cNvSpPr/>
            <p:nvPr/>
          </p:nvSpPr>
          <p:spPr>
            <a:xfrm flipV="1">
              <a:off x="8309712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3" name="椭圆 2352"/>
            <p:cNvSpPr/>
            <p:nvPr/>
          </p:nvSpPr>
          <p:spPr>
            <a:xfrm flipV="1">
              <a:off x="830971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4" name="椭圆 2353"/>
            <p:cNvSpPr/>
            <p:nvPr/>
          </p:nvSpPr>
          <p:spPr>
            <a:xfrm flipV="1">
              <a:off x="847623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5" name="椭圆 2354"/>
            <p:cNvSpPr/>
            <p:nvPr/>
          </p:nvSpPr>
          <p:spPr>
            <a:xfrm flipV="1">
              <a:off x="8476239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6" name="椭圆 2355"/>
            <p:cNvSpPr/>
            <p:nvPr/>
          </p:nvSpPr>
          <p:spPr>
            <a:xfrm flipV="1">
              <a:off x="865403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7" name="椭圆 2356"/>
            <p:cNvSpPr/>
            <p:nvPr/>
          </p:nvSpPr>
          <p:spPr>
            <a:xfrm flipV="1">
              <a:off x="865403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8" name="椭圆 2357"/>
            <p:cNvSpPr/>
            <p:nvPr/>
          </p:nvSpPr>
          <p:spPr>
            <a:xfrm flipV="1">
              <a:off x="882389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9" name="椭圆 2358"/>
            <p:cNvSpPr/>
            <p:nvPr/>
          </p:nvSpPr>
          <p:spPr>
            <a:xfrm flipV="1">
              <a:off x="8823897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0" name="椭圆 2359"/>
            <p:cNvSpPr/>
            <p:nvPr/>
          </p:nvSpPr>
          <p:spPr>
            <a:xfrm flipV="1">
              <a:off x="899042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1" name="椭圆 2360"/>
            <p:cNvSpPr/>
            <p:nvPr/>
          </p:nvSpPr>
          <p:spPr>
            <a:xfrm flipV="1">
              <a:off x="8990423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0" name="椭圆 2379"/>
            <p:cNvSpPr/>
            <p:nvPr/>
          </p:nvSpPr>
          <p:spPr>
            <a:xfrm flipV="1">
              <a:off x="763694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2" name="椭圆 2381"/>
            <p:cNvSpPr/>
            <p:nvPr/>
          </p:nvSpPr>
          <p:spPr>
            <a:xfrm flipV="1">
              <a:off x="780680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4" name="椭圆 2383"/>
            <p:cNvSpPr/>
            <p:nvPr/>
          </p:nvSpPr>
          <p:spPr>
            <a:xfrm flipV="1">
              <a:off x="7973327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5" name="椭圆 2384"/>
            <p:cNvSpPr/>
            <p:nvPr/>
          </p:nvSpPr>
          <p:spPr>
            <a:xfrm flipV="1">
              <a:off x="797332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6" name="椭圆 2385"/>
            <p:cNvSpPr/>
            <p:nvPr/>
          </p:nvSpPr>
          <p:spPr>
            <a:xfrm flipV="1">
              <a:off x="813985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7" name="椭圆 2386"/>
            <p:cNvSpPr/>
            <p:nvPr/>
          </p:nvSpPr>
          <p:spPr>
            <a:xfrm flipV="1">
              <a:off x="8139854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8" name="椭圆 2387"/>
            <p:cNvSpPr/>
            <p:nvPr/>
          </p:nvSpPr>
          <p:spPr>
            <a:xfrm flipV="1">
              <a:off x="830971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9" name="椭圆 2388"/>
            <p:cNvSpPr/>
            <p:nvPr/>
          </p:nvSpPr>
          <p:spPr>
            <a:xfrm flipV="1">
              <a:off x="8309712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0" name="椭圆 2389"/>
            <p:cNvSpPr/>
            <p:nvPr/>
          </p:nvSpPr>
          <p:spPr>
            <a:xfrm flipV="1">
              <a:off x="84762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1" name="椭圆 2390"/>
            <p:cNvSpPr/>
            <p:nvPr/>
          </p:nvSpPr>
          <p:spPr>
            <a:xfrm flipV="1">
              <a:off x="8476239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2" name="椭圆 2391"/>
            <p:cNvSpPr/>
            <p:nvPr/>
          </p:nvSpPr>
          <p:spPr>
            <a:xfrm flipV="1">
              <a:off x="86540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3" name="椭圆 2392"/>
            <p:cNvSpPr/>
            <p:nvPr/>
          </p:nvSpPr>
          <p:spPr>
            <a:xfrm flipV="1">
              <a:off x="865403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4" name="椭圆 2393"/>
            <p:cNvSpPr/>
            <p:nvPr/>
          </p:nvSpPr>
          <p:spPr>
            <a:xfrm flipV="1">
              <a:off x="882389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5" name="椭圆 2394"/>
            <p:cNvSpPr/>
            <p:nvPr/>
          </p:nvSpPr>
          <p:spPr>
            <a:xfrm flipV="1">
              <a:off x="8823897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6" name="椭圆 2395"/>
            <p:cNvSpPr/>
            <p:nvPr/>
          </p:nvSpPr>
          <p:spPr>
            <a:xfrm flipV="1">
              <a:off x="899042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7" name="椭圆 2396"/>
            <p:cNvSpPr/>
            <p:nvPr/>
          </p:nvSpPr>
          <p:spPr>
            <a:xfrm flipV="1">
              <a:off x="8990423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3" name="椭圆 4282"/>
            <p:cNvSpPr/>
            <p:nvPr/>
          </p:nvSpPr>
          <p:spPr>
            <a:xfrm flipV="1">
              <a:off x="610566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4" name="椭圆 4283"/>
            <p:cNvSpPr/>
            <p:nvPr/>
          </p:nvSpPr>
          <p:spPr>
            <a:xfrm flipV="1">
              <a:off x="610566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5" name="椭圆 4284"/>
            <p:cNvSpPr/>
            <p:nvPr/>
          </p:nvSpPr>
          <p:spPr>
            <a:xfrm flipV="1">
              <a:off x="627552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6" name="椭圆 4285"/>
            <p:cNvSpPr/>
            <p:nvPr/>
          </p:nvSpPr>
          <p:spPr>
            <a:xfrm flipV="1">
              <a:off x="6275522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7" name="椭圆 4286"/>
            <p:cNvSpPr/>
            <p:nvPr/>
          </p:nvSpPr>
          <p:spPr>
            <a:xfrm flipV="1">
              <a:off x="644204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8" name="椭圆 4287"/>
            <p:cNvSpPr/>
            <p:nvPr/>
          </p:nvSpPr>
          <p:spPr>
            <a:xfrm flipV="1">
              <a:off x="644204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9" name="椭圆 4288"/>
            <p:cNvSpPr/>
            <p:nvPr/>
          </p:nvSpPr>
          <p:spPr>
            <a:xfrm flipV="1">
              <a:off x="6619847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0" name="椭圆 4289"/>
            <p:cNvSpPr/>
            <p:nvPr/>
          </p:nvSpPr>
          <p:spPr>
            <a:xfrm flipV="1">
              <a:off x="661984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1" name="椭圆 4290"/>
            <p:cNvSpPr/>
            <p:nvPr/>
          </p:nvSpPr>
          <p:spPr>
            <a:xfrm flipV="1">
              <a:off x="678970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2" name="椭圆 4291"/>
            <p:cNvSpPr/>
            <p:nvPr/>
          </p:nvSpPr>
          <p:spPr>
            <a:xfrm flipV="1">
              <a:off x="678970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3" name="椭圆 4292"/>
            <p:cNvSpPr/>
            <p:nvPr/>
          </p:nvSpPr>
          <p:spPr>
            <a:xfrm flipV="1">
              <a:off x="695623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4" name="椭圆 4293"/>
            <p:cNvSpPr/>
            <p:nvPr/>
          </p:nvSpPr>
          <p:spPr>
            <a:xfrm flipV="1">
              <a:off x="6956232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5" name="椭圆 4294"/>
            <p:cNvSpPr/>
            <p:nvPr/>
          </p:nvSpPr>
          <p:spPr>
            <a:xfrm flipV="1">
              <a:off x="7122759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6" name="椭圆 4295"/>
            <p:cNvSpPr/>
            <p:nvPr/>
          </p:nvSpPr>
          <p:spPr>
            <a:xfrm flipV="1">
              <a:off x="712275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7" name="椭圆 4296"/>
            <p:cNvSpPr/>
            <p:nvPr/>
          </p:nvSpPr>
          <p:spPr>
            <a:xfrm flipV="1">
              <a:off x="7292616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8" name="椭圆 4297"/>
            <p:cNvSpPr/>
            <p:nvPr/>
          </p:nvSpPr>
          <p:spPr>
            <a:xfrm flipV="1">
              <a:off x="729261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9" name="椭圆 4298"/>
            <p:cNvSpPr/>
            <p:nvPr/>
          </p:nvSpPr>
          <p:spPr>
            <a:xfrm flipV="1">
              <a:off x="7459144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0" name="椭圆 4299"/>
            <p:cNvSpPr/>
            <p:nvPr/>
          </p:nvSpPr>
          <p:spPr>
            <a:xfrm flipV="1">
              <a:off x="7459144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1" name="椭圆 4300"/>
            <p:cNvSpPr/>
            <p:nvPr/>
          </p:nvSpPr>
          <p:spPr>
            <a:xfrm flipV="1">
              <a:off x="7636942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2" name="椭圆 4301"/>
            <p:cNvSpPr/>
            <p:nvPr/>
          </p:nvSpPr>
          <p:spPr>
            <a:xfrm flipV="1">
              <a:off x="763694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3" name="椭圆 4302"/>
            <p:cNvSpPr/>
            <p:nvPr/>
          </p:nvSpPr>
          <p:spPr>
            <a:xfrm flipV="1">
              <a:off x="7806800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4" name="椭圆 4303"/>
            <p:cNvSpPr/>
            <p:nvPr/>
          </p:nvSpPr>
          <p:spPr>
            <a:xfrm flipV="1">
              <a:off x="7806800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5" name="椭圆 4304"/>
            <p:cNvSpPr/>
            <p:nvPr/>
          </p:nvSpPr>
          <p:spPr>
            <a:xfrm flipV="1">
              <a:off x="797332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6" name="椭圆 4305"/>
            <p:cNvSpPr/>
            <p:nvPr/>
          </p:nvSpPr>
          <p:spPr>
            <a:xfrm flipV="1">
              <a:off x="797332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7" name="椭圆 4306"/>
            <p:cNvSpPr/>
            <p:nvPr/>
          </p:nvSpPr>
          <p:spPr>
            <a:xfrm flipV="1">
              <a:off x="8139854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8" name="椭圆 4307"/>
            <p:cNvSpPr/>
            <p:nvPr/>
          </p:nvSpPr>
          <p:spPr>
            <a:xfrm flipV="1">
              <a:off x="8139854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9" name="椭圆 4308"/>
            <p:cNvSpPr/>
            <p:nvPr/>
          </p:nvSpPr>
          <p:spPr>
            <a:xfrm flipV="1">
              <a:off x="8309712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0" name="椭圆 4309"/>
            <p:cNvSpPr/>
            <p:nvPr/>
          </p:nvSpPr>
          <p:spPr>
            <a:xfrm flipV="1">
              <a:off x="8309712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1" name="椭圆 4310"/>
            <p:cNvSpPr/>
            <p:nvPr/>
          </p:nvSpPr>
          <p:spPr>
            <a:xfrm flipV="1">
              <a:off x="847623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2" name="椭圆 4311"/>
            <p:cNvSpPr/>
            <p:nvPr/>
          </p:nvSpPr>
          <p:spPr>
            <a:xfrm flipV="1">
              <a:off x="84762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3" name="椭圆 4312"/>
            <p:cNvSpPr/>
            <p:nvPr/>
          </p:nvSpPr>
          <p:spPr>
            <a:xfrm flipV="1">
              <a:off x="865403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4" name="椭圆 4313"/>
            <p:cNvSpPr/>
            <p:nvPr/>
          </p:nvSpPr>
          <p:spPr>
            <a:xfrm flipV="1">
              <a:off x="86540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5" name="椭圆 4314"/>
            <p:cNvSpPr/>
            <p:nvPr/>
          </p:nvSpPr>
          <p:spPr>
            <a:xfrm flipV="1">
              <a:off x="8823897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6" name="椭圆 4315"/>
            <p:cNvSpPr/>
            <p:nvPr/>
          </p:nvSpPr>
          <p:spPr>
            <a:xfrm flipV="1">
              <a:off x="8823897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7" name="椭圆 4316"/>
            <p:cNvSpPr/>
            <p:nvPr/>
          </p:nvSpPr>
          <p:spPr>
            <a:xfrm flipV="1">
              <a:off x="8990423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8" name="椭圆 4317"/>
            <p:cNvSpPr/>
            <p:nvPr/>
          </p:nvSpPr>
          <p:spPr>
            <a:xfrm flipV="1">
              <a:off x="8990423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9" name="椭圆 4318"/>
            <p:cNvSpPr/>
            <p:nvPr/>
          </p:nvSpPr>
          <p:spPr>
            <a:xfrm flipV="1">
              <a:off x="610566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0" name="椭圆 4319"/>
            <p:cNvSpPr/>
            <p:nvPr/>
          </p:nvSpPr>
          <p:spPr>
            <a:xfrm flipV="1">
              <a:off x="6275522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1" name="椭圆 4320"/>
            <p:cNvSpPr/>
            <p:nvPr/>
          </p:nvSpPr>
          <p:spPr>
            <a:xfrm flipV="1">
              <a:off x="6442048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2" name="椭圆 4321"/>
            <p:cNvSpPr/>
            <p:nvPr/>
          </p:nvSpPr>
          <p:spPr>
            <a:xfrm flipV="1">
              <a:off x="6619847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3" name="椭圆 4322"/>
            <p:cNvSpPr/>
            <p:nvPr/>
          </p:nvSpPr>
          <p:spPr>
            <a:xfrm flipV="1">
              <a:off x="6789705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4" name="椭圆 4323"/>
            <p:cNvSpPr/>
            <p:nvPr/>
          </p:nvSpPr>
          <p:spPr>
            <a:xfrm flipV="1">
              <a:off x="695623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5" name="椭圆 4324"/>
            <p:cNvSpPr/>
            <p:nvPr/>
          </p:nvSpPr>
          <p:spPr>
            <a:xfrm flipV="1">
              <a:off x="7122759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6" name="椭圆 4325"/>
            <p:cNvSpPr/>
            <p:nvPr/>
          </p:nvSpPr>
          <p:spPr>
            <a:xfrm flipV="1">
              <a:off x="729261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7" name="椭圆 4326"/>
            <p:cNvSpPr/>
            <p:nvPr/>
          </p:nvSpPr>
          <p:spPr>
            <a:xfrm flipV="1">
              <a:off x="7459144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8" name="椭圆 4327"/>
            <p:cNvSpPr/>
            <p:nvPr/>
          </p:nvSpPr>
          <p:spPr>
            <a:xfrm flipV="1">
              <a:off x="7636942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9" name="椭圆 4328"/>
            <p:cNvSpPr/>
            <p:nvPr/>
          </p:nvSpPr>
          <p:spPr>
            <a:xfrm flipV="1">
              <a:off x="7806800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0" name="椭圆 4329"/>
            <p:cNvSpPr/>
            <p:nvPr/>
          </p:nvSpPr>
          <p:spPr>
            <a:xfrm flipV="1">
              <a:off x="797332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1" name="椭圆 4330"/>
            <p:cNvSpPr/>
            <p:nvPr/>
          </p:nvSpPr>
          <p:spPr>
            <a:xfrm flipV="1">
              <a:off x="8139854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2" name="椭圆 4331"/>
            <p:cNvSpPr/>
            <p:nvPr/>
          </p:nvSpPr>
          <p:spPr>
            <a:xfrm flipV="1">
              <a:off x="8309712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3" name="椭圆 4332"/>
            <p:cNvSpPr/>
            <p:nvPr/>
          </p:nvSpPr>
          <p:spPr>
            <a:xfrm flipV="1">
              <a:off x="847623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4" name="椭圆 4333"/>
            <p:cNvSpPr/>
            <p:nvPr/>
          </p:nvSpPr>
          <p:spPr>
            <a:xfrm flipV="1">
              <a:off x="8654039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5" name="椭圆 4334"/>
            <p:cNvSpPr/>
            <p:nvPr/>
          </p:nvSpPr>
          <p:spPr>
            <a:xfrm flipV="1">
              <a:off x="882389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6" name="椭圆 4335"/>
            <p:cNvSpPr/>
            <p:nvPr/>
          </p:nvSpPr>
          <p:spPr>
            <a:xfrm flipV="1">
              <a:off x="8990423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 flipV="1">
              <a:off x="3055062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2" name="椭圆 1741"/>
            <p:cNvSpPr/>
            <p:nvPr/>
          </p:nvSpPr>
          <p:spPr>
            <a:xfrm flipV="1">
              <a:off x="305506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3" name="椭圆 1742"/>
            <p:cNvSpPr/>
            <p:nvPr/>
          </p:nvSpPr>
          <p:spPr>
            <a:xfrm flipV="1">
              <a:off x="3224921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4" name="椭圆 1743"/>
            <p:cNvSpPr/>
            <p:nvPr/>
          </p:nvSpPr>
          <p:spPr>
            <a:xfrm flipV="1">
              <a:off x="322492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5" name="椭圆 1744"/>
            <p:cNvSpPr/>
            <p:nvPr/>
          </p:nvSpPr>
          <p:spPr>
            <a:xfrm flipV="1">
              <a:off x="3391447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6" name="椭圆 1745"/>
            <p:cNvSpPr/>
            <p:nvPr/>
          </p:nvSpPr>
          <p:spPr>
            <a:xfrm flipV="1">
              <a:off x="339144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7" name="椭圆 1746"/>
            <p:cNvSpPr/>
            <p:nvPr/>
          </p:nvSpPr>
          <p:spPr>
            <a:xfrm flipV="1">
              <a:off x="3569246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8" name="椭圆 1747"/>
            <p:cNvSpPr/>
            <p:nvPr/>
          </p:nvSpPr>
          <p:spPr>
            <a:xfrm flipV="1">
              <a:off x="3569246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9" name="椭圆 1748"/>
            <p:cNvSpPr/>
            <p:nvPr/>
          </p:nvSpPr>
          <p:spPr>
            <a:xfrm flipV="1">
              <a:off x="3739104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0" name="椭圆 1749"/>
            <p:cNvSpPr/>
            <p:nvPr/>
          </p:nvSpPr>
          <p:spPr>
            <a:xfrm flipV="1">
              <a:off x="373910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1" name="椭圆 1750"/>
            <p:cNvSpPr/>
            <p:nvPr/>
          </p:nvSpPr>
          <p:spPr>
            <a:xfrm flipV="1">
              <a:off x="390563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2" name="椭圆 1751"/>
            <p:cNvSpPr/>
            <p:nvPr/>
          </p:nvSpPr>
          <p:spPr>
            <a:xfrm flipV="1">
              <a:off x="3905631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3" name="椭圆 1752"/>
            <p:cNvSpPr/>
            <p:nvPr/>
          </p:nvSpPr>
          <p:spPr>
            <a:xfrm flipV="1">
              <a:off x="4072158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4" name="椭圆 1753"/>
            <p:cNvSpPr/>
            <p:nvPr/>
          </p:nvSpPr>
          <p:spPr>
            <a:xfrm flipV="1">
              <a:off x="407215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5" name="椭圆 1754"/>
            <p:cNvSpPr/>
            <p:nvPr/>
          </p:nvSpPr>
          <p:spPr>
            <a:xfrm flipV="1">
              <a:off x="4242015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6" name="椭圆 1755"/>
            <p:cNvSpPr/>
            <p:nvPr/>
          </p:nvSpPr>
          <p:spPr>
            <a:xfrm flipV="1">
              <a:off x="4242015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7" name="椭圆 1756"/>
            <p:cNvSpPr/>
            <p:nvPr/>
          </p:nvSpPr>
          <p:spPr>
            <a:xfrm flipV="1">
              <a:off x="4408543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8" name="椭圆 1757"/>
            <p:cNvSpPr/>
            <p:nvPr/>
          </p:nvSpPr>
          <p:spPr>
            <a:xfrm flipV="1">
              <a:off x="4408543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9" name="椭圆 1758"/>
            <p:cNvSpPr/>
            <p:nvPr/>
          </p:nvSpPr>
          <p:spPr>
            <a:xfrm flipV="1">
              <a:off x="4586341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0" name="椭圆 1759"/>
            <p:cNvSpPr/>
            <p:nvPr/>
          </p:nvSpPr>
          <p:spPr>
            <a:xfrm flipV="1">
              <a:off x="458634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1" name="椭圆 1760"/>
            <p:cNvSpPr/>
            <p:nvPr/>
          </p:nvSpPr>
          <p:spPr>
            <a:xfrm flipV="1">
              <a:off x="47561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2" name="椭圆 1761"/>
            <p:cNvSpPr/>
            <p:nvPr/>
          </p:nvSpPr>
          <p:spPr>
            <a:xfrm flipV="1">
              <a:off x="4756199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3" name="椭圆 1762"/>
            <p:cNvSpPr/>
            <p:nvPr/>
          </p:nvSpPr>
          <p:spPr>
            <a:xfrm flipV="1">
              <a:off x="492272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4" name="椭圆 1763"/>
            <p:cNvSpPr/>
            <p:nvPr/>
          </p:nvSpPr>
          <p:spPr>
            <a:xfrm flipV="1">
              <a:off x="4922726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5" name="椭圆 1764"/>
            <p:cNvSpPr/>
            <p:nvPr/>
          </p:nvSpPr>
          <p:spPr>
            <a:xfrm flipV="1">
              <a:off x="508925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6" name="椭圆 1765"/>
            <p:cNvSpPr/>
            <p:nvPr/>
          </p:nvSpPr>
          <p:spPr>
            <a:xfrm flipV="1">
              <a:off x="5089253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7" name="椭圆 1766"/>
            <p:cNvSpPr/>
            <p:nvPr/>
          </p:nvSpPr>
          <p:spPr>
            <a:xfrm flipV="1">
              <a:off x="5259111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8" name="椭圆 1767"/>
            <p:cNvSpPr/>
            <p:nvPr/>
          </p:nvSpPr>
          <p:spPr>
            <a:xfrm flipV="1">
              <a:off x="5259111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9" name="椭圆 1768"/>
            <p:cNvSpPr/>
            <p:nvPr/>
          </p:nvSpPr>
          <p:spPr>
            <a:xfrm flipV="1">
              <a:off x="542563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0" name="椭圆 1769"/>
            <p:cNvSpPr/>
            <p:nvPr/>
          </p:nvSpPr>
          <p:spPr>
            <a:xfrm flipV="1">
              <a:off x="542563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1" name="椭圆 1770"/>
            <p:cNvSpPr/>
            <p:nvPr/>
          </p:nvSpPr>
          <p:spPr>
            <a:xfrm flipV="1">
              <a:off x="5603438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2" name="椭圆 1771"/>
            <p:cNvSpPr/>
            <p:nvPr/>
          </p:nvSpPr>
          <p:spPr>
            <a:xfrm flipV="1">
              <a:off x="5603438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3" name="椭圆 1772"/>
            <p:cNvSpPr/>
            <p:nvPr/>
          </p:nvSpPr>
          <p:spPr>
            <a:xfrm flipV="1">
              <a:off x="5773296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4" name="椭圆 1773"/>
            <p:cNvSpPr/>
            <p:nvPr/>
          </p:nvSpPr>
          <p:spPr>
            <a:xfrm flipV="1">
              <a:off x="5773296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5" name="椭圆 1774"/>
            <p:cNvSpPr/>
            <p:nvPr/>
          </p:nvSpPr>
          <p:spPr>
            <a:xfrm flipV="1">
              <a:off x="593982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6" name="椭圆 1775"/>
            <p:cNvSpPr/>
            <p:nvPr/>
          </p:nvSpPr>
          <p:spPr>
            <a:xfrm flipV="1">
              <a:off x="593982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7" name="椭圆 1776"/>
            <p:cNvSpPr/>
            <p:nvPr/>
          </p:nvSpPr>
          <p:spPr>
            <a:xfrm flipV="1">
              <a:off x="3055062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8" name="椭圆 1777"/>
            <p:cNvSpPr/>
            <p:nvPr/>
          </p:nvSpPr>
          <p:spPr>
            <a:xfrm flipV="1">
              <a:off x="305506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9" name="椭圆 1778"/>
            <p:cNvSpPr/>
            <p:nvPr/>
          </p:nvSpPr>
          <p:spPr>
            <a:xfrm flipV="1">
              <a:off x="3224921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0" name="椭圆 1779"/>
            <p:cNvSpPr/>
            <p:nvPr/>
          </p:nvSpPr>
          <p:spPr>
            <a:xfrm flipV="1">
              <a:off x="3224921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1" name="椭圆 1780"/>
            <p:cNvSpPr/>
            <p:nvPr/>
          </p:nvSpPr>
          <p:spPr>
            <a:xfrm flipV="1">
              <a:off x="3391447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2" name="椭圆 1781"/>
            <p:cNvSpPr/>
            <p:nvPr/>
          </p:nvSpPr>
          <p:spPr>
            <a:xfrm flipV="1">
              <a:off x="3391447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3" name="椭圆 1782"/>
            <p:cNvSpPr/>
            <p:nvPr/>
          </p:nvSpPr>
          <p:spPr>
            <a:xfrm flipV="1">
              <a:off x="356924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4" name="椭圆 1783"/>
            <p:cNvSpPr/>
            <p:nvPr/>
          </p:nvSpPr>
          <p:spPr>
            <a:xfrm flipV="1">
              <a:off x="3569246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5" name="椭圆 1784"/>
            <p:cNvSpPr/>
            <p:nvPr/>
          </p:nvSpPr>
          <p:spPr>
            <a:xfrm flipV="1">
              <a:off x="3739104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6" name="椭圆 1785"/>
            <p:cNvSpPr/>
            <p:nvPr/>
          </p:nvSpPr>
          <p:spPr>
            <a:xfrm flipV="1">
              <a:off x="3739104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7" name="椭圆 1786"/>
            <p:cNvSpPr/>
            <p:nvPr/>
          </p:nvSpPr>
          <p:spPr>
            <a:xfrm flipV="1">
              <a:off x="390563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8" name="椭圆 1787"/>
            <p:cNvSpPr/>
            <p:nvPr/>
          </p:nvSpPr>
          <p:spPr>
            <a:xfrm flipV="1">
              <a:off x="390563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9" name="椭圆 1788"/>
            <p:cNvSpPr/>
            <p:nvPr/>
          </p:nvSpPr>
          <p:spPr>
            <a:xfrm flipV="1">
              <a:off x="4072158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0" name="椭圆 1789"/>
            <p:cNvSpPr/>
            <p:nvPr/>
          </p:nvSpPr>
          <p:spPr>
            <a:xfrm flipV="1">
              <a:off x="4072158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1" name="椭圆 1790"/>
            <p:cNvSpPr/>
            <p:nvPr/>
          </p:nvSpPr>
          <p:spPr>
            <a:xfrm flipV="1">
              <a:off x="4242015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2" name="椭圆 1791"/>
            <p:cNvSpPr/>
            <p:nvPr/>
          </p:nvSpPr>
          <p:spPr>
            <a:xfrm flipV="1">
              <a:off x="4242015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3" name="椭圆 1792"/>
            <p:cNvSpPr/>
            <p:nvPr/>
          </p:nvSpPr>
          <p:spPr>
            <a:xfrm flipV="1">
              <a:off x="4408543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4" name="椭圆 1793"/>
            <p:cNvSpPr/>
            <p:nvPr/>
          </p:nvSpPr>
          <p:spPr>
            <a:xfrm flipV="1">
              <a:off x="4408543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5" name="椭圆 1794"/>
            <p:cNvSpPr/>
            <p:nvPr/>
          </p:nvSpPr>
          <p:spPr>
            <a:xfrm flipV="1">
              <a:off x="4586341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6" name="椭圆 1795"/>
            <p:cNvSpPr/>
            <p:nvPr/>
          </p:nvSpPr>
          <p:spPr>
            <a:xfrm flipV="1">
              <a:off x="4586341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7" name="椭圆 1796"/>
            <p:cNvSpPr/>
            <p:nvPr/>
          </p:nvSpPr>
          <p:spPr>
            <a:xfrm flipV="1">
              <a:off x="4756199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8" name="椭圆 1797"/>
            <p:cNvSpPr/>
            <p:nvPr/>
          </p:nvSpPr>
          <p:spPr>
            <a:xfrm flipV="1">
              <a:off x="4756199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9" name="椭圆 1798"/>
            <p:cNvSpPr/>
            <p:nvPr/>
          </p:nvSpPr>
          <p:spPr>
            <a:xfrm flipV="1">
              <a:off x="4922726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0" name="椭圆 1799"/>
            <p:cNvSpPr/>
            <p:nvPr/>
          </p:nvSpPr>
          <p:spPr>
            <a:xfrm flipV="1">
              <a:off x="4922726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1" name="椭圆 1800"/>
            <p:cNvSpPr/>
            <p:nvPr/>
          </p:nvSpPr>
          <p:spPr>
            <a:xfrm flipV="1">
              <a:off x="508925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2" name="椭圆 1801"/>
            <p:cNvSpPr/>
            <p:nvPr/>
          </p:nvSpPr>
          <p:spPr>
            <a:xfrm flipV="1">
              <a:off x="508925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3" name="椭圆 1802"/>
            <p:cNvSpPr/>
            <p:nvPr/>
          </p:nvSpPr>
          <p:spPr>
            <a:xfrm flipV="1">
              <a:off x="5259111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4" name="椭圆 1803"/>
            <p:cNvSpPr/>
            <p:nvPr/>
          </p:nvSpPr>
          <p:spPr>
            <a:xfrm flipV="1">
              <a:off x="525911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5" name="椭圆 1804"/>
            <p:cNvSpPr/>
            <p:nvPr/>
          </p:nvSpPr>
          <p:spPr>
            <a:xfrm flipV="1">
              <a:off x="5425638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6" name="椭圆 1805"/>
            <p:cNvSpPr/>
            <p:nvPr/>
          </p:nvSpPr>
          <p:spPr>
            <a:xfrm flipV="1">
              <a:off x="5425638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7" name="椭圆 1806"/>
            <p:cNvSpPr/>
            <p:nvPr/>
          </p:nvSpPr>
          <p:spPr>
            <a:xfrm flipV="1">
              <a:off x="5603438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8" name="椭圆 1807"/>
            <p:cNvSpPr/>
            <p:nvPr/>
          </p:nvSpPr>
          <p:spPr>
            <a:xfrm flipV="1">
              <a:off x="5603438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9" name="椭圆 1808"/>
            <p:cNvSpPr/>
            <p:nvPr/>
          </p:nvSpPr>
          <p:spPr>
            <a:xfrm flipV="1">
              <a:off x="5773296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0" name="椭圆 1809"/>
            <p:cNvSpPr/>
            <p:nvPr/>
          </p:nvSpPr>
          <p:spPr>
            <a:xfrm flipV="1">
              <a:off x="5773296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1" name="椭圆 1810"/>
            <p:cNvSpPr/>
            <p:nvPr/>
          </p:nvSpPr>
          <p:spPr>
            <a:xfrm flipV="1">
              <a:off x="593982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2" name="椭圆 1811"/>
            <p:cNvSpPr/>
            <p:nvPr/>
          </p:nvSpPr>
          <p:spPr>
            <a:xfrm flipV="1">
              <a:off x="5939822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3" name="椭圆 1812"/>
            <p:cNvSpPr/>
            <p:nvPr/>
          </p:nvSpPr>
          <p:spPr>
            <a:xfrm flipV="1">
              <a:off x="3055062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4" name="椭圆 1813"/>
            <p:cNvSpPr/>
            <p:nvPr/>
          </p:nvSpPr>
          <p:spPr>
            <a:xfrm flipV="1">
              <a:off x="3055062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5" name="椭圆 1814"/>
            <p:cNvSpPr/>
            <p:nvPr/>
          </p:nvSpPr>
          <p:spPr>
            <a:xfrm flipV="1">
              <a:off x="3224921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6" name="椭圆 1815"/>
            <p:cNvSpPr/>
            <p:nvPr/>
          </p:nvSpPr>
          <p:spPr>
            <a:xfrm flipV="1">
              <a:off x="322492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7" name="椭圆 1816"/>
            <p:cNvSpPr/>
            <p:nvPr/>
          </p:nvSpPr>
          <p:spPr>
            <a:xfrm flipV="1">
              <a:off x="3391447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8" name="椭圆 1817"/>
            <p:cNvSpPr/>
            <p:nvPr/>
          </p:nvSpPr>
          <p:spPr>
            <a:xfrm flipV="1">
              <a:off x="339144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9" name="椭圆 1818"/>
            <p:cNvSpPr/>
            <p:nvPr/>
          </p:nvSpPr>
          <p:spPr>
            <a:xfrm flipV="1">
              <a:off x="3569246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0" name="椭圆 1819"/>
            <p:cNvSpPr/>
            <p:nvPr/>
          </p:nvSpPr>
          <p:spPr>
            <a:xfrm flipV="1">
              <a:off x="3569246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1" name="椭圆 1820"/>
            <p:cNvSpPr/>
            <p:nvPr/>
          </p:nvSpPr>
          <p:spPr>
            <a:xfrm flipV="1">
              <a:off x="3739104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2" name="椭圆 1821"/>
            <p:cNvSpPr/>
            <p:nvPr/>
          </p:nvSpPr>
          <p:spPr>
            <a:xfrm flipV="1">
              <a:off x="373910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3" name="椭圆 1822"/>
            <p:cNvSpPr/>
            <p:nvPr/>
          </p:nvSpPr>
          <p:spPr>
            <a:xfrm flipV="1">
              <a:off x="390563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4" name="椭圆 1823"/>
            <p:cNvSpPr/>
            <p:nvPr/>
          </p:nvSpPr>
          <p:spPr>
            <a:xfrm flipV="1">
              <a:off x="390563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5" name="椭圆 1824"/>
            <p:cNvSpPr/>
            <p:nvPr/>
          </p:nvSpPr>
          <p:spPr>
            <a:xfrm flipV="1">
              <a:off x="4072158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6" name="椭圆 1825"/>
            <p:cNvSpPr/>
            <p:nvPr/>
          </p:nvSpPr>
          <p:spPr>
            <a:xfrm flipV="1">
              <a:off x="4072158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7" name="椭圆 1826"/>
            <p:cNvSpPr/>
            <p:nvPr/>
          </p:nvSpPr>
          <p:spPr>
            <a:xfrm flipV="1">
              <a:off x="4242015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8" name="椭圆 1827"/>
            <p:cNvSpPr/>
            <p:nvPr/>
          </p:nvSpPr>
          <p:spPr>
            <a:xfrm flipV="1">
              <a:off x="4242015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9" name="椭圆 1828"/>
            <p:cNvSpPr/>
            <p:nvPr/>
          </p:nvSpPr>
          <p:spPr>
            <a:xfrm flipV="1">
              <a:off x="4408543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0" name="椭圆 1829"/>
            <p:cNvSpPr/>
            <p:nvPr/>
          </p:nvSpPr>
          <p:spPr>
            <a:xfrm flipV="1">
              <a:off x="4408543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1" name="椭圆 1830"/>
            <p:cNvSpPr/>
            <p:nvPr/>
          </p:nvSpPr>
          <p:spPr>
            <a:xfrm flipV="1">
              <a:off x="4586341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2" name="椭圆 1831"/>
            <p:cNvSpPr/>
            <p:nvPr/>
          </p:nvSpPr>
          <p:spPr>
            <a:xfrm flipV="1">
              <a:off x="458634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3" name="椭圆 1832"/>
            <p:cNvSpPr/>
            <p:nvPr/>
          </p:nvSpPr>
          <p:spPr>
            <a:xfrm flipV="1">
              <a:off x="475619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4" name="椭圆 1833"/>
            <p:cNvSpPr/>
            <p:nvPr/>
          </p:nvSpPr>
          <p:spPr>
            <a:xfrm flipV="1">
              <a:off x="475619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5" name="椭圆 1834"/>
            <p:cNvSpPr/>
            <p:nvPr/>
          </p:nvSpPr>
          <p:spPr>
            <a:xfrm flipV="1">
              <a:off x="4922726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6" name="椭圆 1835"/>
            <p:cNvSpPr/>
            <p:nvPr/>
          </p:nvSpPr>
          <p:spPr>
            <a:xfrm flipV="1">
              <a:off x="49227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7" name="椭圆 1836"/>
            <p:cNvSpPr/>
            <p:nvPr/>
          </p:nvSpPr>
          <p:spPr>
            <a:xfrm flipV="1">
              <a:off x="5089253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9" name="椭圆 1838"/>
            <p:cNvSpPr/>
            <p:nvPr/>
          </p:nvSpPr>
          <p:spPr>
            <a:xfrm flipV="1">
              <a:off x="5259111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0" name="椭圆 1839"/>
            <p:cNvSpPr/>
            <p:nvPr/>
          </p:nvSpPr>
          <p:spPr>
            <a:xfrm flipV="1">
              <a:off x="5259111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2" name="椭圆 1841"/>
            <p:cNvSpPr/>
            <p:nvPr/>
          </p:nvSpPr>
          <p:spPr>
            <a:xfrm flipV="1">
              <a:off x="5425638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3" name="椭圆 1842"/>
            <p:cNvSpPr/>
            <p:nvPr/>
          </p:nvSpPr>
          <p:spPr>
            <a:xfrm flipV="1">
              <a:off x="5603438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5" name="椭圆 1844"/>
            <p:cNvSpPr/>
            <p:nvPr/>
          </p:nvSpPr>
          <p:spPr>
            <a:xfrm flipV="1">
              <a:off x="5773296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8" name="椭圆 1847"/>
            <p:cNvSpPr/>
            <p:nvPr/>
          </p:nvSpPr>
          <p:spPr>
            <a:xfrm flipV="1">
              <a:off x="5939822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9" name="椭圆 1848"/>
            <p:cNvSpPr/>
            <p:nvPr/>
          </p:nvSpPr>
          <p:spPr>
            <a:xfrm flipV="1">
              <a:off x="305506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0" name="椭圆 1849"/>
            <p:cNvSpPr/>
            <p:nvPr/>
          </p:nvSpPr>
          <p:spPr>
            <a:xfrm flipV="1">
              <a:off x="305506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1" name="椭圆 1850"/>
            <p:cNvSpPr/>
            <p:nvPr/>
          </p:nvSpPr>
          <p:spPr>
            <a:xfrm flipV="1">
              <a:off x="3224921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2" name="椭圆 1851"/>
            <p:cNvSpPr/>
            <p:nvPr/>
          </p:nvSpPr>
          <p:spPr>
            <a:xfrm flipV="1">
              <a:off x="322492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3" name="椭圆 1852"/>
            <p:cNvSpPr/>
            <p:nvPr/>
          </p:nvSpPr>
          <p:spPr>
            <a:xfrm flipV="1">
              <a:off x="3391447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4" name="椭圆 1853"/>
            <p:cNvSpPr/>
            <p:nvPr/>
          </p:nvSpPr>
          <p:spPr>
            <a:xfrm flipV="1">
              <a:off x="3391447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5" name="椭圆 1854"/>
            <p:cNvSpPr/>
            <p:nvPr/>
          </p:nvSpPr>
          <p:spPr>
            <a:xfrm flipV="1">
              <a:off x="3569246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6" name="椭圆 1855"/>
            <p:cNvSpPr/>
            <p:nvPr/>
          </p:nvSpPr>
          <p:spPr>
            <a:xfrm flipV="1">
              <a:off x="356924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7" name="椭圆 1856"/>
            <p:cNvSpPr/>
            <p:nvPr/>
          </p:nvSpPr>
          <p:spPr>
            <a:xfrm flipV="1">
              <a:off x="3739104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8" name="椭圆 1857"/>
            <p:cNvSpPr/>
            <p:nvPr/>
          </p:nvSpPr>
          <p:spPr>
            <a:xfrm flipV="1">
              <a:off x="37391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9" name="椭圆 1858"/>
            <p:cNvSpPr/>
            <p:nvPr/>
          </p:nvSpPr>
          <p:spPr>
            <a:xfrm flipV="1">
              <a:off x="3905631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0" name="椭圆 1859"/>
            <p:cNvSpPr/>
            <p:nvPr/>
          </p:nvSpPr>
          <p:spPr>
            <a:xfrm flipV="1">
              <a:off x="3905631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1" name="椭圆 1860"/>
            <p:cNvSpPr/>
            <p:nvPr/>
          </p:nvSpPr>
          <p:spPr>
            <a:xfrm flipV="1">
              <a:off x="4072158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2" name="椭圆 1861"/>
            <p:cNvSpPr/>
            <p:nvPr/>
          </p:nvSpPr>
          <p:spPr>
            <a:xfrm flipV="1">
              <a:off x="4072158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3" name="椭圆 1862"/>
            <p:cNvSpPr/>
            <p:nvPr/>
          </p:nvSpPr>
          <p:spPr>
            <a:xfrm flipV="1">
              <a:off x="4242015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4" name="椭圆 1863"/>
            <p:cNvSpPr/>
            <p:nvPr/>
          </p:nvSpPr>
          <p:spPr>
            <a:xfrm flipV="1">
              <a:off x="4242015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5" name="椭圆 1864"/>
            <p:cNvSpPr/>
            <p:nvPr/>
          </p:nvSpPr>
          <p:spPr>
            <a:xfrm flipV="1">
              <a:off x="4408543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6" name="椭圆 1865"/>
            <p:cNvSpPr/>
            <p:nvPr/>
          </p:nvSpPr>
          <p:spPr>
            <a:xfrm flipV="1">
              <a:off x="4408543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8" name="椭圆 1867"/>
            <p:cNvSpPr/>
            <p:nvPr/>
          </p:nvSpPr>
          <p:spPr>
            <a:xfrm flipV="1">
              <a:off x="4586341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9" name="椭圆 1868"/>
            <p:cNvSpPr/>
            <p:nvPr/>
          </p:nvSpPr>
          <p:spPr>
            <a:xfrm flipV="1">
              <a:off x="4756199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0" name="椭圆 1869"/>
            <p:cNvSpPr/>
            <p:nvPr/>
          </p:nvSpPr>
          <p:spPr>
            <a:xfrm flipV="1">
              <a:off x="475619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3" name="椭圆 1872"/>
            <p:cNvSpPr/>
            <p:nvPr/>
          </p:nvSpPr>
          <p:spPr>
            <a:xfrm flipV="1">
              <a:off x="5089253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5" name="椭圆 1874"/>
            <p:cNvSpPr/>
            <p:nvPr/>
          </p:nvSpPr>
          <p:spPr>
            <a:xfrm flipV="1">
              <a:off x="5259111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0" name="椭圆 1879"/>
            <p:cNvSpPr/>
            <p:nvPr/>
          </p:nvSpPr>
          <p:spPr>
            <a:xfrm flipV="1">
              <a:off x="560343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4" name="椭圆 1883"/>
            <p:cNvSpPr/>
            <p:nvPr/>
          </p:nvSpPr>
          <p:spPr>
            <a:xfrm flipV="1">
              <a:off x="593982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5" name="椭圆 1884"/>
            <p:cNvSpPr/>
            <p:nvPr/>
          </p:nvSpPr>
          <p:spPr>
            <a:xfrm flipV="1">
              <a:off x="305506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6" name="椭圆 1885"/>
            <p:cNvSpPr/>
            <p:nvPr/>
          </p:nvSpPr>
          <p:spPr>
            <a:xfrm flipV="1">
              <a:off x="3055062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7" name="椭圆 1886"/>
            <p:cNvSpPr/>
            <p:nvPr/>
          </p:nvSpPr>
          <p:spPr>
            <a:xfrm flipV="1">
              <a:off x="3224921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8" name="椭圆 1887"/>
            <p:cNvSpPr/>
            <p:nvPr/>
          </p:nvSpPr>
          <p:spPr>
            <a:xfrm flipV="1">
              <a:off x="3224921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9" name="椭圆 1888"/>
            <p:cNvSpPr/>
            <p:nvPr/>
          </p:nvSpPr>
          <p:spPr>
            <a:xfrm flipV="1">
              <a:off x="339144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0" name="椭圆 1889"/>
            <p:cNvSpPr/>
            <p:nvPr/>
          </p:nvSpPr>
          <p:spPr>
            <a:xfrm flipV="1">
              <a:off x="3391447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1" name="椭圆 1890"/>
            <p:cNvSpPr/>
            <p:nvPr/>
          </p:nvSpPr>
          <p:spPr>
            <a:xfrm flipV="1">
              <a:off x="356924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2" name="椭圆 1891"/>
            <p:cNvSpPr/>
            <p:nvPr/>
          </p:nvSpPr>
          <p:spPr>
            <a:xfrm flipV="1">
              <a:off x="3569246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3" name="椭圆 1892"/>
            <p:cNvSpPr/>
            <p:nvPr/>
          </p:nvSpPr>
          <p:spPr>
            <a:xfrm flipV="1">
              <a:off x="373910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4" name="椭圆 1893"/>
            <p:cNvSpPr/>
            <p:nvPr/>
          </p:nvSpPr>
          <p:spPr>
            <a:xfrm flipV="1">
              <a:off x="37391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5" name="椭圆 1894"/>
            <p:cNvSpPr/>
            <p:nvPr/>
          </p:nvSpPr>
          <p:spPr>
            <a:xfrm flipV="1">
              <a:off x="3905631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6" name="椭圆 1895"/>
            <p:cNvSpPr/>
            <p:nvPr/>
          </p:nvSpPr>
          <p:spPr>
            <a:xfrm flipV="1">
              <a:off x="3905631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9" name="椭圆 1898"/>
            <p:cNvSpPr/>
            <p:nvPr/>
          </p:nvSpPr>
          <p:spPr>
            <a:xfrm flipV="1">
              <a:off x="424201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0" name="椭圆 1899"/>
            <p:cNvSpPr/>
            <p:nvPr/>
          </p:nvSpPr>
          <p:spPr>
            <a:xfrm flipV="1">
              <a:off x="4242015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2" name="椭圆 1901"/>
            <p:cNvSpPr/>
            <p:nvPr/>
          </p:nvSpPr>
          <p:spPr>
            <a:xfrm flipV="1">
              <a:off x="4408543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3" name="椭圆 1902"/>
            <p:cNvSpPr/>
            <p:nvPr/>
          </p:nvSpPr>
          <p:spPr>
            <a:xfrm flipV="1">
              <a:off x="4586341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6" name="椭圆 1905"/>
            <p:cNvSpPr/>
            <p:nvPr/>
          </p:nvSpPr>
          <p:spPr>
            <a:xfrm flipV="1">
              <a:off x="475619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1" name="椭圆 1910"/>
            <p:cNvSpPr/>
            <p:nvPr/>
          </p:nvSpPr>
          <p:spPr>
            <a:xfrm flipV="1">
              <a:off x="5259111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1" name="椭圆 1920"/>
            <p:cNvSpPr/>
            <p:nvPr/>
          </p:nvSpPr>
          <p:spPr>
            <a:xfrm flipV="1">
              <a:off x="3055062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2" name="椭圆 1921"/>
            <p:cNvSpPr/>
            <p:nvPr/>
          </p:nvSpPr>
          <p:spPr>
            <a:xfrm flipV="1">
              <a:off x="3055062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3" name="椭圆 1922"/>
            <p:cNvSpPr/>
            <p:nvPr/>
          </p:nvSpPr>
          <p:spPr>
            <a:xfrm flipV="1">
              <a:off x="3224921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4" name="椭圆 1923"/>
            <p:cNvSpPr/>
            <p:nvPr/>
          </p:nvSpPr>
          <p:spPr>
            <a:xfrm flipV="1">
              <a:off x="322492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5" name="椭圆 1924"/>
            <p:cNvSpPr/>
            <p:nvPr/>
          </p:nvSpPr>
          <p:spPr>
            <a:xfrm flipV="1">
              <a:off x="339144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6" name="椭圆 1925"/>
            <p:cNvSpPr/>
            <p:nvPr/>
          </p:nvSpPr>
          <p:spPr>
            <a:xfrm flipV="1">
              <a:off x="3391447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7" name="椭圆 1926"/>
            <p:cNvSpPr/>
            <p:nvPr/>
          </p:nvSpPr>
          <p:spPr>
            <a:xfrm flipV="1">
              <a:off x="3569246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9" name="椭圆 1928"/>
            <p:cNvSpPr/>
            <p:nvPr/>
          </p:nvSpPr>
          <p:spPr>
            <a:xfrm flipV="1">
              <a:off x="3739104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0" name="椭圆 1929"/>
            <p:cNvSpPr/>
            <p:nvPr/>
          </p:nvSpPr>
          <p:spPr>
            <a:xfrm flipV="1">
              <a:off x="37391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2" name="椭圆 1931"/>
            <p:cNvSpPr/>
            <p:nvPr/>
          </p:nvSpPr>
          <p:spPr>
            <a:xfrm flipV="1">
              <a:off x="390563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3" name="椭圆 1932"/>
            <p:cNvSpPr/>
            <p:nvPr/>
          </p:nvSpPr>
          <p:spPr>
            <a:xfrm flipV="1">
              <a:off x="4072158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5" name="椭圆 1934"/>
            <p:cNvSpPr/>
            <p:nvPr/>
          </p:nvSpPr>
          <p:spPr>
            <a:xfrm flipV="1">
              <a:off x="424201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6" name="椭圆 1935"/>
            <p:cNvSpPr/>
            <p:nvPr/>
          </p:nvSpPr>
          <p:spPr>
            <a:xfrm flipV="1">
              <a:off x="4242015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7" name="椭圆 1936"/>
            <p:cNvSpPr/>
            <p:nvPr/>
          </p:nvSpPr>
          <p:spPr>
            <a:xfrm flipV="1">
              <a:off x="4408543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9" name="椭圆 1948"/>
            <p:cNvSpPr/>
            <p:nvPr/>
          </p:nvSpPr>
          <p:spPr>
            <a:xfrm flipV="1">
              <a:off x="542563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9" name="椭圆 2118"/>
            <p:cNvSpPr/>
            <p:nvPr/>
          </p:nvSpPr>
          <p:spPr>
            <a:xfrm flipV="1">
              <a:off x="3055062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0" name="椭圆 2119"/>
            <p:cNvSpPr/>
            <p:nvPr/>
          </p:nvSpPr>
          <p:spPr>
            <a:xfrm flipV="1">
              <a:off x="305506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1" name="椭圆 2120"/>
            <p:cNvSpPr/>
            <p:nvPr/>
          </p:nvSpPr>
          <p:spPr>
            <a:xfrm flipV="1">
              <a:off x="3224921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2" name="椭圆 2121"/>
            <p:cNvSpPr/>
            <p:nvPr/>
          </p:nvSpPr>
          <p:spPr>
            <a:xfrm flipV="1">
              <a:off x="3224921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3" name="椭圆 2122"/>
            <p:cNvSpPr/>
            <p:nvPr/>
          </p:nvSpPr>
          <p:spPr>
            <a:xfrm flipV="1">
              <a:off x="3391447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4" name="椭圆 2123"/>
            <p:cNvSpPr/>
            <p:nvPr/>
          </p:nvSpPr>
          <p:spPr>
            <a:xfrm flipV="1">
              <a:off x="339144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5" name="椭圆 2124"/>
            <p:cNvSpPr/>
            <p:nvPr/>
          </p:nvSpPr>
          <p:spPr>
            <a:xfrm flipV="1">
              <a:off x="3569246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6" name="椭圆 2125"/>
            <p:cNvSpPr/>
            <p:nvPr/>
          </p:nvSpPr>
          <p:spPr>
            <a:xfrm flipV="1">
              <a:off x="356924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7" name="椭圆 2126"/>
            <p:cNvSpPr/>
            <p:nvPr/>
          </p:nvSpPr>
          <p:spPr>
            <a:xfrm flipV="1">
              <a:off x="373910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8" name="椭圆 2127"/>
            <p:cNvSpPr/>
            <p:nvPr/>
          </p:nvSpPr>
          <p:spPr>
            <a:xfrm flipV="1">
              <a:off x="373910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9" name="椭圆 2128"/>
            <p:cNvSpPr/>
            <p:nvPr/>
          </p:nvSpPr>
          <p:spPr>
            <a:xfrm flipV="1">
              <a:off x="390563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0" name="椭圆 2129"/>
            <p:cNvSpPr/>
            <p:nvPr/>
          </p:nvSpPr>
          <p:spPr>
            <a:xfrm flipV="1">
              <a:off x="3905631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1" name="椭圆 2130"/>
            <p:cNvSpPr/>
            <p:nvPr/>
          </p:nvSpPr>
          <p:spPr>
            <a:xfrm flipV="1">
              <a:off x="4072158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2" name="椭圆 2131"/>
            <p:cNvSpPr/>
            <p:nvPr/>
          </p:nvSpPr>
          <p:spPr>
            <a:xfrm flipV="1">
              <a:off x="407215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3" name="椭圆 2132"/>
            <p:cNvSpPr/>
            <p:nvPr/>
          </p:nvSpPr>
          <p:spPr>
            <a:xfrm flipV="1">
              <a:off x="424201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4" name="椭圆 2133"/>
            <p:cNvSpPr/>
            <p:nvPr/>
          </p:nvSpPr>
          <p:spPr>
            <a:xfrm flipV="1">
              <a:off x="424201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5" name="椭圆 2134"/>
            <p:cNvSpPr/>
            <p:nvPr/>
          </p:nvSpPr>
          <p:spPr>
            <a:xfrm flipV="1">
              <a:off x="4408543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6" name="椭圆 2135"/>
            <p:cNvSpPr/>
            <p:nvPr/>
          </p:nvSpPr>
          <p:spPr>
            <a:xfrm flipV="1">
              <a:off x="4408543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7" name="椭圆 2136"/>
            <p:cNvSpPr/>
            <p:nvPr/>
          </p:nvSpPr>
          <p:spPr>
            <a:xfrm flipV="1">
              <a:off x="4586341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8" name="椭圆 2137"/>
            <p:cNvSpPr/>
            <p:nvPr/>
          </p:nvSpPr>
          <p:spPr>
            <a:xfrm flipV="1">
              <a:off x="458634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9" name="椭圆 2138"/>
            <p:cNvSpPr/>
            <p:nvPr/>
          </p:nvSpPr>
          <p:spPr>
            <a:xfrm flipV="1">
              <a:off x="47561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0" name="椭圆 2139"/>
            <p:cNvSpPr/>
            <p:nvPr/>
          </p:nvSpPr>
          <p:spPr>
            <a:xfrm flipV="1">
              <a:off x="4756199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1" name="椭圆 2140"/>
            <p:cNvSpPr/>
            <p:nvPr/>
          </p:nvSpPr>
          <p:spPr>
            <a:xfrm flipV="1">
              <a:off x="4922726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2" name="椭圆 2141"/>
            <p:cNvSpPr/>
            <p:nvPr/>
          </p:nvSpPr>
          <p:spPr>
            <a:xfrm flipV="1">
              <a:off x="492272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3" name="椭圆 2142"/>
            <p:cNvSpPr/>
            <p:nvPr/>
          </p:nvSpPr>
          <p:spPr>
            <a:xfrm flipV="1">
              <a:off x="508925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4" name="椭圆 2143"/>
            <p:cNvSpPr/>
            <p:nvPr/>
          </p:nvSpPr>
          <p:spPr>
            <a:xfrm flipV="1">
              <a:off x="5089253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5" name="椭圆 2144"/>
            <p:cNvSpPr/>
            <p:nvPr/>
          </p:nvSpPr>
          <p:spPr>
            <a:xfrm flipV="1">
              <a:off x="5259111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6" name="椭圆 2145"/>
            <p:cNvSpPr/>
            <p:nvPr/>
          </p:nvSpPr>
          <p:spPr>
            <a:xfrm flipV="1">
              <a:off x="5259111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7" name="椭圆 2146"/>
            <p:cNvSpPr/>
            <p:nvPr/>
          </p:nvSpPr>
          <p:spPr>
            <a:xfrm flipV="1">
              <a:off x="542563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8" name="椭圆 2147"/>
            <p:cNvSpPr/>
            <p:nvPr/>
          </p:nvSpPr>
          <p:spPr>
            <a:xfrm flipV="1">
              <a:off x="542563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9" name="椭圆 2148"/>
            <p:cNvSpPr/>
            <p:nvPr/>
          </p:nvSpPr>
          <p:spPr>
            <a:xfrm flipV="1">
              <a:off x="5603438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0" name="椭圆 2149"/>
            <p:cNvSpPr/>
            <p:nvPr/>
          </p:nvSpPr>
          <p:spPr>
            <a:xfrm flipV="1">
              <a:off x="560343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1" name="椭圆 2150"/>
            <p:cNvSpPr/>
            <p:nvPr/>
          </p:nvSpPr>
          <p:spPr>
            <a:xfrm flipV="1">
              <a:off x="5773296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2" name="椭圆 2151"/>
            <p:cNvSpPr/>
            <p:nvPr/>
          </p:nvSpPr>
          <p:spPr>
            <a:xfrm flipV="1">
              <a:off x="5773296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3" name="椭圆 2152"/>
            <p:cNvSpPr/>
            <p:nvPr/>
          </p:nvSpPr>
          <p:spPr>
            <a:xfrm flipV="1">
              <a:off x="593982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4" name="椭圆 2153"/>
            <p:cNvSpPr/>
            <p:nvPr/>
          </p:nvSpPr>
          <p:spPr>
            <a:xfrm flipV="1">
              <a:off x="5939822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5" name="椭圆 2154"/>
            <p:cNvSpPr/>
            <p:nvPr/>
          </p:nvSpPr>
          <p:spPr>
            <a:xfrm flipV="1">
              <a:off x="3055062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6" name="椭圆 2155"/>
            <p:cNvSpPr/>
            <p:nvPr/>
          </p:nvSpPr>
          <p:spPr>
            <a:xfrm flipV="1">
              <a:off x="3224921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7" name="椭圆 2156"/>
            <p:cNvSpPr/>
            <p:nvPr/>
          </p:nvSpPr>
          <p:spPr>
            <a:xfrm flipV="1">
              <a:off x="3391447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8" name="椭圆 2157"/>
            <p:cNvSpPr/>
            <p:nvPr/>
          </p:nvSpPr>
          <p:spPr>
            <a:xfrm flipV="1">
              <a:off x="356924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9" name="椭圆 2158"/>
            <p:cNvSpPr/>
            <p:nvPr/>
          </p:nvSpPr>
          <p:spPr>
            <a:xfrm flipV="1">
              <a:off x="3739104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0" name="椭圆 2159"/>
            <p:cNvSpPr/>
            <p:nvPr/>
          </p:nvSpPr>
          <p:spPr>
            <a:xfrm flipV="1">
              <a:off x="390563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1" name="椭圆 2160"/>
            <p:cNvSpPr/>
            <p:nvPr/>
          </p:nvSpPr>
          <p:spPr>
            <a:xfrm flipV="1">
              <a:off x="4072158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2" name="椭圆 2161"/>
            <p:cNvSpPr/>
            <p:nvPr/>
          </p:nvSpPr>
          <p:spPr>
            <a:xfrm flipV="1">
              <a:off x="4242015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3" name="椭圆 2162"/>
            <p:cNvSpPr/>
            <p:nvPr/>
          </p:nvSpPr>
          <p:spPr>
            <a:xfrm flipV="1">
              <a:off x="4408543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3" name="椭圆 2172"/>
            <p:cNvSpPr/>
            <p:nvPr/>
          </p:nvSpPr>
          <p:spPr>
            <a:xfrm flipV="1">
              <a:off x="4586341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4" name="椭圆 2173"/>
            <p:cNvSpPr/>
            <p:nvPr/>
          </p:nvSpPr>
          <p:spPr>
            <a:xfrm flipV="1">
              <a:off x="475619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5" name="椭圆 2174"/>
            <p:cNvSpPr/>
            <p:nvPr/>
          </p:nvSpPr>
          <p:spPr>
            <a:xfrm flipV="1">
              <a:off x="492272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6" name="椭圆 2175"/>
            <p:cNvSpPr/>
            <p:nvPr/>
          </p:nvSpPr>
          <p:spPr>
            <a:xfrm flipV="1">
              <a:off x="508925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7" name="椭圆 2176"/>
            <p:cNvSpPr/>
            <p:nvPr/>
          </p:nvSpPr>
          <p:spPr>
            <a:xfrm flipV="1">
              <a:off x="5259111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8" name="椭圆 2177"/>
            <p:cNvSpPr/>
            <p:nvPr/>
          </p:nvSpPr>
          <p:spPr>
            <a:xfrm flipV="1">
              <a:off x="5425638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9" name="椭圆 2178"/>
            <p:cNvSpPr/>
            <p:nvPr/>
          </p:nvSpPr>
          <p:spPr>
            <a:xfrm flipV="1">
              <a:off x="5603438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0" name="椭圆 2179"/>
            <p:cNvSpPr/>
            <p:nvPr/>
          </p:nvSpPr>
          <p:spPr>
            <a:xfrm flipV="1">
              <a:off x="577329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1" name="椭圆 2180"/>
            <p:cNvSpPr/>
            <p:nvPr/>
          </p:nvSpPr>
          <p:spPr>
            <a:xfrm flipV="1">
              <a:off x="593982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416" name="图片 241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320717" y="1653717"/>
            <a:ext cx="3550566" cy="3550566"/>
            <a:chOff x="4320717" y="1653717"/>
            <a:chExt cx="3550566" cy="3550566"/>
          </a:xfrm>
        </p:grpSpPr>
        <p:grpSp>
          <p:nvGrpSpPr>
            <p:cNvPr id="3301" name="组 3300"/>
            <p:cNvGrpSpPr/>
            <p:nvPr/>
          </p:nvGrpSpPr>
          <p:grpSpPr>
            <a:xfrm>
              <a:off x="4320717" y="1653717"/>
              <a:ext cx="3550566" cy="3550566"/>
              <a:chOff x="4267200" y="1066800"/>
              <a:chExt cx="4225636" cy="4225636"/>
            </a:xfrm>
          </p:grpSpPr>
          <p:sp>
            <p:nvSpPr>
              <p:cNvPr id="3446" name="同心圆 3445"/>
              <p:cNvSpPr/>
              <p:nvPr/>
            </p:nvSpPr>
            <p:spPr>
              <a:xfrm>
                <a:off x="4267200" y="1066800"/>
                <a:ext cx="4225636" cy="4225636"/>
              </a:xfrm>
              <a:prstGeom prst="donut">
                <a:avLst>
                  <a:gd name="adj" fmla="val 2048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47" name="同心圆 3446"/>
              <p:cNvSpPr/>
              <p:nvPr/>
            </p:nvSpPr>
            <p:spPr>
              <a:xfrm>
                <a:off x="4433455" y="1233055"/>
                <a:ext cx="3893126" cy="3893126"/>
              </a:xfrm>
              <a:prstGeom prst="donut">
                <a:avLst>
                  <a:gd name="adj" fmla="val 624"/>
                </a:avLst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48" name="同心圆 3447"/>
              <p:cNvSpPr/>
              <p:nvPr/>
            </p:nvSpPr>
            <p:spPr>
              <a:xfrm>
                <a:off x="4544291" y="1343891"/>
                <a:ext cx="3671454" cy="3671454"/>
              </a:xfrm>
              <a:prstGeom prst="donut">
                <a:avLst>
                  <a:gd name="adj" fmla="val 2134"/>
                </a:avLst>
              </a:prstGeom>
              <a:gradFill flip="none" rotWithShape="1">
                <a:gsLst>
                  <a:gs pos="0">
                    <a:schemeClr val="accent2">
                      <a:lumMod val="0"/>
                      <a:lumOff val="100000"/>
                    </a:schemeClr>
                  </a:gs>
                  <a:gs pos="35000">
                    <a:schemeClr val="accent2">
                      <a:lumMod val="0"/>
                      <a:lumOff val="1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68" name="文本框 2867"/>
            <p:cNvSpPr txBox="1"/>
            <p:nvPr/>
          </p:nvSpPr>
          <p:spPr>
            <a:xfrm>
              <a:off x="5470669" y="2228672"/>
              <a:ext cx="1250662" cy="240065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15000" b="1" dirty="0" smtClean="0">
                  <a:gradFill flip="none" rotWithShape="1">
                    <a:gsLst>
                      <a:gs pos="0">
                        <a:schemeClr val="accent1">
                          <a:lumMod val="67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kumimoji="1" lang="zh-CN" altLang="en-US" sz="15000" b="1" dirty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2165" name="椭圆 2164"/>
            <p:cNvSpPr/>
            <p:nvPr/>
          </p:nvSpPr>
          <p:spPr>
            <a:xfrm>
              <a:off x="1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6" name="椭圆 2165"/>
            <p:cNvSpPr/>
            <p:nvPr/>
          </p:nvSpPr>
          <p:spPr>
            <a:xfrm>
              <a:off x="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7" name="椭圆 2166"/>
            <p:cNvSpPr/>
            <p:nvPr/>
          </p:nvSpPr>
          <p:spPr>
            <a:xfrm>
              <a:off x="169860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8" name="椭圆 2167"/>
            <p:cNvSpPr/>
            <p:nvPr/>
          </p:nvSpPr>
          <p:spPr>
            <a:xfrm>
              <a:off x="169860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9" name="椭圆 2168"/>
            <p:cNvSpPr/>
            <p:nvPr/>
          </p:nvSpPr>
          <p:spPr>
            <a:xfrm>
              <a:off x="33638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0" name="椭圆 2169"/>
            <p:cNvSpPr/>
            <p:nvPr/>
          </p:nvSpPr>
          <p:spPr>
            <a:xfrm>
              <a:off x="33638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1" name="椭圆 2170"/>
            <p:cNvSpPr/>
            <p:nvPr/>
          </p:nvSpPr>
          <p:spPr>
            <a:xfrm>
              <a:off x="514185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2" name="椭圆 2171"/>
            <p:cNvSpPr/>
            <p:nvPr/>
          </p:nvSpPr>
          <p:spPr>
            <a:xfrm>
              <a:off x="51418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3" name="椭圆 2442"/>
            <p:cNvSpPr/>
            <p:nvPr/>
          </p:nvSpPr>
          <p:spPr>
            <a:xfrm>
              <a:off x="684043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4" name="椭圆 2443"/>
            <p:cNvSpPr/>
            <p:nvPr/>
          </p:nvSpPr>
          <p:spPr>
            <a:xfrm>
              <a:off x="684043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5" name="椭圆 2444"/>
            <p:cNvSpPr/>
            <p:nvPr/>
          </p:nvSpPr>
          <p:spPr>
            <a:xfrm>
              <a:off x="85057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6" name="椭圆 2445"/>
            <p:cNvSpPr/>
            <p:nvPr/>
          </p:nvSpPr>
          <p:spPr>
            <a:xfrm>
              <a:off x="85057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7" name="椭圆 2446"/>
            <p:cNvSpPr/>
            <p:nvPr/>
          </p:nvSpPr>
          <p:spPr>
            <a:xfrm>
              <a:off x="101709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8" name="椭圆 2447"/>
            <p:cNvSpPr/>
            <p:nvPr/>
          </p:nvSpPr>
          <p:spPr>
            <a:xfrm>
              <a:off x="1017097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9" name="椭圆 2448"/>
            <p:cNvSpPr/>
            <p:nvPr/>
          </p:nvSpPr>
          <p:spPr>
            <a:xfrm>
              <a:off x="1186954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0" name="椭圆 2449"/>
            <p:cNvSpPr/>
            <p:nvPr/>
          </p:nvSpPr>
          <p:spPr>
            <a:xfrm>
              <a:off x="1186954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1" name="椭圆 2450"/>
            <p:cNvSpPr/>
            <p:nvPr/>
          </p:nvSpPr>
          <p:spPr>
            <a:xfrm>
              <a:off x="1353482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2" name="椭圆 2451"/>
            <p:cNvSpPr/>
            <p:nvPr/>
          </p:nvSpPr>
          <p:spPr>
            <a:xfrm>
              <a:off x="1353482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3" name="椭圆 2452"/>
            <p:cNvSpPr/>
            <p:nvPr/>
          </p:nvSpPr>
          <p:spPr>
            <a:xfrm>
              <a:off x="1531280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4" name="椭圆 2453"/>
            <p:cNvSpPr/>
            <p:nvPr/>
          </p:nvSpPr>
          <p:spPr>
            <a:xfrm>
              <a:off x="153128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5" name="椭圆 2454"/>
            <p:cNvSpPr/>
            <p:nvPr/>
          </p:nvSpPr>
          <p:spPr>
            <a:xfrm>
              <a:off x="1701138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6" name="椭圆 2455"/>
            <p:cNvSpPr/>
            <p:nvPr/>
          </p:nvSpPr>
          <p:spPr>
            <a:xfrm>
              <a:off x="1701138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7" name="椭圆 2456"/>
            <p:cNvSpPr/>
            <p:nvPr/>
          </p:nvSpPr>
          <p:spPr>
            <a:xfrm>
              <a:off x="1867665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8" name="椭圆 2457"/>
            <p:cNvSpPr/>
            <p:nvPr/>
          </p:nvSpPr>
          <p:spPr>
            <a:xfrm>
              <a:off x="186766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9" name="椭圆 2458"/>
            <p:cNvSpPr/>
            <p:nvPr/>
          </p:nvSpPr>
          <p:spPr>
            <a:xfrm>
              <a:off x="203419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0" name="椭圆 2459"/>
            <p:cNvSpPr/>
            <p:nvPr/>
          </p:nvSpPr>
          <p:spPr>
            <a:xfrm>
              <a:off x="2034192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1" name="椭圆 2460"/>
            <p:cNvSpPr/>
            <p:nvPr/>
          </p:nvSpPr>
          <p:spPr>
            <a:xfrm>
              <a:off x="220405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3" name="椭圆 2462"/>
            <p:cNvSpPr/>
            <p:nvPr/>
          </p:nvSpPr>
          <p:spPr>
            <a:xfrm>
              <a:off x="220405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4" name="椭圆 2463"/>
            <p:cNvSpPr/>
            <p:nvPr/>
          </p:nvSpPr>
          <p:spPr>
            <a:xfrm>
              <a:off x="2370577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5" name="椭圆 2464"/>
            <p:cNvSpPr/>
            <p:nvPr/>
          </p:nvSpPr>
          <p:spPr>
            <a:xfrm>
              <a:off x="2370577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6" name="椭圆 2465"/>
            <p:cNvSpPr/>
            <p:nvPr/>
          </p:nvSpPr>
          <p:spPr>
            <a:xfrm>
              <a:off x="2548377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7" name="椭圆 2466"/>
            <p:cNvSpPr/>
            <p:nvPr/>
          </p:nvSpPr>
          <p:spPr>
            <a:xfrm>
              <a:off x="2548377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8" name="椭圆 2467"/>
            <p:cNvSpPr/>
            <p:nvPr/>
          </p:nvSpPr>
          <p:spPr>
            <a:xfrm>
              <a:off x="271823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9" name="椭圆 2468"/>
            <p:cNvSpPr/>
            <p:nvPr/>
          </p:nvSpPr>
          <p:spPr>
            <a:xfrm>
              <a:off x="2718235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0" name="椭圆 2469"/>
            <p:cNvSpPr/>
            <p:nvPr/>
          </p:nvSpPr>
          <p:spPr>
            <a:xfrm>
              <a:off x="288476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1" name="椭圆 2470"/>
            <p:cNvSpPr/>
            <p:nvPr/>
          </p:nvSpPr>
          <p:spPr>
            <a:xfrm>
              <a:off x="2884761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2" name="椭圆 2471"/>
            <p:cNvSpPr/>
            <p:nvPr/>
          </p:nvSpPr>
          <p:spPr>
            <a:xfrm>
              <a:off x="1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3" name="椭圆 2472"/>
            <p:cNvSpPr/>
            <p:nvPr/>
          </p:nvSpPr>
          <p:spPr>
            <a:xfrm>
              <a:off x="1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4" name="椭圆 2473"/>
            <p:cNvSpPr/>
            <p:nvPr/>
          </p:nvSpPr>
          <p:spPr>
            <a:xfrm>
              <a:off x="169860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5" name="椭圆 2474"/>
            <p:cNvSpPr/>
            <p:nvPr/>
          </p:nvSpPr>
          <p:spPr>
            <a:xfrm>
              <a:off x="16986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6" name="椭圆 2475"/>
            <p:cNvSpPr/>
            <p:nvPr/>
          </p:nvSpPr>
          <p:spPr>
            <a:xfrm>
              <a:off x="336386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7" name="椭圆 2476"/>
            <p:cNvSpPr/>
            <p:nvPr/>
          </p:nvSpPr>
          <p:spPr>
            <a:xfrm>
              <a:off x="336386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8" name="椭圆 2477"/>
            <p:cNvSpPr/>
            <p:nvPr/>
          </p:nvSpPr>
          <p:spPr>
            <a:xfrm>
              <a:off x="514185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9" name="椭圆 2478"/>
            <p:cNvSpPr/>
            <p:nvPr/>
          </p:nvSpPr>
          <p:spPr>
            <a:xfrm>
              <a:off x="514185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0" name="椭圆 2479"/>
            <p:cNvSpPr/>
            <p:nvPr/>
          </p:nvSpPr>
          <p:spPr>
            <a:xfrm>
              <a:off x="68404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1" name="椭圆 2480"/>
            <p:cNvSpPr/>
            <p:nvPr/>
          </p:nvSpPr>
          <p:spPr>
            <a:xfrm>
              <a:off x="684043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2" name="椭圆 2481"/>
            <p:cNvSpPr/>
            <p:nvPr/>
          </p:nvSpPr>
          <p:spPr>
            <a:xfrm>
              <a:off x="85057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3" name="椭圆 2482"/>
            <p:cNvSpPr/>
            <p:nvPr/>
          </p:nvSpPr>
          <p:spPr>
            <a:xfrm>
              <a:off x="85057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4" name="椭圆 2483"/>
            <p:cNvSpPr/>
            <p:nvPr/>
          </p:nvSpPr>
          <p:spPr>
            <a:xfrm>
              <a:off x="1017097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5" name="椭圆 2484"/>
            <p:cNvSpPr/>
            <p:nvPr/>
          </p:nvSpPr>
          <p:spPr>
            <a:xfrm>
              <a:off x="1017097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6" name="椭圆 2485"/>
            <p:cNvSpPr/>
            <p:nvPr/>
          </p:nvSpPr>
          <p:spPr>
            <a:xfrm>
              <a:off x="1186954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7" name="椭圆 2486"/>
            <p:cNvSpPr/>
            <p:nvPr/>
          </p:nvSpPr>
          <p:spPr>
            <a:xfrm>
              <a:off x="1186954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8" name="椭圆 2487"/>
            <p:cNvSpPr/>
            <p:nvPr/>
          </p:nvSpPr>
          <p:spPr>
            <a:xfrm>
              <a:off x="1353482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9" name="椭圆 2488"/>
            <p:cNvSpPr/>
            <p:nvPr/>
          </p:nvSpPr>
          <p:spPr>
            <a:xfrm>
              <a:off x="135348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0" name="椭圆 2489"/>
            <p:cNvSpPr/>
            <p:nvPr/>
          </p:nvSpPr>
          <p:spPr>
            <a:xfrm>
              <a:off x="153128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1" name="椭圆 2490"/>
            <p:cNvSpPr/>
            <p:nvPr/>
          </p:nvSpPr>
          <p:spPr>
            <a:xfrm>
              <a:off x="1531280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2" name="椭圆 2491"/>
            <p:cNvSpPr/>
            <p:nvPr/>
          </p:nvSpPr>
          <p:spPr>
            <a:xfrm>
              <a:off x="170113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3" name="椭圆 2492"/>
            <p:cNvSpPr/>
            <p:nvPr/>
          </p:nvSpPr>
          <p:spPr>
            <a:xfrm>
              <a:off x="1701138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4" name="椭圆 2493"/>
            <p:cNvSpPr/>
            <p:nvPr/>
          </p:nvSpPr>
          <p:spPr>
            <a:xfrm>
              <a:off x="1867665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5" name="椭圆 2494"/>
            <p:cNvSpPr/>
            <p:nvPr/>
          </p:nvSpPr>
          <p:spPr>
            <a:xfrm>
              <a:off x="186766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6" name="椭圆 2495"/>
            <p:cNvSpPr/>
            <p:nvPr/>
          </p:nvSpPr>
          <p:spPr>
            <a:xfrm>
              <a:off x="203419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7" name="椭圆 2496"/>
            <p:cNvSpPr/>
            <p:nvPr/>
          </p:nvSpPr>
          <p:spPr>
            <a:xfrm>
              <a:off x="2034192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8" name="椭圆 2497"/>
            <p:cNvSpPr/>
            <p:nvPr/>
          </p:nvSpPr>
          <p:spPr>
            <a:xfrm>
              <a:off x="2204050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9" name="椭圆 2498"/>
            <p:cNvSpPr/>
            <p:nvPr/>
          </p:nvSpPr>
          <p:spPr>
            <a:xfrm>
              <a:off x="220405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0" name="椭圆 2499"/>
            <p:cNvSpPr/>
            <p:nvPr/>
          </p:nvSpPr>
          <p:spPr>
            <a:xfrm>
              <a:off x="2370577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1" name="椭圆 2500"/>
            <p:cNvSpPr/>
            <p:nvPr/>
          </p:nvSpPr>
          <p:spPr>
            <a:xfrm>
              <a:off x="2370577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2" name="椭圆 2501"/>
            <p:cNvSpPr/>
            <p:nvPr/>
          </p:nvSpPr>
          <p:spPr>
            <a:xfrm>
              <a:off x="254837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3" name="椭圆 2502"/>
            <p:cNvSpPr/>
            <p:nvPr/>
          </p:nvSpPr>
          <p:spPr>
            <a:xfrm>
              <a:off x="2548377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4" name="椭圆 2503"/>
            <p:cNvSpPr/>
            <p:nvPr/>
          </p:nvSpPr>
          <p:spPr>
            <a:xfrm>
              <a:off x="271823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5" name="椭圆 2504"/>
            <p:cNvSpPr/>
            <p:nvPr/>
          </p:nvSpPr>
          <p:spPr>
            <a:xfrm>
              <a:off x="2718235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6" name="椭圆 2505"/>
            <p:cNvSpPr/>
            <p:nvPr/>
          </p:nvSpPr>
          <p:spPr>
            <a:xfrm>
              <a:off x="2884761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7" name="椭圆 2506"/>
            <p:cNvSpPr/>
            <p:nvPr/>
          </p:nvSpPr>
          <p:spPr>
            <a:xfrm>
              <a:off x="2884761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8" name="椭圆 2507"/>
            <p:cNvSpPr/>
            <p:nvPr/>
          </p:nvSpPr>
          <p:spPr>
            <a:xfrm>
              <a:off x="1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9" name="椭圆 2508"/>
            <p:cNvSpPr/>
            <p:nvPr/>
          </p:nvSpPr>
          <p:spPr>
            <a:xfrm>
              <a:off x="1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0" name="椭圆 2509"/>
            <p:cNvSpPr/>
            <p:nvPr/>
          </p:nvSpPr>
          <p:spPr>
            <a:xfrm>
              <a:off x="169860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1" name="椭圆 2510"/>
            <p:cNvSpPr/>
            <p:nvPr/>
          </p:nvSpPr>
          <p:spPr>
            <a:xfrm>
              <a:off x="169860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2" name="椭圆 2511"/>
            <p:cNvSpPr/>
            <p:nvPr/>
          </p:nvSpPr>
          <p:spPr>
            <a:xfrm>
              <a:off x="33638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3" name="椭圆 2512"/>
            <p:cNvSpPr/>
            <p:nvPr/>
          </p:nvSpPr>
          <p:spPr>
            <a:xfrm>
              <a:off x="336386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4" name="椭圆 2513"/>
            <p:cNvSpPr/>
            <p:nvPr/>
          </p:nvSpPr>
          <p:spPr>
            <a:xfrm>
              <a:off x="514185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5" name="椭圆 2514"/>
            <p:cNvSpPr/>
            <p:nvPr/>
          </p:nvSpPr>
          <p:spPr>
            <a:xfrm>
              <a:off x="5141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6" name="椭圆 2515"/>
            <p:cNvSpPr/>
            <p:nvPr/>
          </p:nvSpPr>
          <p:spPr>
            <a:xfrm>
              <a:off x="68404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7" name="椭圆 2516"/>
            <p:cNvSpPr/>
            <p:nvPr/>
          </p:nvSpPr>
          <p:spPr>
            <a:xfrm>
              <a:off x="68404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8" name="椭圆 2517"/>
            <p:cNvSpPr/>
            <p:nvPr/>
          </p:nvSpPr>
          <p:spPr>
            <a:xfrm>
              <a:off x="85057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9" name="椭圆 2518"/>
            <p:cNvSpPr/>
            <p:nvPr/>
          </p:nvSpPr>
          <p:spPr>
            <a:xfrm>
              <a:off x="8505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0" name="椭圆 2519"/>
            <p:cNvSpPr/>
            <p:nvPr/>
          </p:nvSpPr>
          <p:spPr>
            <a:xfrm>
              <a:off x="1017097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1" name="椭圆 2520"/>
            <p:cNvSpPr/>
            <p:nvPr/>
          </p:nvSpPr>
          <p:spPr>
            <a:xfrm>
              <a:off x="1017097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2" name="椭圆 2521"/>
            <p:cNvSpPr/>
            <p:nvPr/>
          </p:nvSpPr>
          <p:spPr>
            <a:xfrm>
              <a:off x="1186954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3" name="椭圆 2522"/>
            <p:cNvSpPr/>
            <p:nvPr/>
          </p:nvSpPr>
          <p:spPr>
            <a:xfrm>
              <a:off x="1186954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4" name="椭圆 2523"/>
            <p:cNvSpPr/>
            <p:nvPr/>
          </p:nvSpPr>
          <p:spPr>
            <a:xfrm>
              <a:off x="1353482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5" name="椭圆 2524"/>
            <p:cNvSpPr/>
            <p:nvPr/>
          </p:nvSpPr>
          <p:spPr>
            <a:xfrm>
              <a:off x="135348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6" name="椭圆 2525"/>
            <p:cNvSpPr/>
            <p:nvPr/>
          </p:nvSpPr>
          <p:spPr>
            <a:xfrm>
              <a:off x="1531280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7" name="椭圆 2526"/>
            <p:cNvSpPr/>
            <p:nvPr/>
          </p:nvSpPr>
          <p:spPr>
            <a:xfrm>
              <a:off x="153128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8" name="椭圆 2527"/>
            <p:cNvSpPr/>
            <p:nvPr/>
          </p:nvSpPr>
          <p:spPr>
            <a:xfrm>
              <a:off x="170113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9" name="椭圆 2528"/>
            <p:cNvSpPr/>
            <p:nvPr/>
          </p:nvSpPr>
          <p:spPr>
            <a:xfrm>
              <a:off x="170113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0" name="椭圆 2529"/>
            <p:cNvSpPr/>
            <p:nvPr/>
          </p:nvSpPr>
          <p:spPr>
            <a:xfrm>
              <a:off x="1867665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1" name="椭圆 2530"/>
            <p:cNvSpPr/>
            <p:nvPr/>
          </p:nvSpPr>
          <p:spPr>
            <a:xfrm>
              <a:off x="1867665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2" name="椭圆 2531"/>
            <p:cNvSpPr/>
            <p:nvPr/>
          </p:nvSpPr>
          <p:spPr>
            <a:xfrm>
              <a:off x="2034192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3" name="椭圆 2532"/>
            <p:cNvSpPr/>
            <p:nvPr/>
          </p:nvSpPr>
          <p:spPr>
            <a:xfrm>
              <a:off x="2034192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4" name="椭圆 2533"/>
            <p:cNvSpPr/>
            <p:nvPr/>
          </p:nvSpPr>
          <p:spPr>
            <a:xfrm>
              <a:off x="2204050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5" name="椭圆 2534"/>
            <p:cNvSpPr/>
            <p:nvPr/>
          </p:nvSpPr>
          <p:spPr>
            <a:xfrm>
              <a:off x="220405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6" name="椭圆 2535"/>
            <p:cNvSpPr/>
            <p:nvPr/>
          </p:nvSpPr>
          <p:spPr>
            <a:xfrm>
              <a:off x="2370577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7" name="椭圆 2536"/>
            <p:cNvSpPr/>
            <p:nvPr/>
          </p:nvSpPr>
          <p:spPr>
            <a:xfrm>
              <a:off x="2370577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8" name="椭圆 2537"/>
            <p:cNvSpPr/>
            <p:nvPr/>
          </p:nvSpPr>
          <p:spPr>
            <a:xfrm>
              <a:off x="2548377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9" name="椭圆 2538"/>
            <p:cNvSpPr/>
            <p:nvPr/>
          </p:nvSpPr>
          <p:spPr>
            <a:xfrm>
              <a:off x="254837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0" name="椭圆 2539"/>
            <p:cNvSpPr/>
            <p:nvPr/>
          </p:nvSpPr>
          <p:spPr>
            <a:xfrm>
              <a:off x="2718235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1" name="椭圆 2540"/>
            <p:cNvSpPr/>
            <p:nvPr/>
          </p:nvSpPr>
          <p:spPr>
            <a:xfrm>
              <a:off x="271823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2" name="椭圆 2541"/>
            <p:cNvSpPr/>
            <p:nvPr/>
          </p:nvSpPr>
          <p:spPr>
            <a:xfrm>
              <a:off x="288476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3" name="椭圆 2542"/>
            <p:cNvSpPr/>
            <p:nvPr/>
          </p:nvSpPr>
          <p:spPr>
            <a:xfrm>
              <a:off x="2884761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4" name="椭圆 2543"/>
            <p:cNvSpPr/>
            <p:nvPr/>
          </p:nvSpPr>
          <p:spPr>
            <a:xfrm>
              <a:off x="1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5" name="椭圆 2544"/>
            <p:cNvSpPr/>
            <p:nvPr/>
          </p:nvSpPr>
          <p:spPr>
            <a:xfrm>
              <a:off x="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6" name="椭圆 2545"/>
            <p:cNvSpPr/>
            <p:nvPr/>
          </p:nvSpPr>
          <p:spPr>
            <a:xfrm>
              <a:off x="16986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7" name="椭圆 2546"/>
            <p:cNvSpPr/>
            <p:nvPr/>
          </p:nvSpPr>
          <p:spPr>
            <a:xfrm>
              <a:off x="16986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8" name="椭圆 2547"/>
            <p:cNvSpPr/>
            <p:nvPr/>
          </p:nvSpPr>
          <p:spPr>
            <a:xfrm>
              <a:off x="336386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9" name="椭圆 2548"/>
            <p:cNvSpPr/>
            <p:nvPr/>
          </p:nvSpPr>
          <p:spPr>
            <a:xfrm>
              <a:off x="336386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0" name="椭圆 2549"/>
            <p:cNvSpPr/>
            <p:nvPr/>
          </p:nvSpPr>
          <p:spPr>
            <a:xfrm>
              <a:off x="51418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1" name="椭圆 2550"/>
            <p:cNvSpPr/>
            <p:nvPr/>
          </p:nvSpPr>
          <p:spPr>
            <a:xfrm>
              <a:off x="5141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2" name="椭圆 2551"/>
            <p:cNvSpPr/>
            <p:nvPr/>
          </p:nvSpPr>
          <p:spPr>
            <a:xfrm>
              <a:off x="68404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3" name="椭圆 2552"/>
            <p:cNvSpPr/>
            <p:nvPr/>
          </p:nvSpPr>
          <p:spPr>
            <a:xfrm>
              <a:off x="684043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4" name="椭圆 2553"/>
            <p:cNvSpPr/>
            <p:nvPr/>
          </p:nvSpPr>
          <p:spPr>
            <a:xfrm>
              <a:off x="850570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5" name="椭圆 2554"/>
            <p:cNvSpPr/>
            <p:nvPr/>
          </p:nvSpPr>
          <p:spPr>
            <a:xfrm>
              <a:off x="85057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6" name="椭圆 2555"/>
            <p:cNvSpPr/>
            <p:nvPr/>
          </p:nvSpPr>
          <p:spPr>
            <a:xfrm>
              <a:off x="101709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7" name="椭圆 2556"/>
            <p:cNvSpPr/>
            <p:nvPr/>
          </p:nvSpPr>
          <p:spPr>
            <a:xfrm>
              <a:off x="101709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8" name="椭圆 2557"/>
            <p:cNvSpPr/>
            <p:nvPr/>
          </p:nvSpPr>
          <p:spPr>
            <a:xfrm>
              <a:off x="1186954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9" name="椭圆 2558"/>
            <p:cNvSpPr/>
            <p:nvPr/>
          </p:nvSpPr>
          <p:spPr>
            <a:xfrm>
              <a:off x="1186954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0" name="椭圆 2559"/>
            <p:cNvSpPr/>
            <p:nvPr/>
          </p:nvSpPr>
          <p:spPr>
            <a:xfrm>
              <a:off x="135348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1" name="椭圆 2560"/>
            <p:cNvSpPr/>
            <p:nvPr/>
          </p:nvSpPr>
          <p:spPr>
            <a:xfrm>
              <a:off x="1353482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2" name="椭圆 2561"/>
            <p:cNvSpPr/>
            <p:nvPr/>
          </p:nvSpPr>
          <p:spPr>
            <a:xfrm>
              <a:off x="1531280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3" name="椭圆 2562"/>
            <p:cNvSpPr/>
            <p:nvPr/>
          </p:nvSpPr>
          <p:spPr>
            <a:xfrm>
              <a:off x="1531280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4" name="椭圆 2563"/>
            <p:cNvSpPr/>
            <p:nvPr/>
          </p:nvSpPr>
          <p:spPr>
            <a:xfrm>
              <a:off x="1701138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5" name="椭圆 2564"/>
            <p:cNvSpPr/>
            <p:nvPr/>
          </p:nvSpPr>
          <p:spPr>
            <a:xfrm>
              <a:off x="170113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6" name="椭圆 2565"/>
            <p:cNvSpPr/>
            <p:nvPr/>
          </p:nvSpPr>
          <p:spPr>
            <a:xfrm>
              <a:off x="1867665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7" name="椭圆 2566"/>
            <p:cNvSpPr/>
            <p:nvPr/>
          </p:nvSpPr>
          <p:spPr>
            <a:xfrm>
              <a:off x="186766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8" name="椭圆 2567"/>
            <p:cNvSpPr/>
            <p:nvPr/>
          </p:nvSpPr>
          <p:spPr>
            <a:xfrm>
              <a:off x="2034192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9" name="椭圆 2568"/>
            <p:cNvSpPr/>
            <p:nvPr/>
          </p:nvSpPr>
          <p:spPr>
            <a:xfrm>
              <a:off x="203419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0" name="椭圆 2569"/>
            <p:cNvSpPr/>
            <p:nvPr/>
          </p:nvSpPr>
          <p:spPr>
            <a:xfrm>
              <a:off x="2204050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1" name="椭圆 2570"/>
            <p:cNvSpPr/>
            <p:nvPr/>
          </p:nvSpPr>
          <p:spPr>
            <a:xfrm>
              <a:off x="220405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2" name="椭圆 2571"/>
            <p:cNvSpPr/>
            <p:nvPr/>
          </p:nvSpPr>
          <p:spPr>
            <a:xfrm>
              <a:off x="237057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3" name="椭圆 2572"/>
            <p:cNvSpPr/>
            <p:nvPr/>
          </p:nvSpPr>
          <p:spPr>
            <a:xfrm>
              <a:off x="2370577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4" name="椭圆 2573"/>
            <p:cNvSpPr/>
            <p:nvPr/>
          </p:nvSpPr>
          <p:spPr>
            <a:xfrm>
              <a:off x="254837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5" name="椭圆 2574"/>
            <p:cNvSpPr/>
            <p:nvPr/>
          </p:nvSpPr>
          <p:spPr>
            <a:xfrm>
              <a:off x="2548377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6" name="椭圆 2575"/>
            <p:cNvSpPr/>
            <p:nvPr/>
          </p:nvSpPr>
          <p:spPr>
            <a:xfrm>
              <a:off x="2718235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7" name="椭圆 2576"/>
            <p:cNvSpPr/>
            <p:nvPr/>
          </p:nvSpPr>
          <p:spPr>
            <a:xfrm>
              <a:off x="271823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8" name="椭圆 2577"/>
            <p:cNvSpPr/>
            <p:nvPr/>
          </p:nvSpPr>
          <p:spPr>
            <a:xfrm>
              <a:off x="2884761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9" name="椭圆 2578"/>
            <p:cNvSpPr/>
            <p:nvPr/>
          </p:nvSpPr>
          <p:spPr>
            <a:xfrm>
              <a:off x="288476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0" name="椭圆 2579"/>
            <p:cNvSpPr/>
            <p:nvPr/>
          </p:nvSpPr>
          <p:spPr>
            <a:xfrm>
              <a:off x="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1" name="椭圆 2580"/>
            <p:cNvSpPr/>
            <p:nvPr/>
          </p:nvSpPr>
          <p:spPr>
            <a:xfrm>
              <a:off x="1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2" name="椭圆 2581"/>
            <p:cNvSpPr/>
            <p:nvPr/>
          </p:nvSpPr>
          <p:spPr>
            <a:xfrm>
              <a:off x="169860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3" name="椭圆 2582"/>
            <p:cNvSpPr/>
            <p:nvPr/>
          </p:nvSpPr>
          <p:spPr>
            <a:xfrm>
              <a:off x="169860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4" name="椭圆 2583"/>
            <p:cNvSpPr/>
            <p:nvPr/>
          </p:nvSpPr>
          <p:spPr>
            <a:xfrm>
              <a:off x="33638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5" name="椭圆 2584"/>
            <p:cNvSpPr/>
            <p:nvPr/>
          </p:nvSpPr>
          <p:spPr>
            <a:xfrm>
              <a:off x="336386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6" name="椭圆 2585"/>
            <p:cNvSpPr/>
            <p:nvPr/>
          </p:nvSpPr>
          <p:spPr>
            <a:xfrm>
              <a:off x="51418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7" name="椭圆 2586"/>
            <p:cNvSpPr/>
            <p:nvPr/>
          </p:nvSpPr>
          <p:spPr>
            <a:xfrm>
              <a:off x="5141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8" name="椭圆 2587"/>
            <p:cNvSpPr/>
            <p:nvPr/>
          </p:nvSpPr>
          <p:spPr>
            <a:xfrm>
              <a:off x="684043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9" name="椭圆 2588"/>
            <p:cNvSpPr/>
            <p:nvPr/>
          </p:nvSpPr>
          <p:spPr>
            <a:xfrm>
              <a:off x="68404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0" name="椭圆 2589"/>
            <p:cNvSpPr/>
            <p:nvPr/>
          </p:nvSpPr>
          <p:spPr>
            <a:xfrm>
              <a:off x="85057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1" name="椭圆 2590"/>
            <p:cNvSpPr/>
            <p:nvPr/>
          </p:nvSpPr>
          <p:spPr>
            <a:xfrm>
              <a:off x="85057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2" name="椭圆 2591"/>
            <p:cNvSpPr/>
            <p:nvPr/>
          </p:nvSpPr>
          <p:spPr>
            <a:xfrm>
              <a:off x="101709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3" name="椭圆 2592"/>
            <p:cNvSpPr/>
            <p:nvPr/>
          </p:nvSpPr>
          <p:spPr>
            <a:xfrm>
              <a:off x="1017097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4" name="椭圆 2593"/>
            <p:cNvSpPr/>
            <p:nvPr/>
          </p:nvSpPr>
          <p:spPr>
            <a:xfrm>
              <a:off x="118695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5" name="椭圆 2594"/>
            <p:cNvSpPr/>
            <p:nvPr/>
          </p:nvSpPr>
          <p:spPr>
            <a:xfrm>
              <a:off x="1186954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6" name="椭圆 2595"/>
            <p:cNvSpPr/>
            <p:nvPr/>
          </p:nvSpPr>
          <p:spPr>
            <a:xfrm>
              <a:off x="1353482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7" name="椭圆 2596"/>
            <p:cNvSpPr/>
            <p:nvPr/>
          </p:nvSpPr>
          <p:spPr>
            <a:xfrm>
              <a:off x="135348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8" name="椭圆 2597"/>
            <p:cNvSpPr/>
            <p:nvPr/>
          </p:nvSpPr>
          <p:spPr>
            <a:xfrm>
              <a:off x="1531280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9" name="椭圆 2598"/>
            <p:cNvSpPr/>
            <p:nvPr/>
          </p:nvSpPr>
          <p:spPr>
            <a:xfrm>
              <a:off x="1531280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0" name="椭圆 2599"/>
            <p:cNvSpPr/>
            <p:nvPr/>
          </p:nvSpPr>
          <p:spPr>
            <a:xfrm>
              <a:off x="1701138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1" name="椭圆 2600"/>
            <p:cNvSpPr/>
            <p:nvPr/>
          </p:nvSpPr>
          <p:spPr>
            <a:xfrm>
              <a:off x="170113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2" name="椭圆 2601"/>
            <p:cNvSpPr/>
            <p:nvPr/>
          </p:nvSpPr>
          <p:spPr>
            <a:xfrm>
              <a:off x="1867665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3" name="椭圆 2602"/>
            <p:cNvSpPr/>
            <p:nvPr/>
          </p:nvSpPr>
          <p:spPr>
            <a:xfrm>
              <a:off x="1867665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4" name="椭圆 2603"/>
            <p:cNvSpPr/>
            <p:nvPr/>
          </p:nvSpPr>
          <p:spPr>
            <a:xfrm>
              <a:off x="203419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5" name="椭圆 2604"/>
            <p:cNvSpPr/>
            <p:nvPr/>
          </p:nvSpPr>
          <p:spPr>
            <a:xfrm>
              <a:off x="2034192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6" name="椭圆 2605"/>
            <p:cNvSpPr/>
            <p:nvPr/>
          </p:nvSpPr>
          <p:spPr>
            <a:xfrm>
              <a:off x="2204050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7" name="椭圆 2606"/>
            <p:cNvSpPr/>
            <p:nvPr/>
          </p:nvSpPr>
          <p:spPr>
            <a:xfrm>
              <a:off x="220405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8" name="椭圆 2607"/>
            <p:cNvSpPr/>
            <p:nvPr/>
          </p:nvSpPr>
          <p:spPr>
            <a:xfrm>
              <a:off x="2370577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9" name="椭圆 2608"/>
            <p:cNvSpPr/>
            <p:nvPr/>
          </p:nvSpPr>
          <p:spPr>
            <a:xfrm>
              <a:off x="2370577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0" name="椭圆 2609"/>
            <p:cNvSpPr/>
            <p:nvPr/>
          </p:nvSpPr>
          <p:spPr>
            <a:xfrm>
              <a:off x="2548377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1" name="椭圆 2610"/>
            <p:cNvSpPr/>
            <p:nvPr/>
          </p:nvSpPr>
          <p:spPr>
            <a:xfrm>
              <a:off x="254837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2" name="椭圆 2611"/>
            <p:cNvSpPr/>
            <p:nvPr/>
          </p:nvSpPr>
          <p:spPr>
            <a:xfrm>
              <a:off x="2718235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3" name="椭圆 2612"/>
            <p:cNvSpPr/>
            <p:nvPr/>
          </p:nvSpPr>
          <p:spPr>
            <a:xfrm>
              <a:off x="2718235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4" name="椭圆 2613"/>
            <p:cNvSpPr/>
            <p:nvPr/>
          </p:nvSpPr>
          <p:spPr>
            <a:xfrm>
              <a:off x="2884761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5" name="椭圆 2614"/>
            <p:cNvSpPr/>
            <p:nvPr/>
          </p:nvSpPr>
          <p:spPr>
            <a:xfrm>
              <a:off x="2884761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6" name="椭圆 2615"/>
            <p:cNvSpPr/>
            <p:nvPr/>
          </p:nvSpPr>
          <p:spPr>
            <a:xfrm>
              <a:off x="1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7" name="椭圆 2616"/>
            <p:cNvSpPr/>
            <p:nvPr/>
          </p:nvSpPr>
          <p:spPr>
            <a:xfrm>
              <a:off x="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8" name="椭圆 2617"/>
            <p:cNvSpPr/>
            <p:nvPr/>
          </p:nvSpPr>
          <p:spPr>
            <a:xfrm>
              <a:off x="16986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9" name="椭圆 2618"/>
            <p:cNvSpPr/>
            <p:nvPr/>
          </p:nvSpPr>
          <p:spPr>
            <a:xfrm>
              <a:off x="16986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0" name="椭圆 2619"/>
            <p:cNvSpPr/>
            <p:nvPr/>
          </p:nvSpPr>
          <p:spPr>
            <a:xfrm>
              <a:off x="336386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1" name="椭圆 2620"/>
            <p:cNvSpPr/>
            <p:nvPr/>
          </p:nvSpPr>
          <p:spPr>
            <a:xfrm>
              <a:off x="33638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2" name="椭圆 2621"/>
            <p:cNvSpPr/>
            <p:nvPr/>
          </p:nvSpPr>
          <p:spPr>
            <a:xfrm>
              <a:off x="51418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3" name="椭圆 2622"/>
            <p:cNvSpPr/>
            <p:nvPr/>
          </p:nvSpPr>
          <p:spPr>
            <a:xfrm>
              <a:off x="5141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4" name="椭圆 2623"/>
            <p:cNvSpPr/>
            <p:nvPr/>
          </p:nvSpPr>
          <p:spPr>
            <a:xfrm>
              <a:off x="684043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5" name="椭圆 2624"/>
            <p:cNvSpPr/>
            <p:nvPr/>
          </p:nvSpPr>
          <p:spPr>
            <a:xfrm>
              <a:off x="684043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6" name="椭圆 2625"/>
            <p:cNvSpPr/>
            <p:nvPr/>
          </p:nvSpPr>
          <p:spPr>
            <a:xfrm>
              <a:off x="850570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7" name="椭圆 2626"/>
            <p:cNvSpPr/>
            <p:nvPr/>
          </p:nvSpPr>
          <p:spPr>
            <a:xfrm>
              <a:off x="85057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8" name="椭圆 2627"/>
            <p:cNvSpPr/>
            <p:nvPr/>
          </p:nvSpPr>
          <p:spPr>
            <a:xfrm>
              <a:off x="1017097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9" name="椭圆 2628"/>
            <p:cNvSpPr/>
            <p:nvPr/>
          </p:nvSpPr>
          <p:spPr>
            <a:xfrm>
              <a:off x="101709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0" name="椭圆 2629"/>
            <p:cNvSpPr/>
            <p:nvPr/>
          </p:nvSpPr>
          <p:spPr>
            <a:xfrm>
              <a:off x="118695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1" name="椭圆 2630"/>
            <p:cNvSpPr/>
            <p:nvPr/>
          </p:nvSpPr>
          <p:spPr>
            <a:xfrm>
              <a:off x="1186954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2" name="椭圆 2631"/>
            <p:cNvSpPr/>
            <p:nvPr/>
          </p:nvSpPr>
          <p:spPr>
            <a:xfrm>
              <a:off x="135348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3" name="椭圆 2632"/>
            <p:cNvSpPr/>
            <p:nvPr/>
          </p:nvSpPr>
          <p:spPr>
            <a:xfrm>
              <a:off x="1353482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4" name="椭圆 2633"/>
            <p:cNvSpPr/>
            <p:nvPr/>
          </p:nvSpPr>
          <p:spPr>
            <a:xfrm>
              <a:off x="153128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5" name="椭圆 2634"/>
            <p:cNvSpPr/>
            <p:nvPr/>
          </p:nvSpPr>
          <p:spPr>
            <a:xfrm>
              <a:off x="153128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6" name="椭圆 2635"/>
            <p:cNvSpPr/>
            <p:nvPr/>
          </p:nvSpPr>
          <p:spPr>
            <a:xfrm>
              <a:off x="170113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7" name="椭圆 2636"/>
            <p:cNvSpPr/>
            <p:nvPr/>
          </p:nvSpPr>
          <p:spPr>
            <a:xfrm>
              <a:off x="1701138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8" name="椭圆 2637"/>
            <p:cNvSpPr/>
            <p:nvPr/>
          </p:nvSpPr>
          <p:spPr>
            <a:xfrm>
              <a:off x="1867665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9" name="椭圆 2638"/>
            <p:cNvSpPr/>
            <p:nvPr/>
          </p:nvSpPr>
          <p:spPr>
            <a:xfrm>
              <a:off x="186766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0" name="椭圆 2639"/>
            <p:cNvSpPr/>
            <p:nvPr/>
          </p:nvSpPr>
          <p:spPr>
            <a:xfrm>
              <a:off x="203419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1" name="椭圆 2640"/>
            <p:cNvSpPr/>
            <p:nvPr/>
          </p:nvSpPr>
          <p:spPr>
            <a:xfrm>
              <a:off x="203419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2" name="椭圆 2641"/>
            <p:cNvSpPr/>
            <p:nvPr/>
          </p:nvSpPr>
          <p:spPr>
            <a:xfrm>
              <a:off x="220405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3" name="椭圆 2642"/>
            <p:cNvSpPr/>
            <p:nvPr/>
          </p:nvSpPr>
          <p:spPr>
            <a:xfrm>
              <a:off x="220405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4" name="椭圆 2643"/>
            <p:cNvSpPr/>
            <p:nvPr/>
          </p:nvSpPr>
          <p:spPr>
            <a:xfrm>
              <a:off x="237057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5" name="椭圆 2644"/>
            <p:cNvSpPr/>
            <p:nvPr/>
          </p:nvSpPr>
          <p:spPr>
            <a:xfrm>
              <a:off x="2370577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6" name="椭圆 2645"/>
            <p:cNvSpPr/>
            <p:nvPr/>
          </p:nvSpPr>
          <p:spPr>
            <a:xfrm>
              <a:off x="254837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7" name="椭圆 2646"/>
            <p:cNvSpPr/>
            <p:nvPr/>
          </p:nvSpPr>
          <p:spPr>
            <a:xfrm>
              <a:off x="2548377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8" name="椭圆 2647"/>
            <p:cNvSpPr/>
            <p:nvPr/>
          </p:nvSpPr>
          <p:spPr>
            <a:xfrm>
              <a:off x="271823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9" name="椭圆 2648"/>
            <p:cNvSpPr/>
            <p:nvPr/>
          </p:nvSpPr>
          <p:spPr>
            <a:xfrm>
              <a:off x="2718235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0" name="椭圆 2649"/>
            <p:cNvSpPr/>
            <p:nvPr/>
          </p:nvSpPr>
          <p:spPr>
            <a:xfrm>
              <a:off x="2884761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1" name="椭圆 2650"/>
            <p:cNvSpPr/>
            <p:nvPr/>
          </p:nvSpPr>
          <p:spPr>
            <a:xfrm>
              <a:off x="2884761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2" name="椭圆 2651"/>
            <p:cNvSpPr/>
            <p:nvPr/>
          </p:nvSpPr>
          <p:spPr>
            <a:xfrm>
              <a:off x="1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3" name="椭圆 2652"/>
            <p:cNvSpPr/>
            <p:nvPr/>
          </p:nvSpPr>
          <p:spPr>
            <a:xfrm>
              <a:off x="1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4" name="椭圆 2653"/>
            <p:cNvSpPr/>
            <p:nvPr/>
          </p:nvSpPr>
          <p:spPr>
            <a:xfrm>
              <a:off x="169860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5" name="椭圆 2654"/>
            <p:cNvSpPr/>
            <p:nvPr/>
          </p:nvSpPr>
          <p:spPr>
            <a:xfrm>
              <a:off x="16986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6" name="椭圆 2655"/>
            <p:cNvSpPr/>
            <p:nvPr/>
          </p:nvSpPr>
          <p:spPr>
            <a:xfrm>
              <a:off x="336386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7" name="椭圆 2656"/>
            <p:cNvSpPr/>
            <p:nvPr/>
          </p:nvSpPr>
          <p:spPr>
            <a:xfrm>
              <a:off x="336386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8" name="椭圆 2657"/>
            <p:cNvSpPr/>
            <p:nvPr/>
          </p:nvSpPr>
          <p:spPr>
            <a:xfrm>
              <a:off x="514185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9" name="椭圆 2658"/>
            <p:cNvSpPr/>
            <p:nvPr/>
          </p:nvSpPr>
          <p:spPr>
            <a:xfrm>
              <a:off x="51418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0" name="椭圆 2659"/>
            <p:cNvSpPr/>
            <p:nvPr/>
          </p:nvSpPr>
          <p:spPr>
            <a:xfrm>
              <a:off x="684043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1" name="椭圆 2660"/>
            <p:cNvSpPr/>
            <p:nvPr/>
          </p:nvSpPr>
          <p:spPr>
            <a:xfrm>
              <a:off x="684043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2" name="椭圆 2661"/>
            <p:cNvSpPr/>
            <p:nvPr/>
          </p:nvSpPr>
          <p:spPr>
            <a:xfrm>
              <a:off x="850570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3" name="椭圆 2662"/>
            <p:cNvSpPr/>
            <p:nvPr/>
          </p:nvSpPr>
          <p:spPr>
            <a:xfrm>
              <a:off x="85057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4" name="椭圆 2663"/>
            <p:cNvSpPr/>
            <p:nvPr/>
          </p:nvSpPr>
          <p:spPr>
            <a:xfrm>
              <a:off x="1017097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5" name="椭圆 2664"/>
            <p:cNvSpPr/>
            <p:nvPr/>
          </p:nvSpPr>
          <p:spPr>
            <a:xfrm>
              <a:off x="1017097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6" name="椭圆 2665"/>
            <p:cNvSpPr/>
            <p:nvPr/>
          </p:nvSpPr>
          <p:spPr>
            <a:xfrm>
              <a:off x="1186954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7" name="椭圆 2666"/>
            <p:cNvSpPr/>
            <p:nvPr/>
          </p:nvSpPr>
          <p:spPr>
            <a:xfrm>
              <a:off x="1186954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8" name="椭圆 2667"/>
            <p:cNvSpPr/>
            <p:nvPr/>
          </p:nvSpPr>
          <p:spPr>
            <a:xfrm>
              <a:off x="135348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9" name="椭圆 2668"/>
            <p:cNvSpPr/>
            <p:nvPr/>
          </p:nvSpPr>
          <p:spPr>
            <a:xfrm>
              <a:off x="1353482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0" name="椭圆 2669"/>
            <p:cNvSpPr/>
            <p:nvPr/>
          </p:nvSpPr>
          <p:spPr>
            <a:xfrm>
              <a:off x="1531280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1" name="椭圆 2670"/>
            <p:cNvSpPr/>
            <p:nvPr/>
          </p:nvSpPr>
          <p:spPr>
            <a:xfrm>
              <a:off x="1531280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2" name="椭圆 2671"/>
            <p:cNvSpPr/>
            <p:nvPr/>
          </p:nvSpPr>
          <p:spPr>
            <a:xfrm>
              <a:off x="1701138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3" name="椭圆 2672"/>
            <p:cNvSpPr/>
            <p:nvPr/>
          </p:nvSpPr>
          <p:spPr>
            <a:xfrm>
              <a:off x="1701138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4" name="椭圆 2673"/>
            <p:cNvSpPr/>
            <p:nvPr/>
          </p:nvSpPr>
          <p:spPr>
            <a:xfrm>
              <a:off x="1867665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5" name="椭圆 2674"/>
            <p:cNvSpPr/>
            <p:nvPr/>
          </p:nvSpPr>
          <p:spPr>
            <a:xfrm>
              <a:off x="1867665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6" name="椭圆 2675"/>
            <p:cNvSpPr/>
            <p:nvPr/>
          </p:nvSpPr>
          <p:spPr>
            <a:xfrm>
              <a:off x="203419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7" name="椭圆 2676"/>
            <p:cNvSpPr/>
            <p:nvPr/>
          </p:nvSpPr>
          <p:spPr>
            <a:xfrm>
              <a:off x="2034192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8" name="椭圆 2677"/>
            <p:cNvSpPr/>
            <p:nvPr/>
          </p:nvSpPr>
          <p:spPr>
            <a:xfrm>
              <a:off x="2204050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9" name="椭圆 2678"/>
            <p:cNvSpPr/>
            <p:nvPr/>
          </p:nvSpPr>
          <p:spPr>
            <a:xfrm>
              <a:off x="220405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0" name="椭圆 2679"/>
            <p:cNvSpPr/>
            <p:nvPr/>
          </p:nvSpPr>
          <p:spPr>
            <a:xfrm>
              <a:off x="2370577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1" name="椭圆 2680"/>
            <p:cNvSpPr/>
            <p:nvPr/>
          </p:nvSpPr>
          <p:spPr>
            <a:xfrm>
              <a:off x="2370577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2" name="椭圆 2681"/>
            <p:cNvSpPr/>
            <p:nvPr/>
          </p:nvSpPr>
          <p:spPr>
            <a:xfrm>
              <a:off x="254837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3" name="椭圆 2682"/>
            <p:cNvSpPr/>
            <p:nvPr/>
          </p:nvSpPr>
          <p:spPr>
            <a:xfrm>
              <a:off x="2548377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4" name="椭圆 2683"/>
            <p:cNvSpPr/>
            <p:nvPr/>
          </p:nvSpPr>
          <p:spPr>
            <a:xfrm>
              <a:off x="2718235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5" name="椭圆 2684"/>
            <p:cNvSpPr/>
            <p:nvPr/>
          </p:nvSpPr>
          <p:spPr>
            <a:xfrm>
              <a:off x="2718235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6" name="椭圆 2685"/>
            <p:cNvSpPr/>
            <p:nvPr/>
          </p:nvSpPr>
          <p:spPr>
            <a:xfrm>
              <a:off x="2884761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7" name="椭圆 2686"/>
            <p:cNvSpPr/>
            <p:nvPr/>
          </p:nvSpPr>
          <p:spPr>
            <a:xfrm>
              <a:off x="2884761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8" name="椭圆 2687"/>
            <p:cNvSpPr/>
            <p:nvPr/>
          </p:nvSpPr>
          <p:spPr>
            <a:xfrm>
              <a:off x="1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9" name="椭圆 2688"/>
            <p:cNvSpPr/>
            <p:nvPr/>
          </p:nvSpPr>
          <p:spPr>
            <a:xfrm>
              <a:off x="1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0" name="椭圆 2689"/>
            <p:cNvSpPr/>
            <p:nvPr/>
          </p:nvSpPr>
          <p:spPr>
            <a:xfrm>
              <a:off x="16986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1" name="椭圆 2690"/>
            <p:cNvSpPr/>
            <p:nvPr/>
          </p:nvSpPr>
          <p:spPr>
            <a:xfrm>
              <a:off x="169860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2" name="椭圆 2691"/>
            <p:cNvSpPr/>
            <p:nvPr/>
          </p:nvSpPr>
          <p:spPr>
            <a:xfrm>
              <a:off x="336386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3" name="椭圆 2692"/>
            <p:cNvSpPr/>
            <p:nvPr/>
          </p:nvSpPr>
          <p:spPr>
            <a:xfrm>
              <a:off x="336386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4" name="椭圆 2693"/>
            <p:cNvSpPr/>
            <p:nvPr/>
          </p:nvSpPr>
          <p:spPr>
            <a:xfrm>
              <a:off x="51418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5" name="椭圆 2694"/>
            <p:cNvSpPr/>
            <p:nvPr/>
          </p:nvSpPr>
          <p:spPr>
            <a:xfrm>
              <a:off x="514185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6" name="椭圆 2695"/>
            <p:cNvSpPr/>
            <p:nvPr/>
          </p:nvSpPr>
          <p:spPr>
            <a:xfrm>
              <a:off x="684043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7" name="椭圆 2696"/>
            <p:cNvSpPr/>
            <p:nvPr/>
          </p:nvSpPr>
          <p:spPr>
            <a:xfrm>
              <a:off x="684043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8" name="椭圆 2697"/>
            <p:cNvSpPr/>
            <p:nvPr/>
          </p:nvSpPr>
          <p:spPr>
            <a:xfrm>
              <a:off x="850570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9" name="椭圆 2698"/>
            <p:cNvSpPr/>
            <p:nvPr/>
          </p:nvSpPr>
          <p:spPr>
            <a:xfrm>
              <a:off x="850570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0" name="椭圆 2699"/>
            <p:cNvSpPr/>
            <p:nvPr/>
          </p:nvSpPr>
          <p:spPr>
            <a:xfrm>
              <a:off x="1017097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1" name="椭圆 2700"/>
            <p:cNvSpPr/>
            <p:nvPr/>
          </p:nvSpPr>
          <p:spPr>
            <a:xfrm>
              <a:off x="1017097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2" name="椭圆 2701"/>
            <p:cNvSpPr/>
            <p:nvPr/>
          </p:nvSpPr>
          <p:spPr>
            <a:xfrm>
              <a:off x="1186954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3" name="椭圆 2702"/>
            <p:cNvSpPr/>
            <p:nvPr/>
          </p:nvSpPr>
          <p:spPr>
            <a:xfrm>
              <a:off x="1186954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4" name="椭圆 2703"/>
            <p:cNvSpPr/>
            <p:nvPr/>
          </p:nvSpPr>
          <p:spPr>
            <a:xfrm>
              <a:off x="1353482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5" name="椭圆 2704"/>
            <p:cNvSpPr/>
            <p:nvPr/>
          </p:nvSpPr>
          <p:spPr>
            <a:xfrm>
              <a:off x="1353482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6" name="椭圆 2705"/>
            <p:cNvSpPr/>
            <p:nvPr/>
          </p:nvSpPr>
          <p:spPr>
            <a:xfrm>
              <a:off x="153128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7" name="椭圆 2706"/>
            <p:cNvSpPr/>
            <p:nvPr/>
          </p:nvSpPr>
          <p:spPr>
            <a:xfrm>
              <a:off x="1531280" y="317733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8" name="椭圆 2707"/>
            <p:cNvSpPr/>
            <p:nvPr/>
          </p:nvSpPr>
          <p:spPr>
            <a:xfrm>
              <a:off x="1701138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9" name="椭圆 2708"/>
            <p:cNvSpPr/>
            <p:nvPr/>
          </p:nvSpPr>
          <p:spPr>
            <a:xfrm>
              <a:off x="170113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0" name="椭圆 2709"/>
            <p:cNvSpPr/>
            <p:nvPr/>
          </p:nvSpPr>
          <p:spPr>
            <a:xfrm>
              <a:off x="1867665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1" name="椭圆 2710"/>
            <p:cNvSpPr/>
            <p:nvPr/>
          </p:nvSpPr>
          <p:spPr>
            <a:xfrm>
              <a:off x="1867665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2" name="椭圆 2711"/>
            <p:cNvSpPr/>
            <p:nvPr/>
          </p:nvSpPr>
          <p:spPr>
            <a:xfrm>
              <a:off x="2034192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3" name="椭圆 2712"/>
            <p:cNvSpPr/>
            <p:nvPr/>
          </p:nvSpPr>
          <p:spPr>
            <a:xfrm>
              <a:off x="2034192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4" name="椭圆 2713"/>
            <p:cNvSpPr/>
            <p:nvPr/>
          </p:nvSpPr>
          <p:spPr>
            <a:xfrm>
              <a:off x="2204050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5" name="椭圆 2714"/>
            <p:cNvSpPr/>
            <p:nvPr/>
          </p:nvSpPr>
          <p:spPr>
            <a:xfrm>
              <a:off x="220405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6" name="椭圆 2715"/>
            <p:cNvSpPr/>
            <p:nvPr/>
          </p:nvSpPr>
          <p:spPr>
            <a:xfrm>
              <a:off x="237057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7" name="椭圆 2716"/>
            <p:cNvSpPr/>
            <p:nvPr/>
          </p:nvSpPr>
          <p:spPr>
            <a:xfrm>
              <a:off x="2370577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8" name="椭圆 2717"/>
            <p:cNvSpPr/>
            <p:nvPr/>
          </p:nvSpPr>
          <p:spPr>
            <a:xfrm>
              <a:off x="254837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9" name="椭圆 2718"/>
            <p:cNvSpPr/>
            <p:nvPr/>
          </p:nvSpPr>
          <p:spPr>
            <a:xfrm>
              <a:off x="2548377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0" name="椭圆 2719"/>
            <p:cNvSpPr/>
            <p:nvPr/>
          </p:nvSpPr>
          <p:spPr>
            <a:xfrm>
              <a:off x="2718235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1" name="椭圆 2720"/>
            <p:cNvSpPr/>
            <p:nvPr/>
          </p:nvSpPr>
          <p:spPr>
            <a:xfrm>
              <a:off x="2718235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2" name="椭圆 2721"/>
            <p:cNvSpPr/>
            <p:nvPr/>
          </p:nvSpPr>
          <p:spPr>
            <a:xfrm>
              <a:off x="2884761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3" name="椭圆 2722"/>
            <p:cNvSpPr/>
            <p:nvPr/>
          </p:nvSpPr>
          <p:spPr>
            <a:xfrm>
              <a:off x="2884761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4" name="椭圆 2723"/>
            <p:cNvSpPr/>
            <p:nvPr/>
          </p:nvSpPr>
          <p:spPr>
            <a:xfrm>
              <a:off x="1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5" name="椭圆 2724"/>
            <p:cNvSpPr/>
            <p:nvPr/>
          </p:nvSpPr>
          <p:spPr>
            <a:xfrm>
              <a:off x="169860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6" name="椭圆 2725"/>
            <p:cNvSpPr/>
            <p:nvPr/>
          </p:nvSpPr>
          <p:spPr>
            <a:xfrm>
              <a:off x="336386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7" name="椭圆 2726"/>
            <p:cNvSpPr/>
            <p:nvPr/>
          </p:nvSpPr>
          <p:spPr>
            <a:xfrm>
              <a:off x="514185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8" name="椭圆 2727"/>
            <p:cNvSpPr/>
            <p:nvPr/>
          </p:nvSpPr>
          <p:spPr>
            <a:xfrm>
              <a:off x="684043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9" name="椭圆 2728"/>
            <p:cNvSpPr/>
            <p:nvPr/>
          </p:nvSpPr>
          <p:spPr>
            <a:xfrm>
              <a:off x="850570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0" name="椭圆 2729"/>
            <p:cNvSpPr/>
            <p:nvPr/>
          </p:nvSpPr>
          <p:spPr>
            <a:xfrm>
              <a:off x="1017097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1" name="椭圆 2730"/>
            <p:cNvSpPr/>
            <p:nvPr/>
          </p:nvSpPr>
          <p:spPr>
            <a:xfrm>
              <a:off x="1186954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2" name="椭圆 2731"/>
            <p:cNvSpPr/>
            <p:nvPr/>
          </p:nvSpPr>
          <p:spPr>
            <a:xfrm>
              <a:off x="1353482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3" name="椭圆 2732"/>
            <p:cNvSpPr/>
            <p:nvPr/>
          </p:nvSpPr>
          <p:spPr>
            <a:xfrm>
              <a:off x="1531280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4" name="椭圆 2733"/>
            <p:cNvSpPr/>
            <p:nvPr/>
          </p:nvSpPr>
          <p:spPr>
            <a:xfrm>
              <a:off x="1701138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5" name="椭圆 2734"/>
            <p:cNvSpPr/>
            <p:nvPr/>
          </p:nvSpPr>
          <p:spPr>
            <a:xfrm>
              <a:off x="1867665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6" name="椭圆 2735"/>
            <p:cNvSpPr/>
            <p:nvPr/>
          </p:nvSpPr>
          <p:spPr>
            <a:xfrm>
              <a:off x="2034192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7" name="椭圆 2736"/>
            <p:cNvSpPr/>
            <p:nvPr/>
          </p:nvSpPr>
          <p:spPr>
            <a:xfrm>
              <a:off x="2204050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8" name="椭圆 2737"/>
            <p:cNvSpPr/>
            <p:nvPr/>
          </p:nvSpPr>
          <p:spPr>
            <a:xfrm>
              <a:off x="237057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9" name="椭圆 2738"/>
            <p:cNvSpPr/>
            <p:nvPr/>
          </p:nvSpPr>
          <p:spPr>
            <a:xfrm>
              <a:off x="2548377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0" name="椭圆 2739"/>
            <p:cNvSpPr/>
            <p:nvPr/>
          </p:nvSpPr>
          <p:spPr>
            <a:xfrm>
              <a:off x="2718235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1" name="椭圆 2740"/>
            <p:cNvSpPr/>
            <p:nvPr/>
          </p:nvSpPr>
          <p:spPr>
            <a:xfrm>
              <a:off x="2884761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2" name="椭圆 2741"/>
            <p:cNvSpPr/>
            <p:nvPr/>
          </p:nvSpPr>
          <p:spPr>
            <a:xfrm>
              <a:off x="1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3" name="椭圆 2742"/>
            <p:cNvSpPr/>
            <p:nvPr/>
          </p:nvSpPr>
          <p:spPr>
            <a:xfrm>
              <a:off x="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4" name="椭圆 2743"/>
            <p:cNvSpPr/>
            <p:nvPr/>
          </p:nvSpPr>
          <p:spPr>
            <a:xfrm>
              <a:off x="169860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5" name="椭圆 2744"/>
            <p:cNvSpPr/>
            <p:nvPr/>
          </p:nvSpPr>
          <p:spPr>
            <a:xfrm>
              <a:off x="169860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6" name="椭圆 2745"/>
            <p:cNvSpPr/>
            <p:nvPr/>
          </p:nvSpPr>
          <p:spPr>
            <a:xfrm>
              <a:off x="336386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7" name="椭圆 2746"/>
            <p:cNvSpPr/>
            <p:nvPr/>
          </p:nvSpPr>
          <p:spPr>
            <a:xfrm>
              <a:off x="336386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8" name="椭圆 2747"/>
            <p:cNvSpPr/>
            <p:nvPr/>
          </p:nvSpPr>
          <p:spPr>
            <a:xfrm>
              <a:off x="514185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9" name="椭圆 2748"/>
            <p:cNvSpPr/>
            <p:nvPr/>
          </p:nvSpPr>
          <p:spPr>
            <a:xfrm>
              <a:off x="514185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0" name="椭圆 2749"/>
            <p:cNvSpPr/>
            <p:nvPr/>
          </p:nvSpPr>
          <p:spPr>
            <a:xfrm>
              <a:off x="684043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1" name="椭圆 2750"/>
            <p:cNvSpPr/>
            <p:nvPr/>
          </p:nvSpPr>
          <p:spPr>
            <a:xfrm>
              <a:off x="684043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2" name="椭圆 2751"/>
            <p:cNvSpPr/>
            <p:nvPr/>
          </p:nvSpPr>
          <p:spPr>
            <a:xfrm>
              <a:off x="850570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3" name="椭圆 2752"/>
            <p:cNvSpPr/>
            <p:nvPr/>
          </p:nvSpPr>
          <p:spPr>
            <a:xfrm>
              <a:off x="85057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4" name="椭圆 2753"/>
            <p:cNvSpPr/>
            <p:nvPr/>
          </p:nvSpPr>
          <p:spPr>
            <a:xfrm>
              <a:off x="1017097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5" name="椭圆 2754"/>
            <p:cNvSpPr/>
            <p:nvPr/>
          </p:nvSpPr>
          <p:spPr>
            <a:xfrm>
              <a:off x="1017097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6" name="椭圆 2755"/>
            <p:cNvSpPr/>
            <p:nvPr/>
          </p:nvSpPr>
          <p:spPr>
            <a:xfrm>
              <a:off x="1186954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7" name="椭圆 2756"/>
            <p:cNvSpPr/>
            <p:nvPr/>
          </p:nvSpPr>
          <p:spPr>
            <a:xfrm>
              <a:off x="1186954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8" name="椭圆 2757"/>
            <p:cNvSpPr/>
            <p:nvPr/>
          </p:nvSpPr>
          <p:spPr>
            <a:xfrm>
              <a:off x="135348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9" name="椭圆 2758"/>
            <p:cNvSpPr/>
            <p:nvPr/>
          </p:nvSpPr>
          <p:spPr>
            <a:xfrm>
              <a:off x="1353482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0" name="椭圆 2759"/>
            <p:cNvSpPr/>
            <p:nvPr/>
          </p:nvSpPr>
          <p:spPr>
            <a:xfrm>
              <a:off x="1531280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1" name="椭圆 2760"/>
            <p:cNvSpPr/>
            <p:nvPr/>
          </p:nvSpPr>
          <p:spPr>
            <a:xfrm>
              <a:off x="153128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2" name="椭圆 2761"/>
            <p:cNvSpPr/>
            <p:nvPr/>
          </p:nvSpPr>
          <p:spPr>
            <a:xfrm>
              <a:off x="1701138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3" name="椭圆 2762"/>
            <p:cNvSpPr/>
            <p:nvPr/>
          </p:nvSpPr>
          <p:spPr>
            <a:xfrm>
              <a:off x="1701138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4" name="椭圆 2763"/>
            <p:cNvSpPr/>
            <p:nvPr/>
          </p:nvSpPr>
          <p:spPr>
            <a:xfrm>
              <a:off x="1867665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5" name="椭圆 2764"/>
            <p:cNvSpPr/>
            <p:nvPr/>
          </p:nvSpPr>
          <p:spPr>
            <a:xfrm>
              <a:off x="186766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6" name="椭圆 2765"/>
            <p:cNvSpPr/>
            <p:nvPr/>
          </p:nvSpPr>
          <p:spPr>
            <a:xfrm>
              <a:off x="203419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7" name="椭圆 2766"/>
            <p:cNvSpPr/>
            <p:nvPr/>
          </p:nvSpPr>
          <p:spPr>
            <a:xfrm>
              <a:off x="2034192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8" name="椭圆 2767"/>
            <p:cNvSpPr/>
            <p:nvPr/>
          </p:nvSpPr>
          <p:spPr>
            <a:xfrm>
              <a:off x="2204050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9" name="椭圆 2768"/>
            <p:cNvSpPr/>
            <p:nvPr/>
          </p:nvSpPr>
          <p:spPr>
            <a:xfrm>
              <a:off x="2204050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0" name="椭圆 2769"/>
            <p:cNvSpPr/>
            <p:nvPr/>
          </p:nvSpPr>
          <p:spPr>
            <a:xfrm>
              <a:off x="2370577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1" name="椭圆 2770"/>
            <p:cNvSpPr/>
            <p:nvPr/>
          </p:nvSpPr>
          <p:spPr>
            <a:xfrm>
              <a:off x="2370577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2" name="椭圆 2771"/>
            <p:cNvSpPr/>
            <p:nvPr/>
          </p:nvSpPr>
          <p:spPr>
            <a:xfrm>
              <a:off x="254837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3" name="椭圆 2772"/>
            <p:cNvSpPr/>
            <p:nvPr/>
          </p:nvSpPr>
          <p:spPr>
            <a:xfrm>
              <a:off x="2548377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4" name="椭圆 2773"/>
            <p:cNvSpPr/>
            <p:nvPr/>
          </p:nvSpPr>
          <p:spPr>
            <a:xfrm>
              <a:off x="2718235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5" name="椭圆 2774"/>
            <p:cNvSpPr/>
            <p:nvPr/>
          </p:nvSpPr>
          <p:spPr>
            <a:xfrm>
              <a:off x="271823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6" name="椭圆 2775"/>
            <p:cNvSpPr/>
            <p:nvPr/>
          </p:nvSpPr>
          <p:spPr>
            <a:xfrm>
              <a:off x="2884761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7" name="椭圆 2776"/>
            <p:cNvSpPr/>
            <p:nvPr/>
          </p:nvSpPr>
          <p:spPr>
            <a:xfrm>
              <a:off x="288476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8" name="椭圆 2777"/>
            <p:cNvSpPr/>
            <p:nvPr/>
          </p:nvSpPr>
          <p:spPr>
            <a:xfrm>
              <a:off x="1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9" name="椭圆 2778"/>
            <p:cNvSpPr/>
            <p:nvPr/>
          </p:nvSpPr>
          <p:spPr>
            <a:xfrm>
              <a:off x="1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0" name="椭圆 2779"/>
            <p:cNvSpPr/>
            <p:nvPr/>
          </p:nvSpPr>
          <p:spPr>
            <a:xfrm>
              <a:off x="169860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1" name="椭圆 2780"/>
            <p:cNvSpPr/>
            <p:nvPr/>
          </p:nvSpPr>
          <p:spPr>
            <a:xfrm>
              <a:off x="169860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2" name="椭圆 2781"/>
            <p:cNvSpPr/>
            <p:nvPr/>
          </p:nvSpPr>
          <p:spPr>
            <a:xfrm>
              <a:off x="336386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3" name="椭圆 2782"/>
            <p:cNvSpPr/>
            <p:nvPr/>
          </p:nvSpPr>
          <p:spPr>
            <a:xfrm>
              <a:off x="336386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4" name="椭圆 2783"/>
            <p:cNvSpPr/>
            <p:nvPr/>
          </p:nvSpPr>
          <p:spPr>
            <a:xfrm>
              <a:off x="51418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5" name="椭圆 2784"/>
            <p:cNvSpPr/>
            <p:nvPr/>
          </p:nvSpPr>
          <p:spPr>
            <a:xfrm>
              <a:off x="514185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6" name="椭圆 2785"/>
            <p:cNvSpPr/>
            <p:nvPr/>
          </p:nvSpPr>
          <p:spPr>
            <a:xfrm>
              <a:off x="684043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7" name="椭圆 2786"/>
            <p:cNvSpPr/>
            <p:nvPr/>
          </p:nvSpPr>
          <p:spPr>
            <a:xfrm>
              <a:off x="684043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8" name="椭圆 2787"/>
            <p:cNvSpPr/>
            <p:nvPr/>
          </p:nvSpPr>
          <p:spPr>
            <a:xfrm>
              <a:off x="85057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9" name="椭圆 2788"/>
            <p:cNvSpPr/>
            <p:nvPr/>
          </p:nvSpPr>
          <p:spPr>
            <a:xfrm>
              <a:off x="850570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0" name="椭圆 2789"/>
            <p:cNvSpPr/>
            <p:nvPr/>
          </p:nvSpPr>
          <p:spPr>
            <a:xfrm>
              <a:off x="1017097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1" name="椭圆 2790"/>
            <p:cNvSpPr/>
            <p:nvPr/>
          </p:nvSpPr>
          <p:spPr>
            <a:xfrm>
              <a:off x="1017097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2" name="椭圆 2791"/>
            <p:cNvSpPr/>
            <p:nvPr/>
          </p:nvSpPr>
          <p:spPr>
            <a:xfrm>
              <a:off x="118695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3" name="椭圆 2792"/>
            <p:cNvSpPr/>
            <p:nvPr/>
          </p:nvSpPr>
          <p:spPr>
            <a:xfrm>
              <a:off x="1186954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4" name="椭圆 2793"/>
            <p:cNvSpPr/>
            <p:nvPr/>
          </p:nvSpPr>
          <p:spPr>
            <a:xfrm>
              <a:off x="1353482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5" name="椭圆 2794"/>
            <p:cNvSpPr/>
            <p:nvPr/>
          </p:nvSpPr>
          <p:spPr>
            <a:xfrm>
              <a:off x="1353482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6" name="椭圆 2795"/>
            <p:cNvSpPr/>
            <p:nvPr/>
          </p:nvSpPr>
          <p:spPr>
            <a:xfrm>
              <a:off x="1531280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7" name="椭圆 2796"/>
            <p:cNvSpPr/>
            <p:nvPr/>
          </p:nvSpPr>
          <p:spPr>
            <a:xfrm>
              <a:off x="153128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8" name="椭圆 2797"/>
            <p:cNvSpPr/>
            <p:nvPr/>
          </p:nvSpPr>
          <p:spPr>
            <a:xfrm>
              <a:off x="1701138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9" name="椭圆 2798"/>
            <p:cNvSpPr/>
            <p:nvPr/>
          </p:nvSpPr>
          <p:spPr>
            <a:xfrm>
              <a:off x="170113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0" name="椭圆 2799"/>
            <p:cNvSpPr/>
            <p:nvPr/>
          </p:nvSpPr>
          <p:spPr>
            <a:xfrm>
              <a:off x="1867665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1" name="椭圆 2800"/>
            <p:cNvSpPr/>
            <p:nvPr/>
          </p:nvSpPr>
          <p:spPr>
            <a:xfrm>
              <a:off x="1867665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2" name="椭圆 2801"/>
            <p:cNvSpPr/>
            <p:nvPr/>
          </p:nvSpPr>
          <p:spPr>
            <a:xfrm>
              <a:off x="2034192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3" name="椭圆 2802"/>
            <p:cNvSpPr/>
            <p:nvPr/>
          </p:nvSpPr>
          <p:spPr>
            <a:xfrm>
              <a:off x="2034192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4" name="椭圆 2803"/>
            <p:cNvSpPr/>
            <p:nvPr/>
          </p:nvSpPr>
          <p:spPr>
            <a:xfrm>
              <a:off x="220405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5" name="椭圆 2804"/>
            <p:cNvSpPr/>
            <p:nvPr/>
          </p:nvSpPr>
          <p:spPr>
            <a:xfrm>
              <a:off x="220405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6" name="椭圆 2805"/>
            <p:cNvSpPr/>
            <p:nvPr/>
          </p:nvSpPr>
          <p:spPr>
            <a:xfrm>
              <a:off x="23705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7" name="椭圆 2806"/>
            <p:cNvSpPr/>
            <p:nvPr/>
          </p:nvSpPr>
          <p:spPr>
            <a:xfrm>
              <a:off x="2370577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8" name="椭圆 2807"/>
            <p:cNvSpPr/>
            <p:nvPr/>
          </p:nvSpPr>
          <p:spPr>
            <a:xfrm>
              <a:off x="25483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9" name="椭圆 2808"/>
            <p:cNvSpPr/>
            <p:nvPr/>
          </p:nvSpPr>
          <p:spPr>
            <a:xfrm>
              <a:off x="2548377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0" name="椭圆 2809"/>
            <p:cNvSpPr/>
            <p:nvPr/>
          </p:nvSpPr>
          <p:spPr>
            <a:xfrm>
              <a:off x="271823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1" name="椭圆 2810"/>
            <p:cNvSpPr/>
            <p:nvPr/>
          </p:nvSpPr>
          <p:spPr>
            <a:xfrm>
              <a:off x="2718235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2" name="椭圆 2811"/>
            <p:cNvSpPr/>
            <p:nvPr/>
          </p:nvSpPr>
          <p:spPr>
            <a:xfrm>
              <a:off x="2884761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3" name="椭圆 2812"/>
            <p:cNvSpPr/>
            <p:nvPr/>
          </p:nvSpPr>
          <p:spPr>
            <a:xfrm>
              <a:off x="2884761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4" name="椭圆 2813"/>
            <p:cNvSpPr/>
            <p:nvPr/>
          </p:nvSpPr>
          <p:spPr>
            <a:xfrm>
              <a:off x="1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5" name="椭圆 2814"/>
            <p:cNvSpPr/>
            <p:nvPr/>
          </p:nvSpPr>
          <p:spPr>
            <a:xfrm>
              <a:off x="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6" name="椭圆 2815"/>
            <p:cNvSpPr/>
            <p:nvPr/>
          </p:nvSpPr>
          <p:spPr>
            <a:xfrm>
              <a:off x="16986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7" name="椭圆 2816"/>
            <p:cNvSpPr/>
            <p:nvPr/>
          </p:nvSpPr>
          <p:spPr>
            <a:xfrm>
              <a:off x="169860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8" name="椭圆 2817"/>
            <p:cNvSpPr/>
            <p:nvPr/>
          </p:nvSpPr>
          <p:spPr>
            <a:xfrm>
              <a:off x="33638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9" name="椭圆 2818"/>
            <p:cNvSpPr/>
            <p:nvPr/>
          </p:nvSpPr>
          <p:spPr>
            <a:xfrm>
              <a:off x="33638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0" name="椭圆 2819"/>
            <p:cNvSpPr/>
            <p:nvPr/>
          </p:nvSpPr>
          <p:spPr>
            <a:xfrm>
              <a:off x="514185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1" name="椭圆 2820"/>
            <p:cNvSpPr/>
            <p:nvPr/>
          </p:nvSpPr>
          <p:spPr>
            <a:xfrm>
              <a:off x="51418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2" name="椭圆 2821"/>
            <p:cNvSpPr/>
            <p:nvPr/>
          </p:nvSpPr>
          <p:spPr>
            <a:xfrm>
              <a:off x="68404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3" name="椭圆 2822"/>
            <p:cNvSpPr/>
            <p:nvPr/>
          </p:nvSpPr>
          <p:spPr>
            <a:xfrm>
              <a:off x="68404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4" name="椭圆 2823"/>
            <p:cNvSpPr/>
            <p:nvPr/>
          </p:nvSpPr>
          <p:spPr>
            <a:xfrm>
              <a:off x="85057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5" name="椭圆 2824"/>
            <p:cNvSpPr/>
            <p:nvPr/>
          </p:nvSpPr>
          <p:spPr>
            <a:xfrm>
              <a:off x="850570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6" name="椭圆 2825"/>
            <p:cNvSpPr/>
            <p:nvPr/>
          </p:nvSpPr>
          <p:spPr>
            <a:xfrm>
              <a:off x="101709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7" name="椭圆 2826"/>
            <p:cNvSpPr/>
            <p:nvPr/>
          </p:nvSpPr>
          <p:spPr>
            <a:xfrm>
              <a:off x="101709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8" name="椭圆 2827"/>
            <p:cNvSpPr/>
            <p:nvPr/>
          </p:nvSpPr>
          <p:spPr>
            <a:xfrm>
              <a:off x="1186954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9" name="椭圆 2828"/>
            <p:cNvSpPr/>
            <p:nvPr/>
          </p:nvSpPr>
          <p:spPr>
            <a:xfrm>
              <a:off x="118695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0" name="椭圆 2829"/>
            <p:cNvSpPr/>
            <p:nvPr/>
          </p:nvSpPr>
          <p:spPr>
            <a:xfrm>
              <a:off x="1353482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1" name="椭圆 2830"/>
            <p:cNvSpPr/>
            <p:nvPr/>
          </p:nvSpPr>
          <p:spPr>
            <a:xfrm>
              <a:off x="1353482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2" name="椭圆 2831"/>
            <p:cNvSpPr/>
            <p:nvPr/>
          </p:nvSpPr>
          <p:spPr>
            <a:xfrm>
              <a:off x="1531280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3" name="椭圆 2832"/>
            <p:cNvSpPr/>
            <p:nvPr/>
          </p:nvSpPr>
          <p:spPr>
            <a:xfrm>
              <a:off x="153128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4" name="椭圆 2833"/>
            <p:cNvSpPr/>
            <p:nvPr/>
          </p:nvSpPr>
          <p:spPr>
            <a:xfrm>
              <a:off x="170113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5" name="椭圆 2834"/>
            <p:cNvSpPr/>
            <p:nvPr/>
          </p:nvSpPr>
          <p:spPr>
            <a:xfrm>
              <a:off x="1701138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6" name="椭圆 2835"/>
            <p:cNvSpPr/>
            <p:nvPr/>
          </p:nvSpPr>
          <p:spPr>
            <a:xfrm>
              <a:off x="186766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7" name="椭圆 2836"/>
            <p:cNvSpPr/>
            <p:nvPr/>
          </p:nvSpPr>
          <p:spPr>
            <a:xfrm>
              <a:off x="186766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8" name="椭圆 2837"/>
            <p:cNvSpPr/>
            <p:nvPr/>
          </p:nvSpPr>
          <p:spPr>
            <a:xfrm>
              <a:off x="203419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9" name="椭圆 2838"/>
            <p:cNvSpPr/>
            <p:nvPr/>
          </p:nvSpPr>
          <p:spPr>
            <a:xfrm>
              <a:off x="2034192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0" name="椭圆 2839"/>
            <p:cNvSpPr/>
            <p:nvPr/>
          </p:nvSpPr>
          <p:spPr>
            <a:xfrm>
              <a:off x="2204050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1" name="椭圆 2840"/>
            <p:cNvSpPr/>
            <p:nvPr/>
          </p:nvSpPr>
          <p:spPr>
            <a:xfrm>
              <a:off x="2204050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2" name="椭圆 2841"/>
            <p:cNvSpPr/>
            <p:nvPr/>
          </p:nvSpPr>
          <p:spPr>
            <a:xfrm>
              <a:off x="2370577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3" name="椭圆 2842"/>
            <p:cNvSpPr/>
            <p:nvPr/>
          </p:nvSpPr>
          <p:spPr>
            <a:xfrm>
              <a:off x="237057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4" name="椭圆 2843"/>
            <p:cNvSpPr/>
            <p:nvPr/>
          </p:nvSpPr>
          <p:spPr>
            <a:xfrm>
              <a:off x="2548377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5" name="椭圆 2844"/>
            <p:cNvSpPr/>
            <p:nvPr/>
          </p:nvSpPr>
          <p:spPr>
            <a:xfrm>
              <a:off x="254837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6" name="椭圆 2845"/>
            <p:cNvSpPr/>
            <p:nvPr/>
          </p:nvSpPr>
          <p:spPr>
            <a:xfrm>
              <a:off x="2718235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7" name="椭圆 2846"/>
            <p:cNvSpPr/>
            <p:nvPr/>
          </p:nvSpPr>
          <p:spPr>
            <a:xfrm>
              <a:off x="2718235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8" name="椭圆 2847"/>
            <p:cNvSpPr/>
            <p:nvPr/>
          </p:nvSpPr>
          <p:spPr>
            <a:xfrm>
              <a:off x="288476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9" name="椭圆 2848"/>
            <p:cNvSpPr/>
            <p:nvPr/>
          </p:nvSpPr>
          <p:spPr>
            <a:xfrm>
              <a:off x="2884761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0" name="椭圆 2849"/>
            <p:cNvSpPr/>
            <p:nvPr/>
          </p:nvSpPr>
          <p:spPr>
            <a:xfrm>
              <a:off x="1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1" name="椭圆 2850"/>
            <p:cNvSpPr/>
            <p:nvPr/>
          </p:nvSpPr>
          <p:spPr>
            <a:xfrm>
              <a:off x="169860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2" name="椭圆 2851"/>
            <p:cNvSpPr/>
            <p:nvPr/>
          </p:nvSpPr>
          <p:spPr>
            <a:xfrm>
              <a:off x="336386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3" name="椭圆 2852"/>
            <p:cNvSpPr/>
            <p:nvPr/>
          </p:nvSpPr>
          <p:spPr>
            <a:xfrm>
              <a:off x="514185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4" name="椭圆 2853"/>
            <p:cNvSpPr/>
            <p:nvPr/>
          </p:nvSpPr>
          <p:spPr>
            <a:xfrm>
              <a:off x="684043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5" name="椭圆 2854"/>
            <p:cNvSpPr/>
            <p:nvPr/>
          </p:nvSpPr>
          <p:spPr>
            <a:xfrm>
              <a:off x="85057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6" name="椭圆 2855"/>
            <p:cNvSpPr/>
            <p:nvPr/>
          </p:nvSpPr>
          <p:spPr>
            <a:xfrm>
              <a:off x="1017097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7" name="椭圆 2856"/>
            <p:cNvSpPr/>
            <p:nvPr/>
          </p:nvSpPr>
          <p:spPr>
            <a:xfrm>
              <a:off x="1186954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8" name="椭圆 2857"/>
            <p:cNvSpPr/>
            <p:nvPr/>
          </p:nvSpPr>
          <p:spPr>
            <a:xfrm>
              <a:off x="1353482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9" name="椭圆 2858"/>
            <p:cNvSpPr/>
            <p:nvPr/>
          </p:nvSpPr>
          <p:spPr>
            <a:xfrm>
              <a:off x="153128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0" name="椭圆 2859"/>
            <p:cNvSpPr/>
            <p:nvPr/>
          </p:nvSpPr>
          <p:spPr>
            <a:xfrm>
              <a:off x="1701138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1" name="椭圆 2860"/>
            <p:cNvSpPr/>
            <p:nvPr/>
          </p:nvSpPr>
          <p:spPr>
            <a:xfrm>
              <a:off x="186766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2" name="椭圆 2861"/>
            <p:cNvSpPr/>
            <p:nvPr/>
          </p:nvSpPr>
          <p:spPr>
            <a:xfrm>
              <a:off x="203419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3" name="椭圆 2862"/>
            <p:cNvSpPr/>
            <p:nvPr/>
          </p:nvSpPr>
          <p:spPr>
            <a:xfrm>
              <a:off x="2204050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4" name="椭圆 2863"/>
            <p:cNvSpPr/>
            <p:nvPr/>
          </p:nvSpPr>
          <p:spPr>
            <a:xfrm>
              <a:off x="2370577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5" name="椭圆 2864"/>
            <p:cNvSpPr/>
            <p:nvPr/>
          </p:nvSpPr>
          <p:spPr>
            <a:xfrm>
              <a:off x="254837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6" name="椭圆 2865"/>
            <p:cNvSpPr/>
            <p:nvPr/>
          </p:nvSpPr>
          <p:spPr>
            <a:xfrm>
              <a:off x="271823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7" name="椭圆 2866"/>
            <p:cNvSpPr/>
            <p:nvPr/>
          </p:nvSpPr>
          <p:spPr>
            <a:xfrm>
              <a:off x="2884761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9" name="椭圆 2868"/>
            <p:cNvSpPr/>
            <p:nvPr/>
          </p:nvSpPr>
          <p:spPr>
            <a:xfrm>
              <a:off x="9154036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0" name="椭圆 2869"/>
            <p:cNvSpPr/>
            <p:nvPr/>
          </p:nvSpPr>
          <p:spPr>
            <a:xfrm>
              <a:off x="915403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1" name="椭圆 2870"/>
            <p:cNvSpPr/>
            <p:nvPr/>
          </p:nvSpPr>
          <p:spPr>
            <a:xfrm>
              <a:off x="9323895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2" name="椭圆 2871"/>
            <p:cNvSpPr/>
            <p:nvPr/>
          </p:nvSpPr>
          <p:spPr>
            <a:xfrm>
              <a:off x="932389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3" name="椭圆 2872"/>
            <p:cNvSpPr/>
            <p:nvPr/>
          </p:nvSpPr>
          <p:spPr>
            <a:xfrm>
              <a:off x="949042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4" name="椭圆 2873"/>
            <p:cNvSpPr/>
            <p:nvPr/>
          </p:nvSpPr>
          <p:spPr>
            <a:xfrm>
              <a:off x="949042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5" name="椭圆 2874"/>
            <p:cNvSpPr/>
            <p:nvPr/>
          </p:nvSpPr>
          <p:spPr>
            <a:xfrm>
              <a:off x="9668220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6" name="椭圆 2875"/>
            <p:cNvSpPr/>
            <p:nvPr/>
          </p:nvSpPr>
          <p:spPr>
            <a:xfrm>
              <a:off x="966822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7" name="椭圆 2876"/>
            <p:cNvSpPr/>
            <p:nvPr/>
          </p:nvSpPr>
          <p:spPr>
            <a:xfrm>
              <a:off x="983807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8" name="椭圆 2877"/>
            <p:cNvSpPr/>
            <p:nvPr/>
          </p:nvSpPr>
          <p:spPr>
            <a:xfrm>
              <a:off x="9838078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9" name="椭圆 2878"/>
            <p:cNvSpPr/>
            <p:nvPr/>
          </p:nvSpPr>
          <p:spPr>
            <a:xfrm>
              <a:off x="10004605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0" name="椭圆 2879"/>
            <p:cNvSpPr/>
            <p:nvPr/>
          </p:nvSpPr>
          <p:spPr>
            <a:xfrm>
              <a:off x="1000460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1" name="椭圆 2880"/>
            <p:cNvSpPr/>
            <p:nvPr/>
          </p:nvSpPr>
          <p:spPr>
            <a:xfrm>
              <a:off x="1017113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2" name="椭圆 2881"/>
            <p:cNvSpPr/>
            <p:nvPr/>
          </p:nvSpPr>
          <p:spPr>
            <a:xfrm>
              <a:off x="1017113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3" name="椭圆 2882"/>
            <p:cNvSpPr/>
            <p:nvPr/>
          </p:nvSpPr>
          <p:spPr>
            <a:xfrm>
              <a:off x="10340989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4" name="椭圆 2883"/>
            <p:cNvSpPr/>
            <p:nvPr/>
          </p:nvSpPr>
          <p:spPr>
            <a:xfrm>
              <a:off x="1034098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5" name="椭圆 2884"/>
            <p:cNvSpPr/>
            <p:nvPr/>
          </p:nvSpPr>
          <p:spPr>
            <a:xfrm>
              <a:off x="1050751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6" name="椭圆 2885"/>
            <p:cNvSpPr/>
            <p:nvPr/>
          </p:nvSpPr>
          <p:spPr>
            <a:xfrm>
              <a:off x="10507517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7" name="椭圆 2886"/>
            <p:cNvSpPr/>
            <p:nvPr/>
          </p:nvSpPr>
          <p:spPr>
            <a:xfrm>
              <a:off x="10685315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8" name="椭圆 2887"/>
            <p:cNvSpPr/>
            <p:nvPr/>
          </p:nvSpPr>
          <p:spPr>
            <a:xfrm>
              <a:off x="1068531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9" name="椭圆 2888"/>
            <p:cNvSpPr/>
            <p:nvPr/>
          </p:nvSpPr>
          <p:spPr>
            <a:xfrm>
              <a:off x="10855173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0" name="椭圆 2889"/>
            <p:cNvSpPr/>
            <p:nvPr/>
          </p:nvSpPr>
          <p:spPr>
            <a:xfrm>
              <a:off x="10855173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1" name="椭圆 2890"/>
            <p:cNvSpPr/>
            <p:nvPr/>
          </p:nvSpPr>
          <p:spPr>
            <a:xfrm>
              <a:off x="110217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2" name="椭圆 2891"/>
            <p:cNvSpPr/>
            <p:nvPr/>
          </p:nvSpPr>
          <p:spPr>
            <a:xfrm>
              <a:off x="1102170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3" name="椭圆 2892"/>
            <p:cNvSpPr/>
            <p:nvPr/>
          </p:nvSpPr>
          <p:spPr>
            <a:xfrm>
              <a:off x="1118822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4" name="椭圆 2893"/>
            <p:cNvSpPr/>
            <p:nvPr/>
          </p:nvSpPr>
          <p:spPr>
            <a:xfrm>
              <a:off x="11188227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5" name="椭圆 2894"/>
            <p:cNvSpPr/>
            <p:nvPr/>
          </p:nvSpPr>
          <p:spPr>
            <a:xfrm>
              <a:off x="1135808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6" name="椭圆 2895"/>
            <p:cNvSpPr/>
            <p:nvPr/>
          </p:nvSpPr>
          <p:spPr>
            <a:xfrm>
              <a:off x="1135808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7" name="椭圆 2896"/>
            <p:cNvSpPr/>
            <p:nvPr/>
          </p:nvSpPr>
          <p:spPr>
            <a:xfrm>
              <a:off x="1152461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8" name="椭圆 2897"/>
            <p:cNvSpPr/>
            <p:nvPr/>
          </p:nvSpPr>
          <p:spPr>
            <a:xfrm>
              <a:off x="1152461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9" name="椭圆 2898"/>
            <p:cNvSpPr/>
            <p:nvPr/>
          </p:nvSpPr>
          <p:spPr>
            <a:xfrm>
              <a:off x="11702412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0" name="椭圆 2899"/>
            <p:cNvSpPr/>
            <p:nvPr/>
          </p:nvSpPr>
          <p:spPr>
            <a:xfrm>
              <a:off x="11702412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1" name="椭圆 2900"/>
            <p:cNvSpPr/>
            <p:nvPr/>
          </p:nvSpPr>
          <p:spPr>
            <a:xfrm>
              <a:off x="1187227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2" name="椭圆 2901"/>
            <p:cNvSpPr/>
            <p:nvPr/>
          </p:nvSpPr>
          <p:spPr>
            <a:xfrm>
              <a:off x="11872270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3" name="椭圆 2902"/>
            <p:cNvSpPr/>
            <p:nvPr/>
          </p:nvSpPr>
          <p:spPr>
            <a:xfrm>
              <a:off x="1203879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4" name="椭圆 2903"/>
            <p:cNvSpPr/>
            <p:nvPr/>
          </p:nvSpPr>
          <p:spPr>
            <a:xfrm>
              <a:off x="12038796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5" name="椭圆 2904"/>
            <p:cNvSpPr/>
            <p:nvPr/>
          </p:nvSpPr>
          <p:spPr>
            <a:xfrm>
              <a:off x="9154036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6" name="椭圆 2905"/>
            <p:cNvSpPr/>
            <p:nvPr/>
          </p:nvSpPr>
          <p:spPr>
            <a:xfrm>
              <a:off x="9154036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7" name="椭圆 2906"/>
            <p:cNvSpPr/>
            <p:nvPr/>
          </p:nvSpPr>
          <p:spPr>
            <a:xfrm>
              <a:off x="9323895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8" name="椭圆 2907"/>
            <p:cNvSpPr/>
            <p:nvPr/>
          </p:nvSpPr>
          <p:spPr>
            <a:xfrm>
              <a:off x="932389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9" name="椭圆 2908"/>
            <p:cNvSpPr/>
            <p:nvPr/>
          </p:nvSpPr>
          <p:spPr>
            <a:xfrm>
              <a:off x="9490421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0" name="椭圆 2909"/>
            <p:cNvSpPr/>
            <p:nvPr/>
          </p:nvSpPr>
          <p:spPr>
            <a:xfrm>
              <a:off x="9490421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1" name="椭圆 2910"/>
            <p:cNvSpPr/>
            <p:nvPr/>
          </p:nvSpPr>
          <p:spPr>
            <a:xfrm>
              <a:off x="9668220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2" name="椭圆 2911"/>
            <p:cNvSpPr/>
            <p:nvPr/>
          </p:nvSpPr>
          <p:spPr>
            <a:xfrm>
              <a:off x="9668220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3" name="椭圆 2912"/>
            <p:cNvSpPr/>
            <p:nvPr/>
          </p:nvSpPr>
          <p:spPr>
            <a:xfrm>
              <a:off x="983807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4" name="椭圆 2913"/>
            <p:cNvSpPr/>
            <p:nvPr/>
          </p:nvSpPr>
          <p:spPr>
            <a:xfrm>
              <a:off x="9838078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5" name="椭圆 2914"/>
            <p:cNvSpPr/>
            <p:nvPr/>
          </p:nvSpPr>
          <p:spPr>
            <a:xfrm>
              <a:off x="10004605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6" name="椭圆 2915"/>
            <p:cNvSpPr/>
            <p:nvPr/>
          </p:nvSpPr>
          <p:spPr>
            <a:xfrm>
              <a:off x="1000460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7" name="椭圆 2916"/>
            <p:cNvSpPr/>
            <p:nvPr/>
          </p:nvSpPr>
          <p:spPr>
            <a:xfrm>
              <a:off x="10171132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8" name="椭圆 2917"/>
            <p:cNvSpPr/>
            <p:nvPr/>
          </p:nvSpPr>
          <p:spPr>
            <a:xfrm>
              <a:off x="10171132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9" name="椭圆 2918"/>
            <p:cNvSpPr/>
            <p:nvPr/>
          </p:nvSpPr>
          <p:spPr>
            <a:xfrm>
              <a:off x="10340989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0" name="椭圆 2919"/>
            <p:cNvSpPr/>
            <p:nvPr/>
          </p:nvSpPr>
          <p:spPr>
            <a:xfrm>
              <a:off x="10340989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1" name="椭圆 2920"/>
            <p:cNvSpPr/>
            <p:nvPr/>
          </p:nvSpPr>
          <p:spPr>
            <a:xfrm>
              <a:off x="1050751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2" name="椭圆 2921"/>
            <p:cNvSpPr/>
            <p:nvPr/>
          </p:nvSpPr>
          <p:spPr>
            <a:xfrm>
              <a:off x="10507517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3" name="椭圆 2922"/>
            <p:cNvSpPr/>
            <p:nvPr/>
          </p:nvSpPr>
          <p:spPr>
            <a:xfrm>
              <a:off x="1068531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4" name="椭圆 2923"/>
            <p:cNvSpPr/>
            <p:nvPr/>
          </p:nvSpPr>
          <p:spPr>
            <a:xfrm>
              <a:off x="10685315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5" name="椭圆 2924"/>
            <p:cNvSpPr/>
            <p:nvPr/>
          </p:nvSpPr>
          <p:spPr>
            <a:xfrm>
              <a:off x="1085517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6" name="椭圆 2925"/>
            <p:cNvSpPr/>
            <p:nvPr/>
          </p:nvSpPr>
          <p:spPr>
            <a:xfrm>
              <a:off x="1085517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7" name="椭圆 2926"/>
            <p:cNvSpPr/>
            <p:nvPr/>
          </p:nvSpPr>
          <p:spPr>
            <a:xfrm>
              <a:off x="11021700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8" name="椭圆 2927"/>
            <p:cNvSpPr/>
            <p:nvPr/>
          </p:nvSpPr>
          <p:spPr>
            <a:xfrm>
              <a:off x="1102170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9" name="椭圆 2928"/>
            <p:cNvSpPr/>
            <p:nvPr/>
          </p:nvSpPr>
          <p:spPr>
            <a:xfrm>
              <a:off x="1118822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0" name="椭圆 2929"/>
            <p:cNvSpPr/>
            <p:nvPr/>
          </p:nvSpPr>
          <p:spPr>
            <a:xfrm>
              <a:off x="11188227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1" name="椭圆 2930"/>
            <p:cNvSpPr/>
            <p:nvPr/>
          </p:nvSpPr>
          <p:spPr>
            <a:xfrm>
              <a:off x="11358085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2" name="椭圆 2931"/>
            <p:cNvSpPr/>
            <p:nvPr/>
          </p:nvSpPr>
          <p:spPr>
            <a:xfrm>
              <a:off x="1135808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3" name="椭圆 2932"/>
            <p:cNvSpPr/>
            <p:nvPr/>
          </p:nvSpPr>
          <p:spPr>
            <a:xfrm>
              <a:off x="1152461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4" name="椭圆 2933"/>
            <p:cNvSpPr/>
            <p:nvPr/>
          </p:nvSpPr>
          <p:spPr>
            <a:xfrm>
              <a:off x="11524612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5" name="椭圆 2934"/>
            <p:cNvSpPr/>
            <p:nvPr/>
          </p:nvSpPr>
          <p:spPr>
            <a:xfrm>
              <a:off x="1170241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6" name="椭圆 2935"/>
            <p:cNvSpPr/>
            <p:nvPr/>
          </p:nvSpPr>
          <p:spPr>
            <a:xfrm>
              <a:off x="11702412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7" name="椭圆 2936"/>
            <p:cNvSpPr/>
            <p:nvPr/>
          </p:nvSpPr>
          <p:spPr>
            <a:xfrm>
              <a:off x="1187227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8" name="椭圆 2937"/>
            <p:cNvSpPr/>
            <p:nvPr/>
          </p:nvSpPr>
          <p:spPr>
            <a:xfrm>
              <a:off x="1187227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9" name="椭圆 2938"/>
            <p:cNvSpPr/>
            <p:nvPr/>
          </p:nvSpPr>
          <p:spPr>
            <a:xfrm>
              <a:off x="12038796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0" name="椭圆 2939"/>
            <p:cNvSpPr/>
            <p:nvPr/>
          </p:nvSpPr>
          <p:spPr>
            <a:xfrm>
              <a:off x="12038796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1" name="椭圆 2940"/>
            <p:cNvSpPr/>
            <p:nvPr/>
          </p:nvSpPr>
          <p:spPr>
            <a:xfrm>
              <a:off x="9154036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2" name="椭圆 2941"/>
            <p:cNvSpPr/>
            <p:nvPr/>
          </p:nvSpPr>
          <p:spPr>
            <a:xfrm>
              <a:off x="9154036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3" name="椭圆 2942"/>
            <p:cNvSpPr/>
            <p:nvPr/>
          </p:nvSpPr>
          <p:spPr>
            <a:xfrm>
              <a:off x="9323895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4" name="椭圆 2943"/>
            <p:cNvSpPr/>
            <p:nvPr/>
          </p:nvSpPr>
          <p:spPr>
            <a:xfrm>
              <a:off x="9323895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5" name="椭圆 2944"/>
            <p:cNvSpPr/>
            <p:nvPr/>
          </p:nvSpPr>
          <p:spPr>
            <a:xfrm>
              <a:off x="949042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6" name="椭圆 2945"/>
            <p:cNvSpPr/>
            <p:nvPr/>
          </p:nvSpPr>
          <p:spPr>
            <a:xfrm>
              <a:off x="949042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7" name="椭圆 2946"/>
            <p:cNvSpPr/>
            <p:nvPr/>
          </p:nvSpPr>
          <p:spPr>
            <a:xfrm>
              <a:off x="9668220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8" name="椭圆 2947"/>
            <p:cNvSpPr/>
            <p:nvPr/>
          </p:nvSpPr>
          <p:spPr>
            <a:xfrm>
              <a:off x="966822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9" name="椭圆 2948"/>
            <p:cNvSpPr/>
            <p:nvPr/>
          </p:nvSpPr>
          <p:spPr>
            <a:xfrm>
              <a:off x="983807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0" name="椭圆 2949"/>
            <p:cNvSpPr/>
            <p:nvPr/>
          </p:nvSpPr>
          <p:spPr>
            <a:xfrm>
              <a:off x="983807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1" name="椭圆 2950"/>
            <p:cNvSpPr/>
            <p:nvPr/>
          </p:nvSpPr>
          <p:spPr>
            <a:xfrm>
              <a:off x="10004605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2" name="椭圆 2951"/>
            <p:cNvSpPr/>
            <p:nvPr/>
          </p:nvSpPr>
          <p:spPr>
            <a:xfrm>
              <a:off x="1000460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3" name="椭圆 2952"/>
            <p:cNvSpPr/>
            <p:nvPr/>
          </p:nvSpPr>
          <p:spPr>
            <a:xfrm>
              <a:off x="10171132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4" name="椭圆 2953"/>
            <p:cNvSpPr/>
            <p:nvPr/>
          </p:nvSpPr>
          <p:spPr>
            <a:xfrm>
              <a:off x="1017113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5" name="椭圆 2954"/>
            <p:cNvSpPr/>
            <p:nvPr/>
          </p:nvSpPr>
          <p:spPr>
            <a:xfrm>
              <a:off x="10340989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6" name="椭圆 2955"/>
            <p:cNvSpPr/>
            <p:nvPr/>
          </p:nvSpPr>
          <p:spPr>
            <a:xfrm>
              <a:off x="10340989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7" name="椭圆 2956"/>
            <p:cNvSpPr/>
            <p:nvPr/>
          </p:nvSpPr>
          <p:spPr>
            <a:xfrm>
              <a:off x="10507517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8" name="椭圆 2957"/>
            <p:cNvSpPr/>
            <p:nvPr/>
          </p:nvSpPr>
          <p:spPr>
            <a:xfrm>
              <a:off x="1050751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9" name="椭圆 2958"/>
            <p:cNvSpPr/>
            <p:nvPr/>
          </p:nvSpPr>
          <p:spPr>
            <a:xfrm>
              <a:off x="10685315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0" name="椭圆 2959"/>
            <p:cNvSpPr/>
            <p:nvPr/>
          </p:nvSpPr>
          <p:spPr>
            <a:xfrm>
              <a:off x="1068531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1" name="椭圆 2960"/>
            <p:cNvSpPr/>
            <p:nvPr/>
          </p:nvSpPr>
          <p:spPr>
            <a:xfrm>
              <a:off x="1085517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2" name="椭圆 2961"/>
            <p:cNvSpPr/>
            <p:nvPr/>
          </p:nvSpPr>
          <p:spPr>
            <a:xfrm>
              <a:off x="1085517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3" name="椭圆 2962"/>
            <p:cNvSpPr/>
            <p:nvPr/>
          </p:nvSpPr>
          <p:spPr>
            <a:xfrm>
              <a:off x="11021700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4" name="椭圆 2963"/>
            <p:cNvSpPr/>
            <p:nvPr/>
          </p:nvSpPr>
          <p:spPr>
            <a:xfrm>
              <a:off x="11021700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5" name="椭圆 2964"/>
            <p:cNvSpPr/>
            <p:nvPr/>
          </p:nvSpPr>
          <p:spPr>
            <a:xfrm>
              <a:off x="11188227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6" name="椭圆 2965"/>
            <p:cNvSpPr/>
            <p:nvPr/>
          </p:nvSpPr>
          <p:spPr>
            <a:xfrm>
              <a:off x="111882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7" name="椭圆 2966"/>
            <p:cNvSpPr/>
            <p:nvPr/>
          </p:nvSpPr>
          <p:spPr>
            <a:xfrm>
              <a:off x="11358085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8" name="椭圆 2967"/>
            <p:cNvSpPr/>
            <p:nvPr/>
          </p:nvSpPr>
          <p:spPr>
            <a:xfrm>
              <a:off x="113580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9" name="椭圆 2968"/>
            <p:cNvSpPr/>
            <p:nvPr/>
          </p:nvSpPr>
          <p:spPr>
            <a:xfrm>
              <a:off x="1152461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0" name="椭圆 2969"/>
            <p:cNvSpPr/>
            <p:nvPr/>
          </p:nvSpPr>
          <p:spPr>
            <a:xfrm>
              <a:off x="11524612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1" name="椭圆 2970"/>
            <p:cNvSpPr/>
            <p:nvPr/>
          </p:nvSpPr>
          <p:spPr>
            <a:xfrm>
              <a:off x="11702412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2" name="椭圆 2971"/>
            <p:cNvSpPr/>
            <p:nvPr/>
          </p:nvSpPr>
          <p:spPr>
            <a:xfrm>
              <a:off x="1170241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3" name="椭圆 2972"/>
            <p:cNvSpPr/>
            <p:nvPr/>
          </p:nvSpPr>
          <p:spPr>
            <a:xfrm>
              <a:off x="1187227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4" name="椭圆 2973"/>
            <p:cNvSpPr/>
            <p:nvPr/>
          </p:nvSpPr>
          <p:spPr>
            <a:xfrm>
              <a:off x="118722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5" name="椭圆 2974"/>
            <p:cNvSpPr/>
            <p:nvPr/>
          </p:nvSpPr>
          <p:spPr>
            <a:xfrm>
              <a:off x="1203879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6" name="椭圆 2975"/>
            <p:cNvSpPr/>
            <p:nvPr/>
          </p:nvSpPr>
          <p:spPr>
            <a:xfrm>
              <a:off x="12038796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7" name="椭圆 2976"/>
            <p:cNvSpPr/>
            <p:nvPr/>
          </p:nvSpPr>
          <p:spPr>
            <a:xfrm>
              <a:off x="915403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8" name="椭圆 2977"/>
            <p:cNvSpPr/>
            <p:nvPr/>
          </p:nvSpPr>
          <p:spPr>
            <a:xfrm>
              <a:off x="915403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9" name="椭圆 2978"/>
            <p:cNvSpPr/>
            <p:nvPr/>
          </p:nvSpPr>
          <p:spPr>
            <a:xfrm>
              <a:off x="932389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0" name="椭圆 2979"/>
            <p:cNvSpPr/>
            <p:nvPr/>
          </p:nvSpPr>
          <p:spPr>
            <a:xfrm>
              <a:off x="9323895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1" name="椭圆 2980"/>
            <p:cNvSpPr/>
            <p:nvPr/>
          </p:nvSpPr>
          <p:spPr>
            <a:xfrm>
              <a:off x="9490421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2" name="椭圆 2981"/>
            <p:cNvSpPr/>
            <p:nvPr/>
          </p:nvSpPr>
          <p:spPr>
            <a:xfrm>
              <a:off x="9490421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3" name="椭圆 2982"/>
            <p:cNvSpPr/>
            <p:nvPr/>
          </p:nvSpPr>
          <p:spPr>
            <a:xfrm>
              <a:off x="966822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4" name="椭圆 2983"/>
            <p:cNvSpPr/>
            <p:nvPr/>
          </p:nvSpPr>
          <p:spPr>
            <a:xfrm>
              <a:off x="966822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5" name="椭圆 2984"/>
            <p:cNvSpPr/>
            <p:nvPr/>
          </p:nvSpPr>
          <p:spPr>
            <a:xfrm>
              <a:off x="983807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6" name="椭圆 2985"/>
            <p:cNvSpPr/>
            <p:nvPr/>
          </p:nvSpPr>
          <p:spPr>
            <a:xfrm>
              <a:off x="983807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7" name="椭圆 2986"/>
            <p:cNvSpPr/>
            <p:nvPr/>
          </p:nvSpPr>
          <p:spPr>
            <a:xfrm>
              <a:off x="10004605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8" name="椭圆 2987"/>
            <p:cNvSpPr/>
            <p:nvPr/>
          </p:nvSpPr>
          <p:spPr>
            <a:xfrm>
              <a:off x="100046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9" name="椭圆 2988"/>
            <p:cNvSpPr/>
            <p:nvPr/>
          </p:nvSpPr>
          <p:spPr>
            <a:xfrm>
              <a:off x="1017113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0" name="椭圆 2989"/>
            <p:cNvSpPr/>
            <p:nvPr/>
          </p:nvSpPr>
          <p:spPr>
            <a:xfrm>
              <a:off x="1017113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1" name="椭圆 2990"/>
            <p:cNvSpPr/>
            <p:nvPr/>
          </p:nvSpPr>
          <p:spPr>
            <a:xfrm>
              <a:off x="10340989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2" name="椭圆 2991"/>
            <p:cNvSpPr/>
            <p:nvPr/>
          </p:nvSpPr>
          <p:spPr>
            <a:xfrm>
              <a:off x="10340989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3" name="椭圆 2992"/>
            <p:cNvSpPr/>
            <p:nvPr/>
          </p:nvSpPr>
          <p:spPr>
            <a:xfrm>
              <a:off x="105075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4" name="椭圆 2993"/>
            <p:cNvSpPr/>
            <p:nvPr/>
          </p:nvSpPr>
          <p:spPr>
            <a:xfrm>
              <a:off x="1050751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5" name="椭圆 2994"/>
            <p:cNvSpPr/>
            <p:nvPr/>
          </p:nvSpPr>
          <p:spPr>
            <a:xfrm>
              <a:off x="1068531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6" name="椭圆 2995"/>
            <p:cNvSpPr/>
            <p:nvPr/>
          </p:nvSpPr>
          <p:spPr>
            <a:xfrm>
              <a:off x="10685315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7" name="椭圆 2996"/>
            <p:cNvSpPr/>
            <p:nvPr/>
          </p:nvSpPr>
          <p:spPr>
            <a:xfrm>
              <a:off x="1085517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8" name="椭圆 2997"/>
            <p:cNvSpPr/>
            <p:nvPr/>
          </p:nvSpPr>
          <p:spPr>
            <a:xfrm>
              <a:off x="1085517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9" name="椭圆 2998"/>
            <p:cNvSpPr/>
            <p:nvPr/>
          </p:nvSpPr>
          <p:spPr>
            <a:xfrm>
              <a:off x="11021700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0" name="椭圆 2999"/>
            <p:cNvSpPr/>
            <p:nvPr/>
          </p:nvSpPr>
          <p:spPr>
            <a:xfrm>
              <a:off x="1102170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1" name="椭圆 3000"/>
            <p:cNvSpPr/>
            <p:nvPr/>
          </p:nvSpPr>
          <p:spPr>
            <a:xfrm>
              <a:off x="11188227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2" name="椭圆 3001"/>
            <p:cNvSpPr/>
            <p:nvPr/>
          </p:nvSpPr>
          <p:spPr>
            <a:xfrm>
              <a:off x="1118822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3" name="椭圆 3002"/>
            <p:cNvSpPr/>
            <p:nvPr/>
          </p:nvSpPr>
          <p:spPr>
            <a:xfrm>
              <a:off x="11358085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4" name="椭圆 3003"/>
            <p:cNvSpPr/>
            <p:nvPr/>
          </p:nvSpPr>
          <p:spPr>
            <a:xfrm>
              <a:off x="113580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5" name="椭圆 3004"/>
            <p:cNvSpPr/>
            <p:nvPr/>
          </p:nvSpPr>
          <p:spPr>
            <a:xfrm>
              <a:off x="115246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6" name="椭圆 3005"/>
            <p:cNvSpPr/>
            <p:nvPr/>
          </p:nvSpPr>
          <p:spPr>
            <a:xfrm>
              <a:off x="1152461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7" name="椭圆 3006"/>
            <p:cNvSpPr/>
            <p:nvPr/>
          </p:nvSpPr>
          <p:spPr>
            <a:xfrm>
              <a:off x="117024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8" name="椭圆 3007"/>
            <p:cNvSpPr/>
            <p:nvPr/>
          </p:nvSpPr>
          <p:spPr>
            <a:xfrm>
              <a:off x="11702412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9" name="椭圆 3008"/>
            <p:cNvSpPr/>
            <p:nvPr/>
          </p:nvSpPr>
          <p:spPr>
            <a:xfrm>
              <a:off x="11872270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0" name="椭圆 3009"/>
            <p:cNvSpPr/>
            <p:nvPr/>
          </p:nvSpPr>
          <p:spPr>
            <a:xfrm>
              <a:off x="1187227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1" name="椭圆 3010"/>
            <p:cNvSpPr/>
            <p:nvPr/>
          </p:nvSpPr>
          <p:spPr>
            <a:xfrm>
              <a:off x="12038796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2" name="椭圆 3011"/>
            <p:cNvSpPr/>
            <p:nvPr/>
          </p:nvSpPr>
          <p:spPr>
            <a:xfrm>
              <a:off x="1203879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3" name="椭圆 3012"/>
            <p:cNvSpPr/>
            <p:nvPr/>
          </p:nvSpPr>
          <p:spPr>
            <a:xfrm>
              <a:off x="915403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4" name="椭圆 3013"/>
            <p:cNvSpPr/>
            <p:nvPr/>
          </p:nvSpPr>
          <p:spPr>
            <a:xfrm>
              <a:off x="915403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5" name="椭圆 3014"/>
            <p:cNvSpPr/>
            <p:nvPr/>
          </p:nvSpPr>
          <p:spPr>
            <a:xfrm>
              <a:off x="9323895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6" name="椭圆 3015"/>
            <p:cNvSpPr/>
            <p:nvPr/>
          </p:nvSpPr>
          <p:spPr>
            <a:xfrm>
              <a:off x="9323895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7" name="椭圆 3016"/>
            <p:cNvSpPr/>
            <p:nvPr/>
          </p:nvSpPr>
          <p:spPr>
            <a:xfrm>
              <a:off x="949042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8" name="椭圆 3017"/>
            <p:cNvSpPr/>
            <p:nvPr/>
          </p:nvSpPr>
          <p:spPr>
            <a:xfrm>
              <a:off x="9490421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9" name="椭圆 3018"/>
            <p:cNvSpPr/>
            <p:nvPr/>
          </p:nvSpPr>
          <p:spPr>
            <a:xfrm>
              <a:off x="966822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0" name="椭圆 3019"/>
            <p:cNvSpPr/>
            <p:nvPr/>
          </p:nvSpPr>
          <p:spPr>
            <a:xfrm>
              <a:off x="966822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1" name="椭圆 3020"/>
            <p:cNvSpPr/>
            <p:nvPr/>
          </p:nvSpPr>
          <p:spPr>
            <a:xfrm>
              <a:off x="9838078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2" name="椭圆 3021"/>
            <p:cNvSpPr/>
            <p:nvPr/>
          </p:nvSpPr>
          <p:spPr>
            <a:xfrm>
              <a:off x="983807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3" name="椭圆 3022"/>
            <p:cNvSpPr/>
            <p:nvPr/>
          </p:nvSpPr>
          <p:spPr>
            <a:xfrm>
              <a:off x="1000460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4" name="椭圆 3023"/>
            <p:cNvSpPr/>
            <p:nvPr/>
          </p:nvSpPr>
          <p:spPr>
            <a:xfrm>
              <a:off x="100046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5" name="椭圆 3024"/>
            <p:cNvSpPr/>
            <p:nvPr/>
          </p:nvSpPr>
          <p:spPr>
            <a:xfrm>
              <a:off x="1017113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6" name="椭圆 3025"/>
            <p:cNvSpPr/>
            <p:nvPr/>
          </p:nvSpPr>
          <p:spPr>
            <a:xfrm>
              <a:off x="10171132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7" name="椭圆 3026"/>
            <p:cNvSpPr/>
            <p:nvPr/>
          </p:nvSpPr>
          <p:spPr>
            <a:xfrm>
              <a:off x="10340989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8" name="椭圆 3027"/>
            <p:cNvSpPr/>
            <p:nvPr/>
          </p:nvSpPr>
          <p:spPr>
            <a:xfrm>
              <a:off x="10340989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9" name="椭圆 3028"/>
            <p:cNvSpPr/>
            <p:nvPr/>
          </p:nvSpPr>
          <p:spPr>
            <a:xfrm>
              <a:off x="10507517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0" name="椭圆 3029"/>
            <p:cNvSpPr/>
            <p:nvPr/>
          </p:nvSpPr>
          <p:spPr>
            <a:xfrm>
              <a:off x="1050751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1" name="椭圆 3030"/>
            <p:cNvSpPr/>
            <p:nvPr/>
          </p:nvSpPr>
          <p:spPr>
            <a:xfrm>
              <a:off x="1068531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2" name="椭圆 3031"/>
            <p:cNvSpPr/>
            <p:nvPr/>
          </p:nvSpPr>
          <p:spPr>
            <a:xfrm>
              <a:off x="10685315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3" name="椭圆 3032"/>
            <p:cNvSpPr/>
            <p:nvPr/>
          </p:nvSpPr>
          <p:spPr>
            <a:xfrm>
              <a:off x="1085517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4" name="椭圆 3033"/>
            <p:cNvSpPr/>
            <p:nvPr/>
          </p:nvSpPr>
          <p:spPr>
            <a:xfrm>
              <a:off x="1085517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5" name="椭圆 3034"/>
            <p:cNvSpPr/>
            <p:nvPr/>
          </p:nvSpPr>
          <p:spPr>
            <a:xfrm>
              <a:off x="11021700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6" name="椭圆 3035"/>
            <p:cNvSpPr/>
            <p:nvPr/>
          </p:nvSpPr>
          <p:spPr>
            <a:xfrm>
              <a:off x="11021700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7" name="椭圆 3036"/>
            <p:cNvSpPr/>
            <p:nvPr/>
          </p:nvSpPr>
          <p:spPr>
            <a:xfrm>
              <a:off x="1118822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8" name="椭圆 3037"/>
            <p:cNvSpPr/>
            <p:nvPr/>
          </p:nvSpPr>
          <p:spPr>
            <a:xfrm>
              <a:off x="11188227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9" name="椭圆 3038"/>
            <p:cNvSpPr/>
            <p:nvPr/>
          </p:nvSpPr>
          <p:spPr>
            <a:xfrm>
              <a:off x="11358085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0" name="椭圆 3039"/>
            <p:cNvSpPr/>
            <p:nvPr/>
          </p:nvSpPr>
          <p:spPr>
            <a:xfrm>
              <a:off x="113580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1" name="椭圆 3040"/>
            <p:cNvSpPr/>
            <p:nvPr/>
          </p:nvSpPr>
          <p:spPr>
            <a:xfrm>
              <a:off x="11524612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2" name="椭圆 3041"/>
            <p:cNvSpPr/>
            <p:nvPr/>
          </p:nvSpPr>
          <p:spPr>
            <a:xfrm>
              <a:off x="11524612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3" name="椭圆 3042"/>
            <p:cNvSpPr/>
            <p:nvPr/>
          </p:nvSpPr>
          <p:spPr>
            <a:xfrm>
              <a:off x="11702412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4" name="椭圆 3043"/>
            <p:cNvSpPr/>
            <p:nvPr/>
          </p:nvSpPr>
          <p:spPr>
            <a:xfrm>
              <a:off x="1170241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5" name="椭圆 3044"/>
            <p:cNvSpPr/>
            <p:nvPr/>
          </p:nvSpPr>
          <p:spPr>
            <a:xfrm>
              <a:off x="1187227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6" name="椭圆 3045"/>
            <p:cNvSpPr/>
            <p:nvPr/>
          </p:nvSpPr>
          <p:spPr>
            <a:xfrm>
              <a:off x="11872270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7" name="椭圆 3046"/>
            <p:cNvSpPr/>
            <p:nvPr/>
          </p:nvSpPr>
          <p:spPr>
            <a:xfrm>
              <a:off x="1203879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8" name="椭圆 3047"/>
            <p:cNvSpPr/>
            <p:nvPr/>
          </p:nvSpPr>
          <p:spPr>
            <a:xfrm>
              <a:off x="1203879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9" name="椭圆 3048"/>
            <p:cNvSpPr/>
            <p:nvPr/>
          </p:nvSpPr>
          <p:spPr>
            <a:xfrm>
              <a:off x="9154036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0" name="椭圆 3049"/>
            <p:cNvSpPr/>
            <p:nvPr/>
          </p:nvSpPr>
          <p:spPr>
            <a:xfrm>
              <a:off x="915403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1" name="椭圆 3050"/>
            <p:cNvSpPr/>
            <p:nvPr/>
          </p:nvSpPr>
          <p:spPr>
            <a:xfrm>
              <a:off x="932389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2" name="椭圆 3051"/>
            <p:cNvSpPr/>
            <p:nvPr/>
          </p:nvSpPr>
          <p:spPr>
            <a:xfrm>
              <a:off x="932389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3" name="椭圆 3052"/>
            <p:cNvSpPr/>
            <p:nvPr/>
          </p:nvSpPr>
          <p:spPr>
            <a:xfrm>
              <a:off x="949042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4" name="椭圆 3053"/>
            <p:cNvSpPr/>
            <p:nvPr/>
          </p:nvSpPr>
          <p:spPr>
            <a:xfrm>
              <a:off x="949042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5" name="椭圆 3054"/>
            <p:cNvSpPr/>
            <p:nvPr/>
          </p:nvSpPr>
          <p:spPr>
            <a:xfrm>
              <a:off x="966822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6" name="椭圆 3055"/>
            <p:cNvSpPr/>
            <p:nvPr/>
          </p:nvSpPr>
          <p:spPr>
            <a:xfrm>
              <a:off x="966822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7" name="椭圆 3056"/>
            <p:cNvSpPr/>
            <p:nvPr/>
          </p:nvSpPr>
          <p:spPr>
            <a:xfrm>
              <a:off x="9838078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8" name="椭圆 3057"/>
            <p:cNvSpPr/>
            <p:nvPr/>
          </p:nvSpPr>
          <p:spPr>
            <a:xfrm>
              <a:off x="983807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9" name="椭圆 3058"/>
            <p:cNvSpPr/>
            <p:nvPr/>
          </p:nvSpPr>
          <p:spPr>
            <a:xfrm>
              <a:off x="1000460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0" name="椭圆 3059"/>
            <p:cNvSpPr/>
            <p:nvPr/>
          </p:nvSpPr>
          <p:spPr>
            <a:xfrm>
              <a:off x="100046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1" name="椭圆 3060"/>
            <p:cNvSpPr/>
            <p:nvPr/>
          </p:nvSpPr>
          <p:spPr>
            <a:xfrm>
              <a:off x="10171132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2" name="椭圆 3061"/>
            <p:cNvSpPr/>
            <p:nvPr/>
          </p:nvSpPr>
          <p:spPr>
            <a:xfrm>
              <a:off x="1017113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3" name="椭圆 3062"/>
            <p:cNvSpPr/>
            <p:nvPr/>
          </p:nvSpPr>
          <p:spPr>
            <a:xfrm>
              <a:off x="1034098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4" name="椭圆 3063"/>
            <p:cNvSpPr/>
            <p:nvPr/>
          </p:nvSpPr>
          <p:spPr>
            <a:xfrm>
              <a:off x="10340989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5" name="椭圆 3064"/>
            <p:cNvSpPr/>
            <p:nvPr/>
          </p:nvSpPr>
          <p:spPr>
            <a:xfrm>
              <a:off x="1050751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6" name="椭圆 3065"/>
            <p:cNvSpPr/>
            <p:nvPr/>
          </p:nvSpPr>
          <p:spPr>
            <a:xfrm>
              <a:off x="1050751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7" name="椭圆 3066"/>
            <p:cNvSpPr/>
            <p:nvPr/>
          </p:nvSpPr>
          <p:spPr>
            <a:xfrm>
              <a:off x="1068531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8" name="椭圆 3067"/>
            <p:cNvSpPr/>
            <p:nvPr/>
          </p:nvSpPr>
          <p:spPr>
            <a:xfrm>
              <a:off x="10685315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9" name="椭圆 3068"/>
            <p:cNvSpPr/>
            <p:nvPr/>
          </p:nvSpPr>
          <p:spPr>
            <a:xfrm>
              <a:off x="1085517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0" name="椭圆 3069"/>
            <p:cNvSpPr/>
            <p:nvPr/>
          </p:nvSpPr>
          <p:spPr>
            <a:xfrm>
              <a:off x="10855173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1" name="椭圆 3070"/>
            <p:cNvSpPr/>
            <p:nvPr/>
          </p:nvSpPr>
          <p:spPr>
            <a:xfrm>
              <a:off x="11021700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2" name="椭圆 3071"/>
            <p:cNvSpPr/>
            <p:nvPr/>
          </p:nvSpPr>
          <p:spPr>
            <a:xfrm>
              <a:off x="1102170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3" name="椭圆 3072"/>
            <p:cNvSpPr/>
            <p:nvPr/>
          </p:nvSpPr>
          <p:spPr>
            <a:xfrm>
              <a:off x="1118822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4" name="椭圆 3073"/>
            <p:cNvSpPr/>
            <p:nvPr/>
          </p:nvSpPr>
          <p:spPr>
            <a:xfrm>
              <a:off x="1118822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5" name="椭圆 3074"/>
            <p:cNvSpPr/>
            <p:nvPr/>
          </p:nvSpPr>
          <p:spPr>
            <a:xfrm>
              <a:off x="1135808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6" name="椭圆 3075"/>
            <p:cNvSpPr/>
            <p:nvPr/>
          </p:nvSpPr>
          <p:spPr>
            <a:xfrm>
              <a:off x="113580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7" name="椭圆 3076"/>
            <p:cNvSpPr/>
            <p:nvPr/>
          </p:nvSpPr>
          <p:spPr>
            <a:xfrm>
              <a:off x="115246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8" name="椭圆 3077"/>
            <p:cNvSpPr/>
            <p:nvPr/>
          </p:nvSpPr>
          <p:spPr>
            <a:xfrm>
              <a:off x="11524612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9" name="椭圆 3078"/>
            <p:cNvSpPr/>
            <p:nvPr/>
          </p:nvSpPr>
          <p:spPr>
            <a:xfrm>
              <a:off x="117024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0" name="椭圆 3079"/>
            <p:cNvSpPr/>
            <p:nvPr/>
          </p:nvSpPr>
          <p:spPr>
            <a:xfrm>
              <a:off x="11702412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1" name="椭圆 3080"/>
            <p:cNvSpPr/>
            <p:nvPr/>
          </p:nvSpPr>
          <p:spPr>
            <a:xfrm>
              <a:off x="1187227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2" name="椭圆 3081"/>
            <p:cNvSpPr/>
            <p:nvPr/>
          </p:nvSpPr>
          <p:spPr>
            <a:xfrm>
              <a:off x="11872270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3" name="椭圆 3082"/>
            <p:cNvSpPr/>
            <p:nvPr/>
          </p:nvSpPr>
          <p:spPr>
            <a:xfrm>
              <a:off x="12038796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4" name="椭圆 3083"/>
            <p:cNvSpPr/>
            <p:nvPr/>
          </p:nvSpPr>
          <p:spPr>
            <a:xfrm>
              <a:off x="12038796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5" name="椭圆 3084"/>
            <p:cNvSpPr/>
            <p:nvPr/>
          </p:nvSpPr>
          <p:spPr>
            <a:xfrm>
              <a:off x="9154036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6" name="椭圆 3085"/>
            <p:cNvSpPr/>
            <p:nvPr/>
          </p:nvSpPr>
          <p:spPr>
            <a:xfrm>
              <a:off x="9154036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7" name="椭圆 3086"/>
            <p:cNvSpPr/>
            <p:nvPr/>
          </p:nvSpPr>
          <p:spPr>
            <a:xfrm>
              <a:off x="9323895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8" name="椭圆 3087"/>
            <p:cNvSpPr/>
            <p:nvPr/>
          </p:nvSpPr>
          <p:spPr>
            <a:xfrm>
              <a:off x="932389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9" name="椭圆 3088"/>
            <p:cNvSpPr/>
            <p:nvPr/>
          </p:nvSpPr>
          <p:spPr>
            <a:xfrm>
              <a:off x="9490421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0" name="椭圆 3089"/>
            <p:cNvSpPr/>
            <p:nvPr/>
          </p:nvSpPr>
          <p:spPr>
            <a:xfrm>
              <a:off x="9490421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1" name="椭圆 3090"/>
            <p:cNvSpPr/>
            <p:nvPr/>
          </p:nvSpPr>
          <p:spPr>
            <a:xfrm>
              <a:off x="9668220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2" name="椭圆 3091"/>
            <p:cNvSpPr/>
            <p:nvPr/>
          </p:nvSpPr>
          <p:spPr>
            <a:xfrm>
              <a:off x="966822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3" name="椭圆 3092"/>
            <p:cNvSpPr/>
            <p:nvPr/>
          </p:nvSpPr>
          <p:spPr>
            <a:xfrm>
              <a:off x="9838078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4" name="椭圆 3093"/>
            <p:cNvSpPr/>
            <p:nvPr/>
          </p:nvSpPr>
          <p:spPr>
            <a:xfrm>
              <a:off x="9838078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5" name="椭圆 3094"/>
            <p:cNvSpPr/>
            <p:nvPr/>
          </p:nvSpPr>
          <p:spPr>
            <a:xfrm>
              <a:off x="10004605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6" name="椭圆 3095"/>
            <p:cNvSpPr/>
            <p:nvPr/>
          </p:nvSpPr>
          <p:spPr>
            <a:xfrm>
              <a:off x="1000460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7" name="椭圆 3096"/>
            <p:cNvSpPr/>
            <p:nvPr/>
          </p:nvSpPr>
          <p:spPr>
            <a:xfrm>
              <a:off x="10171132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8" name="椭圆 3097"/>
            <p:cNvSpPr/>
            <p:nvPr/>
          </p:nvSpPr>
          <p:spPr>
            <a:xfrm>
              <a:off x="10171132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9" name="椭圆 3098"/>
            <p:cNvSpPr/>
            <p:nvPr/>
          </p:nvSpPr>
          <p:spPr>
            <a:xfrm>
              <a:off x="10340989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0" name="椭圆 3099"/>
            <p:cNvSpPr/>
            <p:nvPr/>
          </p:nvSpPr>
          <p:spPr>
            <a:xfrm>
              <a:off x="10340989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1" name="椭圆 3100"/>
            <p:cNvSpPr/>
            <p:nvPr/>
          </p:nvSpPr>
          <p:spPr>
            <a:xfrm>
              <a:off x="1050751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2" name="椭圆 3101"/>
            <p:cNvSpPr/>
            <p:nvPr/>
          </p:nvSpPr>
          <p:spPr>
            <a:xfrm>
              <a:off x="10507517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3" name="椭圆 3102"/>
            <p:cNvSpPr/>
            <p:nvPr/>
          </p:nvSpPr>
          <p:spPr>
            <a:xfrm>
              <a:off x="10685315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4" name="椭圆 3103"/>
            <p:cNvSpPr/>
            <p:nvPr/>
          </p:nvSpPr>
          <p:spPr>
            <a:xfrm>
              <a:off x="10685315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5" name="椭圆 3104"/>
            <p:cNvSpPr/>
            <p:nvPr/>
          </p:nvSpPr>
          <p:spPr>
            <a:xfrm>
              <a:off x="10855173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6" name="椭圆 3105"/>
            <p:cNvSpPr/>
            <p:nvPr/>
          </p:nvSpPr>
          <p:spPr>
            <a:xfrm>
              <a:off x="10855173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7" name="椭圆 3106"/>
            <p:cNvSpPr/>
            <p:nvPr/>
          </p:nvSpPr>
          <p:spPr>
            <a:xfrm>
              <a:off x="11021700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8" name="椭圆 3107"/>
            <p:cNvSpPr/>
            <p:nvPr/>
          </p:nvSpPr>
          <p:spPr>
            <a:xfrm>
              <a:off x="11021700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9" name="椭圆 3108"/>
            <p:cNvSpPr/>
            <p:nvPr/>
          </p:nvSpPr>
          <p:spPr>
            <a:xfrm>
              <a:off x="1118822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0" name="椭圆 3109"/>
            <p:cNvSpPr/>
            <p:nvPr/>
          </p:nvSpPr>
          <p:spPr>
            <a:xfrm>
              <a:off x="11188227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1" name="椭圆 3110"/>
            <p:cNvSpPr/>
            <p:nvPr/>
          </p:nvSpPr>
          <p:spPr>
            <a:xfrm>
              <a:off x="11358085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2" name="椭圆 3111"/>
            <p:cNvSpPr/>
            <p:nvPr/>
          </p:nvSpPr>
          <p:spPr>
            <a:xfrm>
              <a:off x="1135808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3" name="椭圆 3112"/>
            <p:cNvSpPr/>
            <p:nvPr/>
          </p:nvSpPr>
          <p:spPr>
            <a:xfrm>
              <a:off x="11524612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4" name="椭圆 3113"/>
            <p:cNvSpPr/>
            <p:nvPr/>
          </p:nvSpPr>
          <p:spPr>
            <a:xfrm>
              <a:off x="11524612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5" name="椭圆 3114"/>
            <p:cNvSpPr/>
            <p:nvPr/>
          </p:nvSpPr>
          <p:spPr>
            <a:xfrm>
              <a:off x="1170241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6" name="椭圆 3115"/>
            <p:cNvSpPr/>
            <p:nvPr/>
          </p:nvSpPr>
          <p:spPr>
            <a:xfrm>
              <a:off x="11702412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7" name="椭圆 3116"/>
            <p:cNvSpPr/>
            <p:nvPr/>
          </p:nvSpPr>
          <p:spPr>
            <a:xfrm>
              <a:off x="11872270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8" name="椭圆 3117"/>
            <p:cNvSpPr/>
            <p:nvPr/>
          </p:nvSpPr>
          <p:spPr>
            <a:xfrm>
              <a:off x="11872270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9" name="椭圆 3118"/>
            <p:cNvSpPr/>
            <p:nvPr/>
          </p:nvSpPr>
          <p:spPr>
            <a:xfrm>
              <a:off x="12038796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0" name="椭圆 3119"/>
            <p:cNvSpPr/>
            <p:nvPr/>
          </p:nvSpPr>
          <p:spPr>
            <a:xfrm>
              <a:off x="12038796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1" name="椭圆 3120"/>
            <p:cNvSpPr/>
            <p:nvPr/>
          </p:nvSpPr>
          <p:spPr>
            <a:xfrm>
              <a:off x="9154036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2" name="椭圆 3121"/>
            <p:cNvSpPr/>
            <p:nvPr/>
          </p:nvSpPr>
          <p:spPr>
            <a:xfrm>
              <a:off x="9154036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3" name="椭圆 3122"/>
            <p:cNvSpPr/>
            <p:nvPr/>
          </p:nvSpPr>
          <p:spPr>
            <a:xfrm>
              <a:off x="932389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4" name="椭圆 3123"/>
            <p:cNvSpPr/>
            <p:nvPr/>
          </p:nvSpPr>
          <p:spPr>
            <a:xfrm>
              <a:off x="9323895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5" name="椭圆 3124"/>
            <p:cNvSpPr/>
            <p:nvPr/>
          </p:nvSpPr>
          <p:spPr>
            <a:xfrm>
              <a:off x="9490421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6" name="椭圆 3125"/>
            <p:cNvSpPr/>
            <p:nvPr/>
          </p:nvSpPr>
          <p:spPr>
            <a:xfrm>
              <a:off x="9490421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7" name="椭圆 3126"/>
            <p:cNvSpPr/>
            <p:nvPr/>
          </p:nvSpPr>
          <p:spPr>
            <a:xfrm>
              <a:off x="966822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8" name="椭圆 3127"/>
            <p:cNvSpPr/>
            <p:nvPr/>
          </p:nvSpPr>
          <p:spPr>
            <a:xfrm>
              <a:off x="966822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9" name="椭圆 3128"/>
            <p:cNvSpPr/>
            <p:nvPr/>
          </p:nvSpPr>
          <p:spPr>
            <a:xfrm>
              <a:off x="9838078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0" name="椭圆 3129"/>
            <p:cNvSpPr/>
            <p:nvPr/>
          </p:nvSpPr>
          <p:spPr>
            <a:xfrm>
              <a:off x="983807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1" name="椭圆 3130"/>
            <p:cNvSpPr/>
            <p:nvPr/>
          </p:nvSpPr>
          <p:spPr>
            <a:xfrm>
              <a:off x="10004605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2" name="椭圆 3131"/>
            <p:cNvSpPr/>
            <p:nvPr/>
          </p:nvSpPr>
          <p:spPr>
            <a:xfrm>
              <a:off x="10004605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3" name="椭圆 3132"/>
            <p:cNvSpPr/>
            <p:nvPr/>
          </p:nvSpPr>
          <p:spPr>
            <a:xfrm>
              <a:off x="10171132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4" name="椭圆 3133"/>
            <p:cNvSpPr/>
            <p:nvPr/>
          </p:nvSpPr>
          <p:spPr>
            <a:xfrm>
              <a:off x="1017113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5" name="椭圆 3134"/>
            <p:cNvSpPr/>
            <p:nvPr/>
          </p:nvSpPr>
          <p:spPr>
            <a:xfrm>
              <a:off x="10340989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6" name="椭圆 3135"/>
            <p:cNvSpPr/>
            <p:nvPr/>
          </p:nvSpPr>
          <p:spPr>
            <a:xfrm>
              <a:off x="10340989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7" name="椭圆 3136"/>
            <p:cNvSpPr/>
            <p:nvPr/>
          </p:nvSpPr>
          <p:spPr>
            <a:xfrm>
              <a:off x="10507517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8" name="椭圆 3137"/>
            <p:cNvSpPr/>
            <p:nvPr/>
          </p:nvSpPr>
          <p:spPr>
            <a:xfrm>
              <a:off x="1050751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9" name="椭圆 3138"/>
            <p:cNvSpPr/>
            <p:nvPr/>
          </p:nvSpPr>
          <p:spPr>
            <a:xfrm>
              <a:off x="1068531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0" name="椭圆 3139"/>
            <p:cNvSpPr/>
            <p:nvPr/>
          </p:nvSpPr>
          <p:spPr>
            <a:xfrm>
              <a:off x="10685315" y="317733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1" name="椭圆 3140"/>
            <p:cNvSpPr/>
            <p:nvPr/>
          </p:nvSpPr>
          <p:spPr>
            <a:xfrm>
              <a:off x="10855173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2" name="椭圆 3141"/>
            <p:cNvSpPr/>
            <p:nvPr/>
          </p:nvSpPr>
          <p:spPr>
            <a:xfrm>
              <a:off x="10855173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3" name="椭圆 3142"/>
            <p:cNvSpPr/>
            <p:nvPr/>
          </p:nvSpPr>
          <p:spPr>
            <a:xfrm>
              <a:off x="11021700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4" name="椭圆 3143"/>
            <p:cNvSpPr/>
            <p:nvPr/>
          </p:nvSpPr>
          <p:spPr>
            <a:xfrm>
              <a:off x="11021700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5" name="椭圆 3144"/>
            <p:cNvSpPr/>
            <p:nvPr/>
          </p:nvSpPr>
          <p:spPr>
            <a:xfrm>
              <a:off x="11188227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6" name="椭圆 3145"/>
            <p:cNvSpPr/>
            <p:nvPr/>
          </p:nvSpPr>
          <p:spPr>
            <a:xfrm>
              <a:off x="11188227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7" name="椭圆 3146"/>
            <p:cNvSpPr/>
            <p:nvPr/>
          </p:nvSpPr>
          <p:spPr>
            <a:xfrm>
              <a:off x="11358085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8" name="椭圆 3147"/>
            <p:cNvSpPr/>
            <p:nvPr/>
          </p:nvSpPr>
          <p:spPr>
            <a:xfrm>
              <a:off x="11358085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9" name="椭圆 3148"/>
            <p:cNvSpPr/>
            <p:nvPr/>
          </p:nvSpPr>
          <p:spPr>
            <a:xfrm>
              <a:off x="11524612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0" name="椭圆 3149"/>
            <p:cNvSpPr/>
            <p:nvPr/>
          </p:nvSpPr>
          <p:spPr>
            <a:xfrm>
              <a:off x="1152461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1" name="椭圆 3150"/>
            <p:cNvSpPr/>
            <p:nvPr/>
          </p:nvSpPr>
          <p:spPr>
            <a:xfrm>
              <a:off x="11702412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2" name="椭圆 3151"/>
            <p:cNvSpPr/>
            <p:nvPr/>
          </p:nvSpPr>
          <p:spPr>
            <a:xfrm>
              <a:off x="11702412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3" name="椭圆 3152"/>
            <p:cNvSpPr/>
            <p:nvPr/>
          </p:nvSpPr>
          <p:spPr>
            <a:xfrm>
              <a:off x="11872270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4" name="椭圆 3153"/>
            <p:cNvSpPr/>
            <p:nvPr/>
          </p:nvSpPr>
          <p:spPr>
            <a:xfrm>
              <a:off x="11872270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5" name="椭圆 3154"/>
            <p:cNvSpPr/>
            <p:nvPr/>
          </p:nvSpPr>
          <p:spPr>
            <a:xfrm>
              <a:off x="12038796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6" name="椭圆 3155"/>
            <p:cNvSpPr/>
            <p:nvPr/>
          </p:nvSpPr>
          <p:spPr>
            <a:xfrm>
              <a:off x="12038796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7" name="椭圆 3156"/>
            <p:cNvSpPr/>
            <p:nvPr/>
          </p:nvSpPr>
          <p:spPr>
            <a:xfrm>
              <a:off x="9154036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8" name="椭圆 3157"/>
            <p:cNvSpPr/>
            <p:nvPr/>
          </p:nvSpPr>
          <p:spPr>
            <a:xfrm>
              <a:off x="932389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9" name="椭圆 3158"/>
            <p:cNvSpPr/>
            <p:nvPr/>
          </p:nvSpPr>
          <p:spPr>
            <a:xfrm>
              <a:off x="9490421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0" name="椭圆 3159"/>
            <p:cNvSpPr/>
            <p:nvPr/>
          </p:nvSpPr>
          <p:spPr>
            <a:xfrm>
              <a:off x="966822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1" name="椭圆 3160"/>
            <p:cNvSpPr/>
            <p:nvPr/>
          </p:nvSpPr>
          <p:spPr>
            <a:xfrm>
              <a:off x="9838078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2" name="椭圆 3161"/>
            <p:cNvSpPr/>
            <p:nvPr/>
          </p:nvSpPr>
          <p:spPr>
            <a:xfrm>
              <a:off x="100046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3" name="椭圆 3162"/>
            <p:cNvSpPr/>
            <p:nvPr/>
          </p:nvSpPr>
          <p:spPr>
            <a:xfrm>
              <a:off x="10171132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4" name="椭圆 3163"/>
            <p:cNvSpPr/>
            <p:nvPr/>
          </p:nvSpPr>
          <p:spPr>
            <a:xfrm>
              <a:off x="10340989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5" name="椭圆 3164"/>
            <p:cNvSpPr/>
            <p:nvPr/>
          </p:nvSpPr>
          <p:spPr>
            <a:xfrm>
              <a:off x="10507517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6" name="椭圆 3165"/>
            <p:cNvSpPr/>
            <p:nvPr/>
          </p:nvSpPr>
          <p:spPr>
            <a:xfrm>
              <a:off x="10685315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7" name="椭圆 3166"/>
            <p:cNvSpPr/>
            <p:nvPr/>
          </p:nvSpPr>
          <p:spPr>
            <a:xfrm>
              <a:off x="10855173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8" name="椭圆 3167"/>
            <p:cNvSpPr/>
            <p:nvPr/>
          </p:nvSpPr>
          <p:spPr>
            <a:xfrm>
              <a:off x="1102170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9" name="椭圆 3168"/>
            <p:cNvSpPr/>
            <p:nvPr/>
          </p:nvSpPr>
          <p:spPr>
            <a:xfrm>
              <a:off x="11188227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0" name="椭圆 3169"/>
            <p:cNvSpPr/>
            <p:nvPr/>
          </p:nvSpPr>
          <p:spPr>
            <a:xfrm>
              <a:off x="11358085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1" name="椭圆 3170"/>
            <p:cNvSpPr/>
            <p:nvPr/>
          </p:nvSpPr>
          <p:spPr>
            <a:xfrm>
              <a:off x="11524612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2" name="椭圆 3171"/>
            <p:cNvSpPr/>
            <p:nvPr/>
          </p:nvSpPr>
          <p:spPr>
            <a:xfrm>
              <a:off x="11702412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3" name="椭圆 3172"/>
            <p:cNvSpPr/>
            <p:nvPr/>
          </p:nvSpPr>
          <p:spPr>
            <a:xfrm>
              <a:off x="11872270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4" name="椭圆 3173"/>
            <p:cNvSpPr/>
            <p:nvPr/>
          </p:nvSpPr>
          <p:spPr>
            <a:xfrm>
              <a:off x="12038796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5" name="椭圆 3174"/>
            <p:cNvSpPr/>
            <p:nvPr/>
          </p:nvSpPr>
          <p:spPr>
            <a:xfrm>
              <a:off x="9154036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6" name="椭圆 3175"/>
            <p:cNvSpPr/>
            <p:nvPr/>
          </p:nvSpPr>
          <p:spPr>
            <a:xfrm>
              <a:off x="9154036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7" name="椭圆 3176"/>
            <p:cNvSpPr/>
            <p:nvPr/>
          </p:nvSpPr>
          <p:spPr>
            <a:xfrm>
              <a:off x="9323895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8" name="椭圆 3177"/>
            <p:cNvSpPr/>
            <p:nvPr/>
          </p:nvSpPr>
          <p:spPr>
            <a:xfrm>
              <a:off x="9323895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9" name="椭圆 3178"/>
            <p:cNvSpPr/>
            <p:nvPr/>
          </p:nvSpPr>
          <p:spPr>
            <a:xfrm>
              <a:off x="9490421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0" name="椭圆 3179"/>
            <p:cNvSpPr/>
            <p:nvPr/>
          </p:nvSpPr>
          <p:spPr>
            <a:xfrm>
              <a:off x="9490421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1" name="椭圆 3180"/>
            <p:cNvSpPr/>
            <p:nvPr/>
          </p:nvSpPr>
          <p:spPr>
            <a:xfrm>
              <a:off x="9668220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2" name="椭圆 3181"/>
            <p:cNvSpPr/>
            <p:nvPr/>
          </p:nvSpPr>
          <p:spPr>
            <a:xfrm>
              <a:off x="9668220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3" name="椭圆 3182"/>
            <p:cNvSpPr/>
            <p:nvPr/>
          </p:nvSpPr>
          <p:spPr>
            <a:xfrm>
              <a:off x="9838078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4" name="椭圆 3183"/>
            <p:cNvSpPr/>
            <p:nvPr/>
          </p:nvSpPr>
          <p:spPr>
            <a:xfrm>
              <a:off x="983807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5" name="椭圆 3184"/>
            <p:cNvSpPr/>
            <p:nvPr/>
          </p:nvSpPr>
          <p:spPr>
            <a:xfrm>
              <a:off x="10004605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6" name="椭圆 3185"/>
            <p:cNvSpPr/>
            <p:nvPr/>
          </p:nvSpPr>
          <p:spPr>
            <a:xfrm>
              <a:off x="1000460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7" name="椭圆 3186"/>
            <p:cNvSpPr/>
            <p:nvPr/>
          </p:nvSpPr>
          <p:spPr>
            <a:xfrm>
              <a:off x="10171132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8" name="椭圆 3187"/>
            <p:cNvSpPr/>
            <p:nvPr/>
          </p:nvSpPr>
          <p:spPr>
            <a:xfrm>
              <a:off x="10171132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9" name="椭圆 3188"/>
            <p:cNvSpPr/>
            <p:nvPr/>
          </p:nvSpPr>
          <p:spPr>
            <a:xfrm>
              <a:off x="10340989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0" name="椭圆 3189"/>
            <p:cNvSpPr/>
            <p:nvPr/>
          </p:nvSpPr>
          <p:spPr>
            <a:xfrm>
              <a:off x="10340989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1" name="椭圆 3190"/>
            <p:cNvSpPr/>
            <p:nvPr/>
          </p:nvSpPr>
          <p:spPr>
            <a:xfrm>
              <a:off x="1050751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2" name="椭圆 3191"/>
            <p:cNvSpPr/>
            <p:nvPr/>
          </p:nvSpPr>
          <p:spPr>
            <a:xfrm>
              <a:off x="10507517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3" name="椭圆 3192"/>
            <p:cNvSpPr/>
            <p:nvPr/>
          </p:nvSpPr>
          <p:spPr>
            <a:xfrm>
              <a:off x="10685315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4" name="椭圆 3193"/>
            <p:cNvSpPr/>
            <p:nvPr/>
          </p:nvSpPr>
          <p:spPr>
            <a:xfrm>
              <a:off x="1068531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5" name="椭圆 3194"/>
            <p:cNvSpPr/>
            <p:nvPr/>
          </p:nvSpPr>
          <p:spPr>
            <a:xfrm>
              <a:off x="1085517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6" name="椭圆 3195"/>
            <p:cNvSpPr/>
            <p:nvPr/>
          </p:nvSpPr>
          <p:spPr>
            <a:xfrm>
              <a:off x="10855173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7" name="椭圆 3196"/>
            <p:cNvSpPr/>
            <p:nvPr/>
          </p:nvSpPr>
          <p:spPr>
            <a:xfrm>
              <a:off x="11021700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8" name="椭圆 3197"/>
            <p:cNvSpPr/>
            <p:nvPr/>
          </p:nvSpPr>
          <p:spPr>
            <a:xfrm>
              <a:off x="11021700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9" name="椭圆 3198"/>
            <p:cNvSpPr/>
            <p:nvPr/>
          </p:nvSpPr>
          <p:spPr>
            <a:xfrm>
              <a:off x="1118822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0" name="椭圆 3199"/>
            <p:cNvSpPr/>
            <p:nvPr/>
          </p:nvSpPr>
          <p:spPr>
            <a:xfrm>
              <a:off x="11188227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1" name="椭圆 3200"/>
            <p:cNvSpPr/>
            <p:nvPr/>
          </p:nvSpPr>
          <p:spPr>
            <a:xfrm>
              <a:off x="11358085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2" name="椭圆 3201"/>
            <p:cNvSpPr/>
            <p:nvPr/>
          </p:nvSpPr>
          <p:spPr>
            <a:xfrm>
              <a:off x="11358085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3" name="椭圆 3202"/>
            <p:cNvSpPr/>
            <p:nvPr/>
          </p:nvSpPr>
          <p:spPr>
            <a:xfrm>
              <a:off x="11524612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4" name="椭圆 3203"/>
            <p:cNvSpPr/>
            <p:nvPr/>
          </p:nvSpPr>
          <p:spPr>
            <a:xfrm>
              <a:off x="11524612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5" name="椭圆 3204"/>
            <p:cNvSpPr/>
            <p:nvPr/>
          </p:nvSpPr>
          <p:spPr>
            <a:xfrm>
              <a:off x="1170241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6" name="椭圆 3205"/>
            <p:cNvSpPr/>
            <p:nvPr/>
          </p:nvSpPr>
          <p:spPr>
            <a:xfrm>
              <a:off x="11702412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7" name="椭圆 3206"/>
            <p:cNvSpPr/>
            <p:nvPr/>
          </p:nvSpPr>
          <p:spPr>
            <a:xfrm>
              <a:off x="11872270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8" name="椭圆 3207"/>
            <p:cNvSpPr/>
            <p:nvPr/>
          </p:nvSpPr>
          <p:spPr>
            <a:xfrm>
              <a:off x="1187227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9" name="椭圆 3208"/>
            <p:cNvSpPr/>
            <p:nvPr/>
          </p:nvSpPr>
          <p:spPr>
            <a:xfrm>
              <a:off x="12038796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0" name="椭圆 3209"/>
            <p:cNvSpPr/>
            <p:nvPr/>
          </p:nvSpPr>
          <p:spPr>
            <a:xfrm>
              <a:off x="12038796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1" name="椭圆 3210"/>
            <p:cNvSpPr/>
            <p:nvPr/>
          </p:nvSpPr>
          <p:spPr>
            <a:xfrm>
              <a:off x="9154036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2" name="椭圆 3211"/>
            <p:cNvSpPr/>
            <p:nvPr/>
          </p:nvSpPr>
          <p:spPr>
            <a:xfrm>
              <a:off x="915403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3" name="椭圆 3212"/>
            <p:cNvSpPr/>
            <p:nvPr/>
          </p:nvSpPr>
          <p:spPr>
            <a:xfrm>
              <a:off x="932389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4" name="椭圆 3213"/>
            <p:cNvSpPr/>
            <p:nvPr/>
          </p:nvSpPr>
          <p:spPr>
            <a:xfrm>
              <a:off x="9323895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5" name="椭圆 3214"/>
            <p:cNvSpPr/>
            <p:nvPr/>
          </p:nvSpPr>
          <p:spPr>
            <a:xfrm>
              <a:off x="9490421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6" name="椭圆 3215"/>
            <p:cNvSpPr/>
            <p:nvPr/>
          </p:nvSpPr>
          <p:spPr>
            <a:xfrm>
              <a:off x="949042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7" name="椭圆 3216"/>
            <p:cNvSpPr/>
            <p:nvPr/>
          </p:nvSpPr>
          <p:spPr>
            <a:xfrm>
              <a:off x="966822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8" name="椭圆 3217"/>
            <p:cNvSpPr/>
            <p:nvPr/>
          </p:nvSpPr>
          <p:spPr>
            <a:xfrm>
              <a:off x="966822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9" name="椭圆 3218"/>
            <p:cNvSpPr/>
            <p:nvPr/>
          </p:nvSpPr>
          <p:spPr>
            <a:xfrm>
              <a:off x="9838078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0" name="椭圆 3219"/>
            <p:cNvSpPr/>
            <p:nvPr/>
          </p:nvSpPr>
          <p:spPr>
            <a:xfrm>
              <a:off x="9838078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1" name="椭圆 3220"/>
            <p:cNvSpPr/>
            <p:nvPr/>
          </p:nvSpPr>
          <p:spPr>
            <a:xfrm>
              <a:off x="1000460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2" name="椭圆 3221"/>
            <p:cNvSpPr/>
            <p:nvPr/>
          </p:nvSpPr>
          <p:spPr>
            <a:xfrm>
              <a:off x="10004605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3" name="椭圆 3222"/>
            <p:cNvSpPr/>
            <p:nvPr/>
          </p:nvSpPr>
          <p:spPr>
            <a:xfrm>
              <a:off x="10171132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4" name="椭圆 3223"/>
            <p:cNvSpPr/>
            <p:nvPr/>
          </p:nvSpPr>
          <p:spPr>
            <a:xfrm>
              <a:off x="10171132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5" name="椭圆 3224"/>
            <p:cNvSpPr/>
            <p:nvPr/>
          </p:nvSpPr>
          <p:spPr>
            <a:xfrm>
              <a:off x="10340989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6" name="椭圆 3225"/>
            <p:cNvSpPr/>
            <p:nvPr/>
          </p:nvSpPr>
          <p:spPr>
            <a:xfrm>
              <a:off x="10340989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7" name="椭圆 3226"/>
            <p:cNvSpPr/>
            <p:nvPr/>
          </p:nvSpPr>
          <p:spPr>
            <a:xfrm>
              <a:off x="10507517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8" name="椭圆 3227"/>
            <p:cNvSpPr/>
            <p:nvPr/>
          </p:nvSpPr>
          <p:spPr>
            <a:xfrm>
              <a:off x="10507517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9" name="椭圆 3228"/>
            <p:cNvSpPr/>
            <p:nvPr/>
          </p:nvSpPr>
          <p:spPr>
            <a:xfrm>
              <a:off x="1068531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0" name="椭圆 3229"/>
            <p:cNvSpPr/>
            <p:nvPr/>
          </p:nvSpPr>
          <p:spPr>
            <a:xfrm>
              <a:off x="10685315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1" name="椭圆 3230"/>
            <p:cNvSpPr/>
            <p:nvPr/>
          </p:nvSpPr>
          <p:spPr>
            <a:xfrm>
              <a:off x="10855173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2" name="椭圆 3231"/>
            <p:cNvSpPr/>
            <p:nvPr/>
          </p:nvSpPr>
          <p:spPr>
            <a:xfrm>
              <a:off x="10855173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3" name="椭圆 3232"/>
            <p:cNvSpPr/>
            <p:nvPr/>
          </p:nvSpPr>
          <p:spPr>
            <a:xfrm>
              <a:off x="11021700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4" name="椭圆 3233"/>
            <p:cNvSpPr/>
            <p:nvPr/>
          </p:nvSpPr>
          <p:spPr>
            <a:xfrm>
              <a:off x="11021700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5" name="椭圆 3234"/>
            <p:cNvSpPr/>
            <p:nvPr/>
          </p:nvSpPr>
          <p:spPr>
            <a:xfrm>
              <a:off x="11188227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6" name="椭圆 3235"/>
            <p:cNvSpPr/>
            <p:nvPr/>
          </p:nvSpPr>
          <p:spPr>
            <a:xfrm>
              <a:off x="11188227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7" name="椭圆 3236"/>
            <p:cNvSpPr/>
            <p:nvPr/>
          </p:nvSpPr>
          <p:spPr>
            <a:xfrm>
              <a:off x="1135808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8" name="椭圆 3237"/>
            <p:cNvSpPr/>
            <p:nvPr/>
          </p:nvSpPr>
          <p:spPr>
            <a:xfrm>
              <a:off x="11358085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9" name="椭圆 3238"/>
            <p:cNvSpPr/>
            <p:nvPr/>
          </p:nvSpPr>
          <p:spPr>
            <a:xfrm>
              <a:off x="11524612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0" name="椭圆 3239"/>
            <p:cNvSpPr/>
            <p:nvPr/>
          </p:nvSpPr>
          <p:spPr>
            <a:xfrm>
              <a:off x="11524612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1" name="椭圆 3240"/>
            <p:cNvSpPr/>
            <p:nvPr/>
          </p:nvSpPr>
          <p:spPr>
            <a:xfrm>
              <a:off x="11702412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2" name="椭圆 3241"/>
            <p:cNvSpPr/>
            <p:nvPr/>
          </p:nvSpPr>
          <p:spPr>
            <a:xfrm>
              <a:off x="11702412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3" name="椭圆 3242"/>
            <p:cNvSpPr/>
            <p:nvPr/>
          </p:nvSpPr>
          <p:spPr>
            <a:xfrm>
              <a:off x="1187227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4" name="椭圆 3243"/>
            <p:cNvSpPr/>
            <p:nvPr/>
          </p:nvSpPr>
          <p:spPr>
            <a:xfrm>
              <a:off x="11872270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5" name="椭圆 3244"/>
            <p:cNvSpPr/>
            <p:nvPr/>
          </p:nvSpPr>
          <p:spPr>
            <a:xfrm>
              <a:off x="12038796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6" name="椭圆 3245"/>
            <p:cNvSpPr/>
            <p:nvPr/>
          </p:nvSpPr>
          <p:spPr>
            <a:xfrm>
              <a:off x="1203879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7" name="椭圆 3246"/>
            <p:cNvSpPr/>
            <p:nvPr/>
          </p:nvSpPr>
          <p:spPr>
            <a:xfrm>
              <a:off x="9154036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8" name="椭圆 3247"/>
            <p:cNvSpPr/>
            <p:nvPr/>
          </p:nvSpPr>
          <p:spPr>
            <a:xfrm>
              <a:off x="915403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9" name="椭圆 3248"/>
            <p:cNvSpPr/>
            <p:nvPr/>
          </p:nvSpPr>
          <p:spPr>
            <a:xfrm>
              <a:off x="932389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0" name="椭圆 3249"/>
            <p:cNvSpPr/>
            <p:nvPr/>
          </p:nvSpPr>
          <p:spPr>
            <a:xfrm>
              <a:off x="9323895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1" name="椭圆 3250"/>
            <p:cNvSpPr/>
            <p:nvPr/>
          </p:nvSpPr>
          <p:spPr>
            <a:xfrm>
              <a:off x="949042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2" name="椭圆 3251"/>
            <p:cNvSpPr/>
            <p:nvPr/>
          </p:nvSpPr>
          <p:spPr>
            <a:xfrm>
              <a:off x="949042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3" name="椭圆 3252"/>
            <p:cNvSpPr/>
            <p:nvPr/>
          </p:nvSpPr>
          <p:spPr>
            <a:xfrm>
              <a:off x="966822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4" name="椭圆 3253"/>
            <p:cNvSpPr/>
            <p:nvPr/>
          </p:nvSpPr>
          <p:spPr>
            <a:xfrm>
              <a:off x="966822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5" name="椭圆 3254"/>
            <p:cNvSpPr/>
            <p:nvPr/>
          </p:nvSpPr>
          <p:spPr>
            <a:xfrm>
              <a:off x="983807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6" name="椭圆 3255"/>
            <p:cNvSpPr/>
            <p:nvPr/>
          </p:nvSpPr>
          <p:spPr>
            <a:xfrm>
              <a:off x="983807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7" name="椭圆 3256"/>
            <p:cNvSpPr/>
            <p:nvPr/>
          </p:nvSpPr>
          <p:spPr>
            <a:xfrm>
              <a:off x="10004605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8" name="椭圆 3257"/>
            <p:cNvSpPr/>
            <p:nvPr/>
          </p:nvSpPr>
          <p:spPr>
            <a:xfrm>
              <a:off x="1000460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9" name="椭圆 3258"/>
            <p:cNvSpPr/>
            <p:nvPr/>
          </p:nvSpPr>
          <p:spPr>
            <a:xfrm>
              <a:off x="1017113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0" name="椭圆 3259"/>
            <p:cNvSpPr/>
            <p:nvPr/>
          </p:nvSpPr>
          <p:spPr>
            <a:xfrm>
              <a:off x="1017113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1" name="椭圆 3260"/>
            <p:cNvSpPr/>
            <p:nvPr/>
          </p:nvSpPr>
          <p:spPr>
            <a:xfrm>
              <a:off x="10340989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2" name="椭圆 3261"/>
            <p:cNvSpPr/>
            <p:nvPr/>
          </p:nvSpPr>
          <p:spPr>
            <a:xfrm>
              <a:off x="1034098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3" name="椭圆 3262"/>
            <p:cNvSpPr/>
            <p:nvPr/>
          </p:nvSpPr>
          <p:spPr>
            <a:xfrm>
              <a:off x="10507517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4" name="椭圆 3263"/>
            <p:cNvSpPr/>
            <p:nvPr/>
          </p:nvSpPr>
          <p:spPr>
            <a:xfrm>
              <a:off x="10507517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5" name="椭圆 3264"/>
            <p:cNvSpPr/>
            <p:nvPr/>
          </p:nvSpPr>
          <p:spPr>
            <a:xfrm>
              <a:off x="1068531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6" name="椭圆 3265"/>
            <p:cNvSpPr/>
            <p:nvPr/>
          </p:nvSpPr>
          <p:spPr>
            <a:xfrm>
              <a:off x="1068531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7" name="椭圆 3266"/>
            <p:cNvSpPr/>
            <p:nvPr/>
          </p:nvSpPr>
          <p:spPr>
            <a:xfrm>
              <a:off x="1085517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8" name="椭圆 3267"/>
            <p:cNvSpPr/>
            <p:nvPr/>
          </p:nvSpPr>
          <p:spPr>
            <a:xfrm>
              <a:off x="10855173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9" name="椭圆 3268"/>
            <p:cNvSpPr/>
            <p:nvPr/>
          </p:nvSpPr>
          <p:spPr>
            <a:xfrm>
              <a:off x="110217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0" name="椭圆 3269"/>
            <p:cNvSpPr/>
            <p:nvPr/>
          </p:nvSpPr>
          <p:spPr>
            <a:xfrm>
              <a:off x="1102170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1" name="椭圆 3270"/>
            <p:cNvSpPr/>
            <p:nvPr/>
          </p:nvSpPr>
          <p:spPr>
            <a:xfrm>
              <a:off x="1118822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2" name="椭圆 3271"/>
            <p:cNvSpPr/>
            <p:nvPr/>
          </p:nvSpPr>
          <p:spPr>
            <a:xfrm>
              <a:off x="11188227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3" name="椭圆 3272"/>
            <p:cNvSpPr/>
            <p:nvPr/>
          </p:nvSpPr>
          <p:spPr>
            <a:xfrm>
              <a:off x="1135808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4" name="椭圆 3273"/>
            <p:cNvSpPr/>
            <p:nvPr/>
          </p:nvSpPr>
          <p:spPr>
            <a:xfrm>
              <a:off x="1135808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5" name="椭圆 3274"/>
            <p:cNvSpPr/>
            <p:nvPr/>
          </p:nvSpPr>
          <p:spPr>
            <a:xfrm>
              <a:off x="1152461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6" name="椭圆 3275"/>
            <p:cNvSpPr/>
            <p:nvPr/>
          </p:nvSpPr>
          <p:spPr>
            <a:xfrm>
              <a:off x="115246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7" name="椭圆 3276"/>
            <p:cNvSpPr/>
            <p:nvPr/>
          </p:nvSpPr>
          <p:spPr>
            <a:xfrm>
              <a:off x="11702412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8" name="椭圆 3277"/>
            <p:cNvSpPr/>
            <p:nvPr/>
          </p:nvSpPr>
          <p:spPr>
            <a:xfrm>
              <a:off x="117024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9" name="椭圆 3278"/>
            <p:cNvSpPr/>
            <p:nvPr/>
          </p:nvSpPr>
          <p:spPr>
            <a:xfrm>
              <a:off x="1187227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0" name="椭圆 3279"/>
            <p:cNvSpPr/>
            <p:nvPr/>
          </p:nvSpPr>
          <p:spPr>
            <a:xfrm>
              <a:off x="11872270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1" name="椭圆 3280"/>
            <p:cNvSpPr/>
            <p:nvPr/>
          </p:nvSpPr>
          <p:spPr>
            <a:xfrm>
              <a:off x="1203879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2" name="椭圆 3281"/>
            <p:cNvSpPr/>
            <p:nvPr/>
          </p:nvSpPr>
          <p:spPr>
            <a:xfrm>
              <a:off x="12038796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3" name="椭圆 3282"/>
            <p:cNvSpPr/>
            <p:nvPr/>
          </p:nvSpPr>
          <p:spPr>
            <a:xfrm>
              <a:off x="9154036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4" name="椭圆 3283"/>
            <p:cNvSpPr/>
            <p:nvPr/>
          </p:nvSpPr>
          <p:spPr>
            <a:xfrm>
              <a:off x="9323895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5" name="椭圆 3284"/>
            <p:cNvSpPr/>
            <p:nvPr/>
          </p:nvSpPr>
          <p:spPr>
            <a:xfrm>
              <a:off x="9490421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6" name="椭圆 3285"/>
            <p:cNvSpPr/>
            <p:nvPr/>
          </p:nvSpPr>
          <p:spPr>
            <a:xfrm>
              <a:off x="966822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7" name="椭圆 3286"/>
            <p:cNvSpPr/>
            <p:nvPr/>
          </p:nvSpPr>
          <p:spPr>
            <a:xfrm>
              <a:off x="9838078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8" name="椭圆 3287"/>
            <p:cNvSpPr/>
            <p:nvPr/>
          </p:nvSpPr>
          <p:spPr>
            <a:xfrm>
              <a:off x="10004605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9" name="椭圆 3288"/>
            <p:cNvSpPr/>
            <p:nvPr/>
          </p:nvSpPr>
          <p:spPr>
            <a:xfrm>
              <a:off x="10171132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0" name="椭圆 3289"/>
            <p:cNvSpPr/>
            <p:nvPr/>
          </p:nvSpPr>
          <p:spPr>
            <a:xfrm>
              <a:off x="10340989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1" name="椭圆 3290"/>
            <p:cNvSpPr/>
            <p:nvPr/>
          </p:nvSpPr>
          <p:spPr>
            <a:xfrm>
              <a:off x="1050751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2" name="椭圆 3291"/>
            <p:cNvSpPr/>
            <p:nvPr/>
          </p:nvSpPr>
          <p:spPr>
            <a:xfrm>
              <a:off x="1068531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3" name="椭圆 3292"/>
            <p:cNvSpPr/>
            <p:nvPr/>
          </p:nvSpPr>
          <p:spPr>
            <a:xfrm>
              <a:off x="10855173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4" name="椭圆 3293"/>
            <p:cNvSpPr/>
            <p:nvPr/>
          </p:nvSpPr>
          <p:spPr>
            <a:xfrm>
              <a:off x="1102170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5" name="椭圆 3294"/>
            <p:cNvSpPr/>
            <p:nvPr/>
          </p:nvSpPr>
          <p:spPr>
            <a:xfrm>
              <a:off x="1118822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6" name="椭圆 3295"/>
            <p:cNvSpPr/>
            <p:nvPr/>
          </p:nvSpPr>
          <p:spPr>
            <a:xfrm>
              <a:off x="11358085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7" name="椭圆 3296"/>
            <p:cNvSpPr/>
            <p:nvPr/>
          </p:nvSpPr>
          <p:spPr>
            <a:xfrm>
              <a:off x="1152461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8" name="椭圆 3297"/>
            <p:cNvSpPr/>
            <p:nvPr/>
          </p:nvSpPr>
          <p:spPr>
            <a:xfrm>
              <a:off x="1170241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9" name="椭圆 3298"/>
            <p:cNvSpPr/>
            <p:nvPr/>
          </p:nvSpPr>
          <p:spPr>
            <a:xfrm>
              <a:off x="1187227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0" name="椭圆 3299"/>
            <p:cNvSpPr/>
            <p:nvPr/>
          </p:nvSpPr>
          <p:spPr>
            <a:xfrm>
              <a:off x="12038796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2" name="椭圆 3301"/>
            <p:cNvSpPr/>
            <p:nvPr/>
          </p:nvSpPr>
          <p:spPr>
            <a:xfrm>
              <a:off x="6105664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3" name="椭圆 3302"/>
            <p:cNvSpPr/>
            <p:nvPr/>
          </p:nvSpPr>
          <p:spPr>
            <a:xfrm>
              <a:off x="6105664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4" name="椭圆 3303"/>
            <p:cNvSpPr/>
            <p:nvPr/>
          </p:nvSpPr>
          <p:spPr>
            <a:xfrm>
              <a:off x="6275523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5" name="椭圆 3304"/>
            <p:cNvSpPr/>
            <p:nvPr/>
          </p:nvSpPr>
          <p:spPr>
            <a:xfrm>
              <a:off x="6275523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6" name="椭圆 3305"/>
            <p:cNvSpPr/>
            <p:nvPr/>
          </p:nvSpPr>
          <p:spPr>
            <a:xfrm>
              <a:off x="644204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7" name="椭圆 3306"/>
            <p:cNvSpPr/>
            <p:nvPr/>
          </p:nvSpPr>
          <p:spPr>
            <a:xfrm>
              <a:off x="644204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8" name="椭圆 3307"/>
            <p:cNvSpPr/>
            <p:nvPr/>
          </p:nvSpPr>
          <p:spPr>
            <a:xfrm>
              <a:off x="661984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9" name="椭圆 3308"/>
            <p:cNvSpPr/>
            <p:nvPr/>
          </p:nvSpPr>
          <p:spPr>
            <a:xfrm>
              <a:off x="661984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0" name="椭圆 3309"/>
            <p:cNvSpPr/>
            <p:nvPr/>
          </p:nvSpPr>
          <p:spPr>
            <a:xfrm>
              <a:off x="6789706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1" name="椭圆 3310"/>
            <p:cNvSpPr/>
            <p:nvPr/>
          </p:nvSpPr>
          <p:spPr>
            <a:xfrm>
              <a:off x="6789706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2" name="椭圆 3311"/>
            <p:cNvSpPr/>
            <p:nvPr/>
          </p:nvSpPr>
          <p:spPr>
            <a:xfrm>
              <a:off x="695623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3" name="椭圆 3312"/>
            <p:cNvSpPr/>
            <p:nvPr/>
          </p:nvSpPr>
          <p:spPr>
            <a:xfrm>
              <a:off x="695623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4" name="椭圆 3313"/>
            <p:cNvSpPr/>
            <p:nvPr/>
          </p:nvSpPr>
          <p:spPr>
            <a:xfrm>
              <a:off x="7122760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5" name="椭圆 3314"/>
            <p:cNvSpPr/>
            <p:nvPr/>
          </p:nvSpPr>
          <p:spPr>
            <a:xfrm>
              <a:off x="7122760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6" name="椭圆 3315"/>
            <p:cNvSpPr/>
            <p:nvPr/>
          </p:nvSpPr>
          <p:spPr>
            <a:xfrm>
              <a:off x="7292617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7" name="椭圆 3316"/>
            <p:cNvSpPr/>
            <p:nvPr/>
          </p:nvSpPr>
          <p:spPr>
            <a:xfrm>
              <a:off x="7292617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8" name="椭圆 3317"/>
            <p:cNvSpPr/>
            <p:nvPr/>
          </p:nvSpPr>
          <p:spPr>
            <a:xfrm>
              <a:off x="7459145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9" name="椭圆 3318"/>
            <p:cNvSpPr/>
            <p:nvPr/>
          </p:nvSpPr>
          <p:spPr>
            <a:xfrm>
              <a:off x="7459145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0" name="椭圆 3319"/>
            <p:cNvSpPr/>
            <p:nvPr/>
          </p:nvSpPr>
          <p:spPr>
            <a:xfrm>
              <a:off x="7636943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1" name="椭圆 3320"/>
            <p:cNvSpPr/>
            <p:nvPr/>
          </p:nvSpPr>
          <p:spPr>
            <a:xfrm>
              <a:off x="763694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2" name="椭圆 3321"/>
            <p:cNvSpPr/>
            <p:nvPr/>
          </p:nvSpPr>
          <p:spPr>
            <a:xfrm>
              <a:off x="7806801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3" name="椭圆 3322"/>
            <p:cNvSpPr/>
            <p:nvPr/>
          </p:nvSpPr>
          <p:spPr>
            <a:xfrm>
              <a:off x="7806801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4" name="椭圆 3323"/>
            <p:cNvSpPr/>
            <p:nvPr/>
          </p:nvSpPr>
          <p:spPr>
            <a:xfrm>
              <a:off x="7973328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5" name="椭圆 3324"/>
            <p:cNvSpPr/>
            <p:nvPr/>
          </p:nvSpPr>
          <p:spPr>
            <a:xfrm>
              <a:off x="7973328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6" name="椭圆 3325"/>
            <p:cNvSpPr/>
            <p:nvPr/>
          </p:nvSpPr>
          <p:spPr>
            <a:xfrm>
              <a:off x="8139855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7" name="椭圆 3326"/>
            <p:cNvSpPr/>
            <p:nvPr/>
          </p:nvSpPr>
          <p:spPr>
            <a:xfrm>
              <a:off x="8139855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8" name="椭圆 3327"/>
            <p:cNvSpPr/>
            <p:nvPr/>
          </p:nvSpPr>
          <p:spPr>
            <a:xfrm>
              <a:off x="8309713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9" name="椭圆 3328"/>
            <p:cNvSpPr/>
            <p:nvPr/>
          </p:nvSpPr>
          <p:spPr>
            <a:xfrm>
              <a:off x="830971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0" name="椭圆 3329"/>
            <p:cNvSpPr/>
            <p:nvPr/>
          </p:nvSpPr>
          <p:spPr>
            <a:xfrm>
              <a:off x="847624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1" name="椭圆 3330"/>
            <p:cNvSpPr/>
            <p:nvPr/>
          </p:nvSpPr>
          <p:spPr>
            <a:xfrm>
              <a:off x="847624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2" name="椭圆 3331"/>
            <p:cNvSpPr/>
            <p:nvPr/>
          </p:nvSpPr>
          <p:spPr>
            <a:xfrm>
              <a:off x="8654040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3" name="椭圆 3332"/>
            <p:cNvSpPr/>
            <p:nvPr/>
          </p:nvSpPr>
          <p:spPr>
            <a:xfrm>
              <a:off x="8654040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4" name="椭圆 3333"/>
            <p:cNvSpPr/>
            <p:nvPr/>
          </p:nvSpPr>
          <p:spPr>
            <a:xfrm>
              <a:off x="8823898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5" name="椭圆 3334"/>
            <p:cNvSpPr/>
            <p:nvPr/>
          </p:nvSpPr>
          <p:spPr>
            <a:xfrm>
              <a:off x="8823898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6" name="椭圆 3335"/>
            <p:cNvSpPr/>
            <p:nvPr/>
          </p:nvSpPr>
          <p:spPr>
            <a:xfrm>
              <a:off x="8990424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7" name="椭圆 3336"/>
            <p:cNvSpPr/>
            <p:nvPr/>
          </p:nvSpPr>
          <p:spPr>
            <a:xfrm>
              <a:off x="8990424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8" name="椭圆 3337"/>
            <p:cNvSpPr/>
            <p:nvPr/>
          </p:nvSpPr>
          <p:spPr>
            <a:xfrm>
              <a:off x="6105664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9" name="椭圆 3338"/>
            <p:cNvSpPr/>
            <p:nvPr/>
          </p:nvSpPr>
          <p:spPr>
            <a:xfrm>
              <a:off x="6105664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0" name="椭圆 3339"/>
            <p:cNvSpPr/>
            <p:nvPr/>
          </p:nvSpPr>
          <p:spPr>
            <a:xfrm>
              <a:off x="6275523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1" name="椭圆 3340"/>
            <p:cNvSpPr/>
            <p:nvPr/>
          </p:nvSpPr>
          <p:spPr>
            <a:xfrm>
              <a:off x="6275523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2" name="椭圆 3341"/>
            <p:cNvSpPr/>
            <p:nvPr/>
          </p:nvSpPr>
          <p:spPr>
            <a:xfrm>
              <a:off x="6442049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3" name="椭圆 3342"/>
            <p:cNvSpPr/>
            <p:nvPr/>
          </p:nvSpPr>
          <p:spPr>
            <a:xfrm>
              <a:off x="6442049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4" name="椭圆 3343"/>
            <p:cNvSpPr/>
            <p:nvPr/>
          </p:nvSpPr>
          <p:spPr>
            <a:xfrm>
              <a:off x="6619848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5" name="椭圆 3344"/>
            <p:cNvSpPr/>
            <p:nvPr/>
          </p:nvSpPr>
          <p:spPr>
            <a:xfrm>
              <a:off x="6619848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6" name="椭圆 3345"/>
            <p:cNvSpPr/>
            <p:nvPr/>
          </p:nvSpPr>
          <p:spPr>
            <a:xfrm>
              <a:off x="6789706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7" name="椭圆 3346"/>
            <p:cNvSpPr/>
            <p:nvPr/>
          </p:nvSpPr>
          <p:spPr>
            <a:xfrm>
              <a:off x="6789706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8" name="椭圆 3347"/>
            <p:cNvSpPr/>
            <p:nvPr/>
          </p:nvSpPr>
          <p:spPr>
            <a:xfrm>
              <a:off x="695623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9" name="椭圆 3348"/>
            <p:cNvSpPr/>
            <p:nvPr/>
          </p:nvSpPr>
          <p:spPr>
            <a:xfrm>
              <a:off x="6956233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0" name="椭圆 3349"/>
            <p:cNvSpPr/>
            <p:nvPr/>
          </p:nvSpPr>
          <p:spPr>
            <a:xfrm>
              <a:off x="7122760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1" name="椭圆 3350"/>
            <p:cNvSpPr/>
            <p:nvPr/>
          </p:nvSpPr>
          <p:spPr>
            <a:xfrm>
              <a:off x="7122760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2" name="椭圆 3351"/>
            <p:cNvSpPr/>
            <p:nvPr/>
          </p:nvSpPr>
          <p:spPr>
            <a:xfrm>
              <a:off x="7292617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3" name="椭圆 3352"/>
            <p:cNvSpPr/>
            <p:nvPr/>
          </p:nvSpPr>
          <p:spPr>
            <a:xfrm>
              <a:off x="7292617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4" name="椭圆 3353"/>
            <p:cNvSpPr/>
            <p:nvPr/>
          </p:nvSpPr>
          <p:spPr>
            <a:xfrm>
              <a:off x="7459145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5" name="椭圆 3354"/>
            <p:cNvSpPr/>
            <p:nvPr/>
          </p:nvSpPr>
          <p:spPr>
            <a:xfrm>
              <a:off x="745914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6" name="椭圆 3355"/>
            <p:cNvSpPr/>
            <p:nvPr/>
          </p:nvSpPr>
          <p:spPr>
            <a:xfrm>
              <a:off x="7636943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7" name="椭圆 3356"/>
            <p:cNvSpPr/>
            <p:nvPr/>
          </p:nvSpPr>
          <p:spPr>
            <a:xfrm>
              <a:off x="7636943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8" name="椭圆 3357"/>
            <p:cNvSpPr/>
            <p:nvPr/>
          </p:nvSpPr>
          <p:spPr>
            <a:xfrm>
              <a:off x="7806801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9" name="椭圆 3358"/>
            <p:cNvSpPr/>
            <p:nvPr/>
          </p:nvSpPr>
          <p:spPr>
            <a:xfrm>
              <a:off x="7806801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0" name="椭圆 3359"/>
            <p:cNvSpPr/>
            <p:nvPr/>
          </p:nvSpPr>
          <p:spPr>
            <a:xfrm>
              <a:off x="7973328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1" name="椭圆 3360"/>
            <p:cNvSpPr/>
            <p:nvPr/>
          </p:nvSpPr>
          <p:spPr>
            <a:xfrm>
              <a:off x="7973328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2" name="椭圆 3361"/>
            <p:cNvSpPr/>
            <p:nvPr/>
          </p:nvSpPr>
          <p:spPr>
            <a:xfrm>
              <a:off x="8139855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3" name="椭圆 3362"/>
            <p:cNvSpPr/>
            <p:nvPr/>
          </p:nvSpPr>
          <p:spPr>
            <a:xfrm>
              <a:off x="8139855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4" name="椭圆 3363"/>
            <p:cNvSpPr/>
            <p:nvPr/>
          </p:nvSpPr>
          <p:spPr>
            <a:xfrm>
              <a:off x="8309713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5" name="椭圆 3364"/>
            <p:cNvSpPr/>
            <p:nvPr/>
          </p:nvSpPr>
          <p:spPr>
            <a:xfrm>
              <a:off x="8309713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6" name="椭圆 3365"/>
            <p:cNvSpPr/>
            <p:nvPr/>
          </p:nvSpPr>
          <p:spPr>
            <a:xfrm>
              <a:off x="847624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7" name="椭圆 3366"/>
            <p:cNvSpPr/>
            <p:nvPr/>
          </p:nvSpPr>
          <p:spPr>
            <a:xfrm>
              <a:off x="8476240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8" name="椭圆 3367"/>
            <p:cNvSpPr/>
            <p:nvPr/>
          </p:nvSpPr>
          <p:spPr>
            <a:xfrm>
              <a:off x="8654040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9" name="椭圆 3368"/>
            <p:cNvSpPr/>
            <p:nvPr/>
          </p:nvSpPr>
          <p:spPr>
            <a:xfrm>
              <a:off x="865404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0" name="椭圆 3369"/>
            <p:cNvSpPr/>
            <p:nvPr/>
          </p:nvSpPr>
          <p:spPr>
            <a:xfrm>
              <a:off x="8823898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1" name="椭圆 3370"/>
            <p:cNvSpPr/>
            <p:nvPr/>
          </p:nvSpPr>
          <p:spPr>
            <a:xfrm>
              <a:off x="8823898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2" name="椭圆 3371"/>
            <p:cNvSpPr/>
            <p:nvPr/>
          </p:nvSpPr>
          <p:spPr>
            <a:xfrm>
              <a:off x="8990424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3" name="椭圆 3372"/>
            <p:cNvSpPr/>
            <p:nvPr/>
          </p:nvSpPr>
          <p:spPr>
            <a:xfrm>
              <a:off x="8990424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4" name="椭圆 3373"/>
            <p:cNvSpPr/>
            <p:nvPr/>
          </p:nvSpPr>
          <p:spPr>
            <a:xfrm>
              <a:off x="6105664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5" name="椭圆 3374"/>
            <p:cNvSpPr/>
            <p:nvPr/>
          </p:nvSpPr>
          <p:spPr>
            <a:xfrm>
              <a:off x="6105664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6" name="椭圆 3375"/>
            <p:cNvSpPr/>
            <p:nvPr/>
          </p:nvSpPr>
          <p:spPr>
            <a:xfrm>
              <a:off x="6275523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7" name="椭圆 3376"/>
            <p:cNvSpPr/>
            <p:nvPr/>
          </p:nvSpPr>
          <p:spPr>
            <a:xfrm>
              <a:off x="6275523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8" name="椭圆 3377"/>
            <p:cNvSpPr/>
            <p:nvPr/>
          </p:nvSpPr>
          <p:spPr>
            <a:xfrm>
              <a:off x="644204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0" name="椭圆 3379"/>
            <p:cNvSpPr/>
            <p:nvPr/>
          </p:nvSpPr>
          <p:spPr>
            <a:xfrm>
              <a:off x="6619848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1" name="椭圆 3380"/>
            <p:cNvSpPr/>
            <p:nvPr/>
          </p:nvSpPr>
          <p:spPr>
            <a:xfrm>
              <a:off x="6619848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2" name="椭圆 3381"/>
            <p:cNvSpPr/>
            <p:nvPr/>
          </p:nvSpPr>
          <p:spPr>
            <a:xfrm>
              <a:off x="6789706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4" name="椭圆 3383"/>
            <p:cNvSpPr/>
            <p:nvPr/>
          </p:nvSpPr>
          <p:spPr>
            <a:xfrm>
              <a:off x="695623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5" name="椭圆 3384"/>
            <p:cNvSpPr/>
            <p:nvPr/>
          </p:nvSpPr>
          <p:spPr>
            <a:xfrm>
              <a:off x="695623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6" name="椭圆 3385"/>
            <p:cNvSpPr/>
            <p:nvPr/>
          </p:nvSpPr>
          <p:spPr>
            <a:xfrm>
              <a:off x="712276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7" name="椭圆 3386"/>
            <p:cNvSpPr/>
            <p:nvPr/>
          </p:nvSpPr>
          <p:spPr>
            <a:xfrm>
              <a:off x="7122760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8" name="椭圆 3387"/>
            <p:cNvSpPr/>
            <p:nvPr/>
          </p:nvSpPr>
          <p:spPr>
            <a:xfrm>
              <a:off x="7292617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9" name="椭圆 3388"/>
            <p:cNvSpPr/>
            <p:nvPr/>
          </p:nvSpPr>
          <p:spPr>
            <a:xfrm>
              <a:off x="7292617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0" name="椭圆 3389"/>
            <p:cNvSpPr/>
            <p:nvPr/>
          </p:nvSpPr>
          <p:spPr>
            <a:xfrm>
              <a:off x="7459145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1" name="椭圆 3390"/>
            <p:cNvSpPr/>
            <p:nvPr/>
          </p:nvSpPr>
          <p:spPr>
            <a:xfrm>
              <a:off x="745914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2" name="椭圆 3391"/>
            <p:cNvSpPr/>
            <p:nvPr/>
          </p:nvSpPr>
          <p:spPr>
            <a:xfrm>
              <a:off x="7636943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3" name="椭圆 3392"/>
            <p:cNvSpPr/>
            <p:nvPr/>
          </p:nvSpPr>
          <p:spPr>
            <a:xfrm>
              <a:off x="763694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4" name="椭圆 3393"/>
            <p:cNvSpPr/>
            <p:nvPr/>
          </p:nvSpPr>
          <p:spPr>
            <a:xfrm>
              <a:off x="7806801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5" name="椭圆 3394"/>
            <p:cNvSpPr/>
            <p:nvPr/>
          </p:nvSpPr>
          <p:spPr>
            <a:xfrm>
              <a:off x="7806801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6" name="椭圆 3395"/>
            <p:cNvSpPr/>
            <p:nvPr/>
          </p:nvSpPr>
          <p:spPr>
            <a:xfrm>
              <a:off x="7973328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7" name="椭圆 3396"/>
            <p:cNvSpPr/>
            <p:nvPr/>
          </p:nvSpPr>
          <p:spPr>
            <a:xfrm>
              <a:off x="7973328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8" name="椭圆 3397"/>
            <p:cNvSpPr/>
            <p:nvPr/>
          </p:nvSpPr>
          <p:spPr>
            <a:xfrm>
              <a:off x="8139855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9" name="椭圆 3398"/>
            <p:cNvSpPr/>
            <p:nvPr/>
          </p:nvSpPr>
          <p:spPr>
            <a:xfrm>
              <a:off x="8139855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0" name="椭圆 3399"/>
            <p:cNvSpPr/>
            <p:nvPr/>
          </p:nvSpPr>
          <p:spPr>
            <a:xfrm>
              <a:off x="8309713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1" name="椭圆 3400"/>
            <p:cNvSpPr/>
            <p:nvPr/>
          </p:nvSpPr>
          <p:spPr>
            <a:xfrm>
              <a:off x="8309713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2" name="椭圆 3401"/>
            <p:cNvSpPr/>
            <p:nvPr/>
          </p:nvSpPr>
          <p:spPr>
            <a:xfrm>
              <a:off x="847624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3" name="椭圆 3402"/>
            <p:cNvSpPr/>
            <p:nvPr/>
          </p:nvSpPr>
          <p:spPr>
            <a:xfrm>
              <a:off x="8476240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4" name="椭圆 3403"/>
            <p:cNvSpPr/>
            <p:nvPr/>
          </p:nvSpPr>
          <p:spPr>
            <a:xfrm>
              <a:off x="865404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5" name="椭圆 3404"/>
            <p:cNvSpPr/>
            <p:nvPr/>
          </p:nvSpPr>
          <p:spPr>
            <a:xfrm>
              <a:off x="865404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6" name="椭圆 3405"/>
            <p:cNvSpPr/>
            <p:nvPr/>
          </p:nvSpPr>
          <p:spPr>
            <a:xfrm>
              <a:off x="8823898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7" name="椭圆 3406"/>
            <p:cNvSpPr/>
            <p:nvPr/>
          </p:nvSpPr>
          <p:spPr>
            <a:xfrm>
              <a:off x="882389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8" name="椭圆 3407"/>
            <p:cNvSpPr/>
            <p:nvPr/>
          </p:nvSpPr>
          <p:spPr>
            <a:xfrm>
              <a:off x="8990424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9" name="椭圆 3408"/>
            <p:cNvSpPr/>
            <p:nvPr/>
          </p:nvSpPr>
          <p:spPr>
            <a:xfrm>
              <a:off x="8990424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0" name="椭圆 3409"/>
            <p:cNvSpPr/>
            <p:nvPr/>
          </p:nvSpPr>
          <p:spPr>
            <a:xfrm>
              <a:off x="6105664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3" name="椭圆 3412"/>
            <p:cNvSpPr/>
            <p:nvPr/>
          </p:nvSpPr>
          <p:spPr>
            <a:xfrm>
              <a:off x="6275523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6" name="椭圆 3415"/>
            <p:cNvSpPr/>
            <p:nvPr/>
          </p:nvSpPr>
          <p:spPr>
            <a:xfrm>
              <a:off x="6619848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8" name="椭圆 3417"/>
            <p:cNvSpPr/>
            <p:nvPr/>
          </p:nvSpPr>
          <p:spPr>
            <a:xfrm>
              <a:off x="678970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2" name="椭圆 3421"/>
            <p:cNvSpPr/>
            <p:nvPr/>
          </p:nvSpPr>
          <p:spPr>
            <a:xfrm>
              <a:off x="712276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3" name="椭圆 3422"/>
            <p:cNvSpPr/>
            <p:nvPr/>
          </p:nvSpPr>
          <p:spPr>
            <a:xfrm>
              <a:off x="712276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4" name="椭圆 3423"/>
            <p:cNvSpPr/>
            <p:nvPr/>
          </p:nvSpPr>
          <p:spPr>
            <a:xfrm>
              <a:off x="72926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5" name="椭圆 3424"/>
            <p:cNvSpPr/>
            <p:nvPr/>
          </p:nvSpPr>
          <p:spPr>
            <a:xfrm>
              <a:off x="7292617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6" name="椭圆 3425"/>
            <p:cNvSpPr/>
            <p:nvPr/>
          </p:nvSpPr>
          <p:spPr>
            <a:xfrm>
              <a:off x="745914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8" name="椭圆 3427"/>
            <p:cNvSpPr/>
            <p:nvPr/>
          </p:nvSpPr>
          <p:spPr>
            <a:xfrm>
              <a:off x="7636943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9" name="椭圆 3428"/>
            <p:cNvSpPr/>
            <p:nvPr/>
          </p:nvSpPr>
          <p:spPr>
            <a:xfrm>
              <a:off x="7636943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0" name="椭圆 3429"/>
            <p:cNvSpPr/>
            <p:nvPr/>
          </p:nvSpPr>
          <p:spPr>
            <a:xfrm>
              <a:off x="7806801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1" name="椭圆 3430"/>
            <p:cNvSpPr/>
            <p:nvPr/>
          </p:nvSpPr>
          <p:spPr>
            <a:xfrm>
              <a:off x="780680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2" name="椭圆 3431"/>
            <p:cNvSpPr/>
            <p:nvPr/>
          </p:nvSpPr>
          <p:spPr>
            <a:xfrm>
              <a:off x="797332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3" name="椭圆 3432"/>
            <p:cNvSpPr/>
            <p:nvPr/>
          </p:nvSpPr>
          <p:spPr>
            <a:xfrm>
              <a:off x="797332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4" name="椭圆 3433"/>
            <p:cNvSpPr/>
            <p:nvPr/>
          </p:nvSpPr>
          <p:spPr>
            <a:xfrm>
              <a:off x="8139855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5" name="椭圆 3434"/>
            <p:cNvSpPr/>
            <p:nvPr/>
          </p:nvSpPr>
          <p:spPr>
            <a:xfrm>
              <a:off x="813985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6" name="椭圆 3435"/>
            <p:cNvSpPr/>
            <p:nvPr/>
          </p:nvSpPr>
          <p:spPr>
            <a:xfrm>
              <a:off x="830971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7" name="椭圆 3436"/>
            <p:cNvSpPr/>
            <p:nvPr/>
          </p:nvSpPr>
          <p:spPr>
            <a:xfrm>
              <a:off x="8309713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8" name="椭圆 3437"/>
            <p:cNvSpPr/>
            <p:nvPr/>
          </p:nvSpPr>
          <p:spPr>
            <a:xfrm>
              <a:off x="84762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9" name="椭圆 3438"/>
            <p:cNvSpPr/>
            <p:nvPr/>
          </p:nvSpPr>
          <p:spPr>
            <a:xfrm>
              <a:off x="847624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0" name="椭圆 3439"/>
            <p:cNvSpPr/>
            <p:nvPr/>
          </p:nvSpPr>
          <p:spPr>
            <a:xfrm>
              <a:off x="86540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1" name="椭圆 3440"/>
            <p:cNvSpPr/>
            <p:nvPr/>
          </p:nvSpPr>
          <p:spPr>
            <a:xfrm>
              <a:off x="8654040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2" name="椭圆 3441"/>
            <p:cNvSpPr/>
            <p:nvPr/>
          </p:nvSpPr>
          <p:spPr>
            <a:xfrm>
              <a:off x="8823898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3" name="椭圆 3442"/>
            <p:cNvSpPr/>
            <p:nvPr/>
          </p:nvSpPr>
          <p:spPr>
            <a:xfrm>
              <a:off x="882389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4" name="椭圆 3443"/>
            <p:cNvSpPr/>
            <p:nvPr/>
          </p:nvSpPr>
          <p:spPr>
            <a:xfrm>
              <a:off x="8990424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5" name="椭圆 3444"/>
            <p:cNvSpPr/>
            <p:nvPr/>
          </p:nvSpPr>
          <p:spPr>
            <a:xfrm>
              <a:off x="8990424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58" name="椭圆 3457"/>
            <p:cNvSpPr/>
            <p:nvPr/>
          </p:nvSpPr>
          <p:spPr>
            <a:xfrm>
              <a:off x="7122760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2" name="椭圆 3461"/>
            <p:cNvSpPr/>
            <p:nvPr/>
          </p:nvSpPr>
          <p:spPr>
            <a:xfrm>
              <a:off x="7459145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4" name="椭圆 3463"/>
            <p:cNvSpPr/>
            <p:nvPr/>
          </p:nvSpPr>
          <p:spPr>
            <a:xfrm>
              <a:off x="7636943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5" name="椭圆 3464"/>
            <p:cNvSpPr/>
            <p:nvPr/>
          </p:nvSpPr>
          <p:spPr>
            <a:xfrm>
              <a:off x="7636943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6" name="椭圆 3465"/>
            <p:cNvSpPr/>
            <p:nvPr/>
          </p:nvSpPr>
          <p:spPr>
            <a:xfrm>
              <a:off x="7806801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7" name="椭圆 3466"/>
            <p:cNvSpPr/>
            <p:nvPr/>
          </p:nvSpPr>
          <p:spPr>
            <a:xfrm>
              <a:off x="7806801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8" name="椭圆 3467"/>
            <p:cNvSpPr/>
            <p:nvPr/>
          </p:nvSpPr>
          <p:spPr>
            <a:xfrm>
              <a:off x="7973328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9" name="椭圆 3468"/>
            <p:cNvSpPr/>
            <p:nvPr/>
          </p:nvSpPr>
          <p:spPr>
            <a:xfrm>
              <a:off x="7973328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0" name="椭圆 3469"/>
            <p:cNvSpPr/>
            <p:nvPr/>
          </p:nvSpPr>
          <p:spPr>
            <a:xfrm>
              <a:off x="8139855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1" name="椭圆 3470"/>
            <p:cNvSpPr/>
            <p:nvPr/>
          </p:nvSpPr>
          <p:spPr>
            <a:xfrm>
              <a:off x="8139855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2" name="椭圆 3471"/>
            <p:cNvSpPr/>
            <p:nvPr/>
          </p:nvSpPr>
          <p:spPr>
            <a:xfrm>
              <a:off x="8309713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3" name="椭圆 3472"/>
            <p:cNvSpPr/>
            <p:nvPr/>
          </p:nvSpPr>
          <p:spPr>
            <a:xfrm>
              <a:off x="830971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4" name="椭圆 3473"/>
            <p:cNvSpPr/>
            <p:nvPr/>
          </p:nvSpPr>
          <p:spPr>
            <a:xfrm>
              <a:off x="847624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5" name="椭圆 3474"/>
            <p:cNvSpPr/>
            <p:nvPr/>
          </p:nvSpPr>
          <p:spPr>
            <a:xfrm>
              <a:off x="8476240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6" name="椭圆 3475"/>
            <p:cNvSpPr/>
            <p:nvPr/>
          </p:nvSpPr>
          <p:spPr>
            <a:xfrm>
              <a:off x="865404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7" name="椭圆 3476"/>
            <p:cNvSpPr/>
            <p:nvPr/>
          </p:nvSpPr>
          <p:spPr>
            <a:xfrm>
              <a:off x="8654040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8" name="椭圆 3477"/>
            <p:cNvSpPr/>
            <p:nvPr/>
          </p:nvSpPr>
          <p:spPr>
            <a:xfrm>
              <a:off x="8823898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9" name="椭圆 3478"/>
            <p:cNvSpPr/>
            <p:nvPr/>
          </p:nvSpPr>
          <p:spPr>
            <a:xfrm>
              <a:off x="8823898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0" name="椭圆 3479"/>
            <p:cNvSpPr/>
            <p:nvPr/>
          </p:nvSpPr>
          <p:spPr>
            <a:xfrm>
              <a:off x="899042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1" name="椭圆 3480"/>
            <p:cNvSpPr/>
            <p:nvPr/>
          </p:nvSpPr>
          <p:spPr>
            <a:xfrm>
              <a:off x="8990424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99" name="椭圆 3498"/>
            <p:cNvSpPr/>
            <p:nvPr/>
          </p:nvSpPr>
          <p:spPr>
            <a:xfrm>
              <a:off x="745914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2" name="椭圆 3501"/>
            <p:cNvSpPr/>
            <p:nvPr/>
          </p:nvSpPr>
          <p:spPr>
            <a:xfrm>
              <a:off x="780680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3" name="椭圆 3502"/>
            <p:cNvSpPr/>
            <p:nvPr/>
          </p:nvSpPr>
          <p:spPr>
            <a:xfrm>
              <a:off x="7806801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5" name="椭圆 3504"/>
            <p:cNvSpPr/>
            <p:nvPr/>
          </p:nvSpPr>
          <p:spPr>
            <a:xfrm>
              <a:off x="797332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6" name="椭圆 3505"/>
            <p:cNvSpPr/>
            <p:nvPr/>
          </p:nvSpPr>
          <p:spPr>
            <a:xfrm>
              <a:off x="813985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7" name="椭圆 3506"/>
            <p:cNvSpPr/>
            <p:nvPr/>
          </p:nvSpPr>
          <p:spPr>
            <a:xfrm>
              <a:off x="8139855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8" name="椭圆 3507"/>
            <p:cNvSpPr/>
            <p:nvPr/>
          </p:nvSpPr>
          <p:spPr>
            <a:xfrm>
              <a:off x="830971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9" name="椭圆 3508"/>
            <p:cNvSpPr/>
            <p:nvPr/>
          </p:nvSpPr>
          <p:spPr>
            <a:xfrm>
              <a:off x="8309713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0" name="椭圆 3509"/>
            <p:cNvSpPr/>
            <p:nvPr/>
          </p:nvSpPr>
          <p:spPr>
            <a:xfrm>
              <a:off x="84762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1" name="椭圆 3510"/>
            <p:cNvSpPr/>
            <p:nvPr/>
          </p:nvSpPr>
          <p:spPr>
            <a:xfrm>
              <a:off x="8476240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2" name="椭圆 3511"/>
            <p:cNvSpPr/>
            <p:nvPr/>
          </p:nvSpPr>
          <p:spPr>
            <a:xfrm>
              <a:off x="86540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3" name="椭圆 3512"/>
            <p:cNvSpPr/>
            <p:nvPr/>
          </p:nvSpPr>
          <p:spPr>
            <a:xfrm>
              <a:off x="865404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4" name="椭圆 3513"/>
            <p:cNvSpPr/>
            <p:nvPr/>
          </p:nvSpPr>
          <p:spPr>
            <a:xfrm>
              <a:off x="882389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5" name="椭圆 3514"/>
            <p:cNvSpPr/>
            <p:nvPr/>
          </p:nvSpPr>
          <p:spPr>
            <a:xfrm>
              <a:off x="8823898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6" name="椭圆 3515"/>
            <p:cNvSpPr/>
            <p:nvPr/>
          </p:nvSpPr>
          <p:spPr>
            <a:xfrm>
              <a:off x="899042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7" name="椭圆 3516"/>
            <p:cNvSpPr/>
            <p:nvPr/>
          </p:nvSpPr>
          <p:spPr>
            <a:xfrm>
              <a:off x="8990424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0" name="椭圆 3539"/>
            <p:cNvSpPr/>
            <p:nvPr/>
          </p:nvSpPr>
          <p:spPr>
            <a:xfrm>
              <a:off x="7973328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1" name="椭圆 3540"/>
            <p:cNvSpPr/>
            <p:nvPr/>
          </p:nvSpPr>
          <p:spPr>
            <a:xfrm>
              <a:off x="7973328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2" name="椭圆 3541"/>
            <p:cNvSpPr/>
            <p:nvPr/>
          </p:nvSpPr>
          <p:spPr>
            <a:xfrm>
              <a:off x="8139855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3" name="椭圆 3542"/>
            <p:cNvSpPr/>
            <p:nvPr/>
          </p:nvSpPr>
          <p:spPr>
            <a:xfrm>
              <a:off x="8139855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4" name="椭圆 3543"/>
            <p:cNvSpPr/>
            <p:nvPr/>
          </p:nvSpPr>
          <p:spPr>
            <a:xfrm>
              <a:off x="8309713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5" name="椭圆 3544"/>
            <p:cNvSpPr/>
            <p:nvPr/>
          </p:nvSpPr>
          <p:spPr>
            <a:xfrm>
              <a:off x="8309713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6" name="椭圆 3545"/>
            <p:cNvSpPr/>
            <p:nvPr/>
          </p:nvSpPr>
          <p:spPr>
            <a:xfrm>
              <a:off x="8476240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7" name="椭圆 3546"/>
            <p:cNvSpPr/>
            <p:nvPr/>
          </p:nvSpPr>
          <p:spPr>
            <a:xfrm>
              <a:off x="8476240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8" name="椭圆 3547"/>
            <p:cNvSpPr/>
            <p:nvPr/>
          </p:nvSpPr>
          <p:spPr>
            <a:xfrm>
              <a:off x="8654040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9" name="椭圆 3548"/>
            <p:cNvSpPr/>
            <p:nvPr/>
          </p:nvSpPr>
          <p:spPr>
            <a:xfrm>
              <a:off x="8654040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0" name="椭圆 3549"/>
            <p:cNvSpPr/>
            <p:nvPr/>
          </p:nvSpPr>
          <p:spPr>
            <a:xfrm>
              <a:off x="8823898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1" name="椭圆 3550"/>
            <p:cNvSpPr/>
            <p:nvPr/>
          </p:nvSpPr>
          <p:spPr>
            <a:xfrm>
              <a:off x="8823898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2" name="椭圆 3551"/>
            <p:cNvSpPr/>
            <p:nvPr/>
          </p:nvSpPr>
          <p:spPr>
            <a:xfrm>
              <a:off x="8990424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3" name="椭圆 3552"/>
            <p:cNvSpPr/>
            <p:nvPr/>
          </p:nvSpPr>
          <p:spPr>
            <a:xfrm>
              <a:off x="8990424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68" name="椭圆 3567"/>
            <p:cNvSpPr/>
            <p:nvPr/>
          </p:nvSpPr>
          <p:spPr>
            <a:xfrm>
              <a:off x="729261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7" name="椭圆 3576"/>
            <p:cNvSpPr/>
            <p:nvPr/>
          </p:nvSpPr>
          <p:spPr>
            <a:xfrm>
              <a:off x="797332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8" name="椭圆 3577"/>
            <p:cNvSpPr/>
            <p:nvPr/>
          </p:nvSpPr>
          <p:spPr>
            <a:xfrm>
              <a:off x="813985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9" name="椭圆 3578"/>
            <p:cNvSpPr/>
            <p:nvPr/>
          </p:nvSpPr>
          <p:spPr>
            <a:xfrm>
              <a:off x="8139855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0" name="椭圆 3579"/>
            <p:cNvSpPr/>
            <p:nvPr/>
          </p:nvSpPr>
          <p:spPr>
            <a:xfrm>
              <a:off x="8309713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1" name="椭圆 3580"/>
            <p:cNvSpPr/>
            <p:nvPr/>
          </p:nvSpPr>
          <p:spPr>
            <a:xfrm>
              <a:off x="8309713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2" name="椭圆 3581"/>
            <p:cNvSpPr/>
            <p:nvPr/>
          </p:nvSpPr>
          <p:spPr>
            <a:xfrm>
              <a:off x="8476240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3" name="椭圆 3582"/>
            <p:cNvSpPr/>
            <p:nvPr/>
          </p:nvSpPr>
          <p:spPr>
            <a:xfrm>
              <a:off x="8476240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4" name="椭圆 3583"/>
            <p:cNvSpPr/>
            <p:nvPr/>
          </p:nvSpPr>
          <p:spPr>
            <a:xfrm>
              <a:off x="8654040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5" name="椭圆 3584"/>
            <p:cNvSpPr/>
            <p:nvPr/>
          </p:nvSpPr>
          <p:spPr>
            <a:xfrm>
              <a:off x="8654040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6" name="椭圆 3585"/>
            <p:cNvSpPr/>
            <p:nvPr/>
          </p:nvSpPr>
          <p:spPr>
            <a:xfrm>
              <a:off x="8823898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7" name="椭圆 3586"/>
            <p:cNvSpPr/>
            <p:nvPr/>
          </p:nvSpPr>
          <p:spPr>
            <a:xfrm>
              <a:off x="882389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8" name="椭圆 3587"/>
            <p:cNvSpPr/>
            <p:nvPr/>
          </p:nvSpPr>
          <p:spPr>
            <a:xfrm>
              <a:off x="8990424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9" name="椭圆 3588"/>
            <p:cNvSpPr/>
            <p:nvPr/>
          </p:nvSpPr>
          <p:spPr>
            <a:xfrm>
              <a:off x="8990424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1" name="椭圆 3600"/>
            <p:cNvSpPr/>
            <p:nvPr/>
          </p:nvSpPr>
          <p:spPr>
            <a:xfrm>
              <a:off x="7973328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2" name="椭圆 3601"/>
            <p:cNvSpPr/>
            <p:nvPr/>
          </p:nvSpPr>
          <p:spPr>
            <a:xfrm>
              <a:off x="8139855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4" name="椭圆 3603"/>
            <p:cNvSpPr/>
            <p:nvPr/>
          </p:nvSpPr>
          <p:spPr>
            <a:xfrm>
              <a:off x="847624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5" name="椭圆 3604"/>
            <p:cNvSpPr/>
            <p:nvPr/>
          </p:nvSpPr>
          <p:spPr>
            <a:xfrm>
              <a:off x="865404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6" name="椭圆 3605"/>
            <p:cNvSpPr/>
            <p:nvPr/>
          </p:nvSpPr>
          <p:spPr>
            <a:xfrm>
              <a:off x="8823898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7" name="椭圆 3606"/>
            <p:cNvSpPr/>
            <p:nvPr/>
          </p:nvSpPr>
          <p:spPr>
            <a:xfrm>
              <a:off x="8990424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1" name="椭圆 3630"/>
            <p:cNvSpPr/>
            <p:nvPr/>
          </p:nvSpPr>
          <p:spPr>
            <a:xfrm>
              <a:off x="797332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2" name="椭圆 3631"/>
            <p:cNvSpPr/>
            <p:nvPr/>
          </p:nvSpPr>
          <p:spPr>
            <a:xfrm>
              <a:off x="8139855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3" name="椭圆 3632"/>
            <p:cNvSpPr/>
            <p:nvPr/>
          </p:nvSpPr>
          <p:spPr>
            <a:xfrm>
              <a:off x="8139855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4" name="椭圆 3633"/>
            <p:cNvSpPr/>
            <p:nvPr/>
          </p:nvSpPr>
          <p:spPr>
            <a:xfrm>
              <a:off x="8309713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5" name="椭圆 3634"/>
            <p:cNvSpPr/>
            <p:nvPr/>
          </p:nvSpPr>
          <p:spPr>
            <a:xfrm>
              <a:off x="8309713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6" name="椭圆 3635"/>
            <p:cNvSpPr/>
            <p:nvPr/>
          </p:nvSpPr>
          <p:spPr>
            <a:xfrm>
              <a:off x="8476240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7" name="椭圆 3636"/>
            <p:cNvSpPr/>
            <p:nvPr/>
          </p:nvSpPr>
          <p:spPr>
            <a:xfrm>
              <a:off x="8476240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8" name="椭圆 3637"/>
            <p:cNvSpPr/>
            <p:nvPr/>
          </p:nvSpPr>
          <p:spPr>
            <a:xfrm>
              <a:off x="8654040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9" name="椭圆 3638"/>
            <p:cNvSpPr/>
            <p:nvPr/>
          </p:nvSpPr>
          <p:spPr>
            <a:xfrm>
              <a:off x="8654040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0" name="椭圆 3639"/>
            <p:cNvSpPr/>
            <p:nvPr/>
          </p:nvSpPr>
          <p:spPr>
            <a:xfrm>
              <a:off x="8823898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1" name="椭圆 3640"/>
            <p:cNvSpPr/>
            <p:nvPr/>
          </p:nvSpPr>
          <p:spPr>
            <a:xfrm>
              <a:off x="8823898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2" name="椭圆 3641"/>
            <p:cNvSpPr/>
            <p:nvPr/>
          </p:nvSpPr>
          <p:spPr>
            <a:xfrm>
              <a:off x="8990424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3" name="椭圆 3642"/>
            <p:cNvSpPr/>
            <p:nvPr/>
          </p:nvSpPr>
          <p:spPr>
            <a:xfrm>
              <a:off x="8990424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1" name="椭圆 3660"/>
            <p:cNvSpPr/>
            <p:nvPr/>
          </p:nvSpPr>
          <p:spPr>
            <a:xfrm>
              <a:off x="745914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5" name="椭圆 3664"/>
            <p:cNvSpPr/>
            <p:nvPr/>
          </p:nvSpPr>
          <p:spPr>
            <a:xfrm>
              <a:off x="780680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6" name="椭圆 3665"/>
            <p:cNvSpPr/>
            <p:nvPr/>
          </p:nvSpPr>
          <p:spPr>
            <a:xfrm>
              <a:off x="7973328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7" name="椭圆 3666"/>
            <p:cNvSpPr/>
            <p:nvPr/>
          </p:nvSpPr>
          <p:spPr>
            <a:xfrm>
              <a:off x="7973328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8" name="椭圆 3667"/>
            <p:cNvSpPr/>
            <p:nvPr/>
          </p:nvSpPr>
          <p:spPr>
            <a:xfrm>
              <a:off x="813985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0" name="椭圆 3669"/>
            <p:cNvSpPr/>
            <p:nvPr/>
          </p:nvSpPr>
          <p:spPr>
            <a:xfrm>
              <a:off x="8309713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1" name="椭圆 3670"/>
            <p:cNvSpPr/>
            <p:nvPr/>
          </p:nvSpPr>
          <p:spPr>
            <a:xfrm>
              <a:off x="8309713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2" name="椭圆 3671"/>
            <p:cNvSpPr/>
            <p:nvPr/>
          </p:nvSpPr>
          <p:spPr>
            <a:xfrm>
              <a:off x="84762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3" name="椭圆 3672"/>
            <p:cNvSpPr/>
            <p:nvPr/>
          </p:nvSpPr>
          <p:spPr>
            <a:xfrm>
              <a:off x="847624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4" name="椭圆 3673"/>
            <p:cNvSpPr/>
            <p:nvPr/>
          </p:nvSpPr>
          <p:spPr>
            <a:xfrm>
              <a:off x="86540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5" name="椭圆 3674"/>
            <p:cNvSpPr/>
            <p:nvPr/>
          </p:nvSpPr>
          <p:spPr>
            <a:xfrm>
              <a:off x="8654040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6" name="椭圆 3675"/>
            <p:cNvSpPr/>
            <p:nvPr/>
          </p:nvSpPr>
          <p:spPr>
            <a:xfrm>
              <a:off x="8823898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7" name="椭圆 3676"/>
            <p:cNvSpPr/>
            <p:nvPr/>
          </p:nvSpPr>
          <p:spPr>
            <a:xfrm>
              <a:off x="8823898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8" name="椭圆 3677"/>
            <p:cNvSpPr/>
            <p:nvPr/>
          </p:nvSpPr>
          <p:spPr>
            <a:xfrm>
              <a:off x="899042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9" name="椭圆 3678"/>
            <p:cNvSpPr/>
            <p:nvPr/>
          </p:nvSpPr>
          <p:spPr>
            <a:xfrm>
              <a:off x="8990424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0" name="椭圆 3679"/>
            <p:cNvSpPr/>
            <p:nvPr/>
          </p:nvSpPr>
          <p:spPr>
            <a:xfrm>
              <a:off x="6105664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1" name="椭圆 3680"/>
            <p:cNvSpPr/>
            <p:nvPr/>
          </p:nvSpPr>
          <p:spPr>
            <a:xfrm>
              <a:off x="610566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2" name="椭圆 3681"/>
            <p:cNvSpPr/>
            <p:nvPr/>
          </p:nvSpPr>
          <p:spPr>
            <a:xfrm>
              <a:off x="627552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3" name="椭圆 3682"/>
            <p:cNvSpPr/>
            <p:nvPr/>
          </p:nvSpPr>
          <p:spPr>
            <a:xfrm>
              <a:off x="6275523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4" name="椭圆 3683"/>
            <p:cNvSpPr/>
            <p:nvPr/>
          </p:nvSpPr>
          <p:spPr>
            <a:xfrm>
              <a:off x="644204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5" name="椭圆 3684"/>
            <p:cNvSpPr/>
            <p:nvPr/>
          </p:nvSpPr>
          <p:spPr>
            <a:xfrm>
              <a:off x="644204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6" name="椭圆 3685"/>
            <p:cNvSpPr/>
            <p:nvPr/>
          </p:nvSpPr>
          <p:spPr>
            <a:xfrm>
              <a:off x="6619848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7" name="椭圆 3686"/>
            <p:cNvSpPr/>
            <p:nvPr/>
          </p:nvSpPr>
          <p:spPr>
            <a:xfrm>
              <a:off x="661984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8" name="椭圆 3687"/>
            <p:cNvSpPr/>
            <p:nvPr/>
          </p:nvSpPr>
          <p:spPr>
            <a:xfrm>
              <a:off x="678970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9" name="椭圆 3688"/>
            <p:cNvSpPr/>
            <p:nvPr/>
          </p:nvSpPr>
          <p:spPr>
            <a:xfrm>
              <a:off x="678970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0" name="椭圆 3689"/>
            <p:cNvSpPr/>
            <p:nvPr/>
          </p:nvSpPr>
          <p:spPr>
            <a:xfrm>
              <a:off x="695623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1" name="椭圆 3690"/>
            <p:cNvSpPr/>
            <p:nvPr/>
          </p:nvSpPr>
          <p:spPr>
            <a:xfrm>
              <a:off x="6956233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2" name="椭圆 3691"/>
            <p:cNvSpPr/>
            <p:nvPr/>
          </p:nvSpPr>
          <p:spPr>
            <a:xfrm>
              <a:off x="7122760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3" name="椭圆 3692"/>
            <p:cNvSpPr/>
            <p:nvPr/>
          </p:nvSpPr>
          <p:spPr>
            <a:xfrm>
              <a:off x="712276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4" name="椭圆 3693"/>
            <p:cNvSpPr/>
            <p:nvPr/>
          </p:nvSpPr>
          <p:spPr>
            <a:xfrm>
              <a:off x="7292617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5" name="椭圆 3694"/>
            <p:cNvSpPr/>
            <p:nvPr/>
          </p:nvSpPr>
          <p:spPr>
            <a:xfrm>
              <a:off x="729261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6" name="椭圆 3695"/>
            <p:cNvSpPr/>
            <p:nvPr/>
          </p:nvSpPr>
          <p:spPr>
            <a:xfrm>
              <a:off x="7459145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7" name="椭圆 3696"/>
            <p:cNvSpPr/>
            <p:nvPr/>
          </p:nvSpPr>
          <p:spPr>
            <a:xfrm>
              <a:off x="7459145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8" name="椭圆 3697"/>
            <p:cNvSpPr/>
            <p:nvPr/>
          </p:nvSpPr>
          <p:spPr>
            <a:xfrm>
              <a:off x="7636943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9" name="椭圆 3698"/>
            <p:cNvSpPr/>
            <p:nvPr/>
          </p:nvSpPr>
          <p:spPr>
            <a:xfrm>
              <a:off x="763694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0" name="椭圆 3699"/>
            <p:cNvSpPr/>
            <p:nvPr/>
          </p:nvSpPr>
          <p:spPr>
            <a:xfrm>
              <a:off x="7806801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1" name="椭圆 3700"/>
            <p:cNvSpPr/>
            <p:nvPr/>
          </p:nvSpPr>
          <p:spPr>
            <a:xfrm>
              <a:off x="7806801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2" name="椭圆 3701"/>
            <p:cNvSpPr/>
            <p:nvPr/>
          </p:nvSpPr>
          <p:spPr>
            <a:xfrm>
              <a:off x="797332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3" name="椭圆 3702"/>
            <p:cNvSpPr/>
            <p:nvPr/>
          </p:nvSpPr>
          <p:spPr>
            <a:xfrm>
              <a:off x="797332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4" name="椭圆 3703"/>
            <p:cNvSpPr/>
            <p:nvPr/>
          </p:nvSpPr>
          <p:spPr>
            <a:xfrm>
              <a:off x="8139855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5" name="椭圆 3704"/>
            <p:cNvSpPr/>
            <p:nvPr/>
          </p:nvSpPr>
          <p:spPr>
            <a:xfrm>
              <a:off x="8139855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6" name="椭圆 3705"/>
            <p:cNvSpPr/>
            <p:nvPr/>
          </p:nvSpPr>
          <p:spPr>
            <a:xfrm>
              <a:off x="8309713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7" name="椭圆 3706"/>
            <p:cNvSpPr/>
            <p:nvPr/>
          </p:nvSpPr>
          <p:spPr>
            <a:xfrm>
              <a:off x="8309713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8" name="椭圆 3707"/>
            <p:cNvSpPr/>
            <p:nvPr/>
          </p:nvSpPr>
          <p:spPr>
            <a:xfrm>
              <a:off x="847624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9" name="椭圆 3708"/>
            <p:cNvSpPr/>
            <p:nvPr/>
          </p:nvSpPr>
          <p:spPr>
            <a:xfrm>
              <a:off x="84762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0" name="椭圆 3709"/>
            <p:cNvSpPr/>
            <p:nvPr/>
          </p:nvSpPr>
          <p:spPr>
            <a:xfrm>
              <a:off x="865404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1" name="椭圆 3710"/>
            <p:cNvSpPr/>
            <p:nvPr/>
          </p:nvSpPr>
          <p:spPr>
            <a:xfrm>
              <a:off x="86540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2" name="椭圆 3711"/>
            <p:cNvSpPr/>
            <p:nvPr/>
          </p:nvSpPr>
          <p:spPr>
            <a:xfrm>
              <a:off x="8823898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3" name="椭圆 3712"/>
            <p:cNvSpPr/>
            <p:nvPr/>
          </p:nvSpPr>
          <p:spPr>
            <a:xfrm>
              <a:off x="8823898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4" name="椭圆 3713"/>
            <p:cNvSpPr/>
            <p:nvPr/>
          </p:nvSpPr>
          <p:spPr>
            <a:xfrm>
              <a:off x="8990424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5" name="椭圆 3714"/>
            <p:cNvSpPr/>
            <p:nvPr/>
          </p:nvSpPr>
          <p:spPr>
            <a:xfrm>
              <a:off x="8990424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6" name="椭圆 3715"/>
            <p:cNvSpPr/>
            <p:nvPr/>
          </p:nvSpPr>
          <p:spPr>
            <a:xfrm>
              <a:off x="6105664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7" name="椭圆 3716"/>
            <p:cNvSpPr/>
            <p:nvPr/>
          </p:nvSpPr>
          <p:spPr>
            <a:xfrm>
              <a:off x="6275523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8" name="椭圆 3717"/>
            <p:cNvSpPr/>
            <p:nvPr/>
          </p:nvSpPr>
          <p:spPr>
            <a:xfrm>
              <a:off x="6442049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9" name="椭圆 3718"/>
            <p:cNvSpPr/>
            <p:nvPr/>
          </p:nvSpPr>
          <p:spPr>
            <a:xfrm>
              <a:off x="6619848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0" name="椭圆 3719"/>
            <p:cNvSpPr/>
            <p:nvPr/>
          </p:nvSpPr>
          <p:spPr>
            <a:xfrm>
              <a:off x="6789706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1" name="椭圆 3720"/>
            <p:cNvSpPr/>
            <p:nvPr/>
          </p:nvSpPr>
          <p:spPr>
            <a:xfrm>
              <a:off x="695623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2" name="椭圆 3721"/>
            <p:cNvSpPr/>
            <p:nvPr/>
          </p:nvSpPr>
          <p:spPr>
            <a:xfrm>
              <a:off x="7122760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3" name="椭圆 3722"/>
            <p:cNvSpPr/>
            <p:nvPr/>
          </p:nvSpPr>
          <p:spPr>
            <a:xfrm>
              <a:off x="729261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4" name="椭圆 3723"/>
            <p:cNvSpPr/>
            <p:nvPr/>
          </p:nvSpPr>
          <p:spPr>
            <a:xfrm>
              <a:off x="7459145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5" name="椭圆 3724"/>
            <p:cNvSpPr/>
            <p:nvPr/>
          </p:nvSpPr>
          <p:spPr>
            <a:xfrm>
              <a:off x="7636943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6" name="椭圆 3725"/>
            <p:cNvSpPr/>
            <p:nvPr/>
          </p:nvSpPr>
          <p:spPr>
            <a:xfrm>
              <a:off x="7806801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7" name="椭圆 3726"/>
            <p:cNvSpPr/>
            <p:nvPr/>
          </p:nvSpPr>
          <p:spPr>
            <a:xfrm>
              <a:off x="797332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8" name="椭圆 3727"/>
            <p:cNvSpPr/>
            <p:nvPr/>
          </p:nvSpPr>
          <p:spPr>
            <a:xfrm>
              <a:off x="8139855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9" name="椭圆 3728"/>
            <p:cNvSpPr/>
            <p:nvPr/>
          </p:nvSpPr>
          <p:spPr>
            <a:xfrm>
              <a:off x="8309713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0" name="椭圆 3729"/>
            <p:cNvSpPr/>
            <p:nvPr/>
          </p:nvSpPr>
          <p:spPr>
            <a:xfrm>
              <a:off x="847624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1" name="椭圆 3730"/>
            <p:cNvSpPr/>
            <p:nvPr/>
          </p:nvSpPr>
          <p:spPr>
            <a:xfrm>
              <a:off x="8654040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2" name="椭圆 3731"/>
            <p:cNvSpPr/>
            <p:nvPr/>
          </p:nvSpPr>
          <p:spPr>
            <a:xfrm>
              <a:off x="882389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3" name="椭圆 3732"/>
            <p:cNvSpPr/>
            <p:nvPr/>
          </p:nvSpPr>
          <p:spPr>
            <a:xfrm>
              <a:off x="8990424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5" name="椭圆 3734"/>
            <p:cNvSpPr/>
            <p:nvPr/>
          </p:nvSpPr>
          <p:spPr>
            <a:xfrm>
              <a:off x="3055063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6" name="椭圆 3735"/>
            <p:cNvSpPr/>
            <p:nvPr/>
          </p:nvSpPr>
          <p:spPr>
            <a:xfrm>
              <a:off x="305506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7" name="椭圆 3736"/>
            <p:cNvSpPr/>
            <p:nvPr/>
          </p:nvSpPr>
          <p:spPr>
            <a:xfrm>
              <a:off x="3224922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8" name="椭圆 3737"/>
            <p:cNvSpPr/>
            <p:nvPr/>
          </p:nvSpPr>
          <p:spPr>
            <a:xfrm>
              <a:off x="322492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9" name="椭圆 3738"/>
            <p:cNvSpPr/>
            <p:nvPr/>
          </p:nvSpPr>
          <p:spPr>
            <a:xfrm>
              <a:off x="3391448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0" name="椭圆 3739"/>
            <p:cNvSpPr/>
            <p:nvPr/>
          </p:nvSpPr>
          <p:spPr>
            <a:xfrm>
              <a:off x="339144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1" name="椭圆 3740"/>
            <p:cNvSpPr/>
            <p:nvPr/>
          </p:nvSpPr>
          <p:spPr>
            <a:xfrm>
              <a:off x="3569247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2" name="椭圆 3741"/>
            <p:cNvSpPr/>
            <p:nvPr/>
          </p:nvSpPr>
          <p:spPr>
            <a:xfrm>
              <a:off x="3569247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3" name="椭圆 3742"/>
            <p:cNvSpPr/>
            <p:nvPr/>
          </p:nvSpPr>
          <p:spPr>
            <a:xfrm>
              <a:off x="3739105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4" name="椭圆 3743"/>
            <p:cNvSpPr/>
            <p:nvPr/>
          </p:nvSpPr>
          <p:spPr>
            <a:xfrm>
              <a:off x="373910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5" name="椭圆 3744"/>
            <p:cNvSpPr/>
            <p:nvPr/>
          </p:nvSpPr>
          <p:spPr>
            <a:xfrm>
              <a:off x="390563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6" name="椭圆 3745"/>
            <p:cNvSpPr/>
            <p:nvPr/>
          </p:nvSpPr>
          <p:spPr>
            <a:xfrm>
              <a:off x="3905632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7" name="椭圆 3746"/>
            <p:cNvSpPr/>
            <p:nvPr/>
          </p:nvSpPr>
          <p:spPr>
            <a:xfrm>
              <a:off x="4072159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8" name="椭圆 3747"/>
            <p:cNvSpPr/>
            <p:nvPr/>
          </p:nvSpPr>
          <p:spPr>
            <a:xfrm>
              <a:off x="407215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9" name="椭圆 3748"/>
            <p:cNvSpPr/>
            <p:nvPr/>
          </p:nvSpPr>
          <p:spPr>
            <a:xfrm>
              <a:off x="4242016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0" name="椭圆 3749"/>
            <p:cNvSpPr/>
            <p:nvPr/>
          </p:nvSpPr>
          <p:spPr>
            <a:xfrm>
              <a:off x="4242016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1" name="椭圆 3750"/>
            <p:cNvSpPr/>
            <p:nvPr/>
          </p:nvSpPr>
          <p:spPr>
            <a:xfrm>
              <a:off x="4408544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2" name="椭圆 3751"/>
            <p:cNvSpPr/>
            <p:nvPr/>
          </p:nvSpPr>
          <p:spPr>
            <a:xfrm>
              <a:off x="4408544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3" name="椭圆 3752"/>
            <p:cNvSpPr/>
            <p:nvPr/>
          </p:nvSpPr>
          <p:spPr>
            <a:xfrm>
              <a:off x="4586342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4" name="椭圆 3753"/>
            <p:cNvSpPr/>
            <p:nvPr/>
          </p:nvSpPr>
          <p:spPr>
            <a:xfrm>
              <a:off x="458634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5" name="椭圆 3754"/>
            <p:cNvSpPr/>
            <p:nvPr/>
          </p:nvSpPr>
          <p:spPr>
            <a:xfrm>
              <a:off x="47562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6" name="椭圆 3755"/>
            <p:cNvSpPr/>
            <p:nvPr/>
          </p:nvSpPr>
          <p:spPr>
            <a:xfrm>
              <a:off x="4756200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7" name="椭圆 3756"/>
            <p:cNvSpPr/>
            <p:nvPr/>
          </p:nvSpPr>
          <p:spPr>
            <a:xfrm>
              <a:off x="492272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8" name="椭圆 3757"/>
            <p:cNvSpPr/>
            <p:nvPr/>
          </p:nvSpPr>
          <p:spPr>
            <a:xfrm>
              <a:off x="4922727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9" name="椭圆 3758"/>
            <p:cNvSpPr/>
            <p:nvPr/>
          </p:nvSpPr>
          <p:spPr>
            <a:xfrm>
              <a:off x="5089254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0" name="椭圆 3759"/>
            <p:cNvSpPr/>
            <p:nvPr/>
          </p:nvSpPr>
          <p:spPr>
            <a:xfrm>
              <a:off x="5089254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1" name="椭圆 3760"/>
            <p:cNvSpPr/>
            <p:nvPr/>
          </p:nvSpPr>
          <p:spPr>
            <a:xfrm>
              <a:off x="5259112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2" name="椭圆 3761"/>
            <p:cNvSpPr/>
            <p:nvPr/>
          </p:nvSpPr>
          <p:spPr>
            <a:xfrm>
              <a:off x="5259112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3" name="椭圆 3762"/>
            <p:cNvSpPr/>
            <p:nvPr/>
          </p:nvSpPr>
          <p:spPr>
            <a:xfrm>
              <a:off x="542563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4" name="椭圆 3763"/>
            <p:cNvSpPr/>
            <p:nvPr/>
          </p:nvSpPr>
          <p:spPr>
            <a:xfrm>
              <a:off x="542563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5" name="椭圆 3764"/>
            <p:cNvSpPr/>
            <p:nvPr/>
          </p:nvSpPr>
          <p:spPr>
            <a:xfrm>
              <a:off x="5603439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6" name="椭圆 3765"/>
            <p:cNvSpPr/>
            <p:nvPr/>
          </p:nvSpPr>
          <p:spPr>
            <a:xfrm>
              <a:off x="5603439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7" name="椭圆 3766"/>
            <p:cNvSpPr/>
            <p:nvPr/>
          </p:nvSpPr>
          <p:spPr>
            <a:xfrm>
              <a:off x="5773297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8" name="椭圆 3767"/>
            <p:cNvSpPr/>
            <p:nvPr/>
          </p:nvSpPr>
          <p:spPr>
            <a:xfrm>
              <a:off x="5773297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9" name="椭圆 3768"/>
            <p:cNvSpPr/>
            <p:nvPr/>
          </p:nvSpPr>
          <p:spPr>
            <a:xfrm>
              <a:off x="593982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0" name="椭圆 3769"/>
            <p:cNvSpPr/>
            <p:nvPr/>
          </p:nvSpPr>
          <p:spPr>
            <a:xfrm>
              <a:off x="593982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1" name="椭圆 3770"/>
            <p:cNvSpPr/>
            <p:nvPr/>
          </p:nvSpPr>
          <p:spPr>
            <a:xfrm>
              <a:off x="3055063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2" name="椭圆 3771"/>
            <p:cNvSpPr/>
            <p:nvPr/>
          </p:nvSpPr>
          <p:spPr>
            <a:xfrm>
              <a:off x="305506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3" name="椭圆 3772"/>
            <p:cNvSpPr/>
            <p:nvPr/>
          </p:nvSpPr>
          <p:spPr>
            <a:xfrm>
              <a:off x="3224922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4" name="椭圆 3773"/>
            <p:cNvSpPr/>
            <p:nvPr/>
          </p:nvSpPr>
          <p:spPr>
            <a:xfrm>
              <a:off x="3224922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5" name="椭圆 3774"/>
            <p:cNvSpPr/>
            <p:nvPr/>
          </p:nvSpPr>
          <p:spPr>
            <a:xfrm>
              <a:off x="3391448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6" name="椭圆 3775"/>
            <p:cNvSpPr/>
            <p:nvPr/>
          </p:nvSpPr>
          <p:spPr>
            <a:xfrm>
              <a:off x="3391448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7" name="椭圆 3776"/>
            <p:cNvSpPr/>
            <p:nvPr/>
          </p:nvSpPr>
          <p:spPr>
            <a:xfrm>
              <a:off x="356924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8" name="椭圆 3777"/>
            <p:cNvSpPr/>
            <p:nvPr/>
          </p:nvSpPr>
          <p:spPr>
            <a:xfrm>
              <a:off x="3569247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9" name="椭圆 3778"/>
            <p:cNvSpPr/>
            <p:nvPr/>
          </p:nvSpPr>
          <p:spPr>
            <a:xfrm>
              <a:off x="3739105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0" name="椭圆 3779"/>
            <p:cNvSpPr/>
            <p:nvPr/>
          </p:nvSpPr>
          <p:spPr>
            <a:xfrm>
              <a:off x="3739105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1" name="椭圆 3780"/>
            <p:cNvSpPr/>
            <p:nvPr/>
          </p:nvSpPr>
          <p:spPr>
            <a:xfrm>
              <a:off x="390563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2" name="椭圆 3781"/>
            <p:cNvSpPr/>
            <p:nvPr/>
          </p:nvSpPr>
          <p:spPr>
            <a:xfrm>
              <a:off x="390563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3" name="椭圆 3782"/>
            <p:cNvSpPr/>
            <p:nvPr/>
          </p:nvSpPr>
          <p:spPr>
            <a:xfrm>
              <a:off x="4072159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4" name="椭圆 3783"/>
            <p:cNvSpPr/>
            <p:nvPr/>
          </p:nvSpPr>
          <p:spPr>
            <a:xfrm>
              <a:off x="4072159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5" name="椭圆 3784"/>
            <p:cNvSpPr/>
            <p:nvPr/>
          </p:nvSpPr>
          <p:spPr>
            <a:xfrm>
              <a:off x="4242016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6" name="椭圆 3785"/>
            <p:cNvSpPr/>
            <p:nvPr/>
          </p:nvSpPr>
          <p:spPr>
            <a:xfrm>
              <a:off x="4242016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7" name="椭圆 3786"/>
            <p:cNvSpPr/>
            <p:nvPr/>
          </p:nvSpPr>
          <p:spPr>
            <a:xfrm>
              <a:off x="4408544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8" name="椭圆 3787"/>
            <p:cNvSpPr/>
            <p:nvPr/>
          </p:nvSpPr>
          <p:spPr>
            <a:xfrm>
              <a:off x="4408544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9" name="椭圆 3788"/>
            <p:cNvSpPr/>
            <p:nvPr/>
          </p:nvSpPr>
          <p:spPr>
            <a:xfrm>
              <a:off x="4586342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0" name="椭圆 3789"/>
            <p:cNvSpPr/>
            <p:nvPr/>
          </p:nvSpPr>
          <p:spPr>
            <a:xfrm>
              <a:off x="4586342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1" name="椭圆 3790"/>
            <p:cNvSpPr/>
            <p:nvPr/>
          </p:nvSpPr>
          <p:spPr>
            <a:xfrm>
              <a:off x="4756200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2" name="椭圆 3791"/>
            <p:cNvSpPr/>
            <p:nvPr/>
          </p:nvSpPr>
          <p:spPr>
            <a:xfrm>
              <a:off x="4756200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3" name="椭圆 3792"/>
            <p:cNvSpPr/>
            <p:nvPr/>
          </p:nvSpPr>
          <p:spPr>
            <a:xfrm>
              <a:off x="4922727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4" name="椭圆 3793"/>
            <p:cNvSpPr/>
            <p:nvPr/>
          </p:nvSpPr>
          <p:spPr>
            <a:xfrm>
              <a:off x="4922727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5" name="椭圆 3794"/>
            <p:cNvSpPr/>
            <p:nvPr/>
          </p:nvSpPr>
          <p:spPr>
            <a:xfrm>
              <a:off x="5089254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6" name="椭圆 3795"/>
            <p:cNvSpPr/>
            <p:nvPr/>
          </p:nvSpPr>
          <p:spPr>
            <a:xfrm>
              <a:off x="5089254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7" name="椭圆 3796"/>
            <p:cNvSpPr/>
            <p:nvPr/>
          </p:nvSpPr>
          <p:spPr>
            <a:xfrm>
              <a:off x="5259112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8" name="椭圆 3797"/>
            <p:cNvSpPr/>
            <p:nvPr/>
          </p:nvSpPr>
          <p:spPr>
            <a:xfrm>
              <a:off x="525911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9" name="椭圆 3798"/>
            <p:cNvSpPr/>
            <p:nvPr/>
          </p:nvSpPr>
          <p:spPr>
            <a:xfrm>
              <a:off x="5425639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0" name="椭圆 3799"/>
            <p:cNvSpPr/>
            <p:nvPr/>
          </p:nvSpPr>
          <p:spPr>
            <a:xfrm>
              <a:off x="5425639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1" name="椭圆 3800"/>
            <p:cNvSpPr/>
            <p:nvPr/>
          </p:nvSpPr>
          <p:spPr>
            <a:xfrm>
              <a:off x="5603439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2" name="椭圆 3801"/>
            <p:cNvSpPr/>
            <p:nvPr/>
          </p:nvSpPr>
          <p:spPr>
            <a:xfrm>
              <a:off x="5603439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3" name="椭圆 3802"/>
            <p:cNvSpPr/>
            <p:nvPr/>
          </p:nvSpPr>
          <p:spPr>
            <a:xfrm>
              <a:off x="5773297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4" name="椭圆 3803"/>
            <p:cNvSpPr/>
            <p:nvPr/>
          </p:nvSpPr>
          <p:spPr>
            <a:xfrm>
              <a:off x="5773297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5" name="椭圆 3804"/>
            <p:cNvSpPr/>
            <p:nvPr/>
          </p:nvSpPr>
          <p:spPr>
            <a:xfrm>
              <a:off x="593982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6" name="椭圆 3805"/>
            <p:cNvSpPr/>
            <p:nvPr/>
          </p:nvSpPr>
          <p:spPr>
            <a:xfrm>
              <a:off x="5939823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7" name="椭圆 3806"/>
            <p:cNvSpPr/>
            <p:nvPr/>
          </p:nvSpPr>
          <p:spPr>
            <a:xfrm>
              <a:off x="3055063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8" name="椭圆 3807"/>
            <p:cNvSpPr/>
            <p:nvPr/>
          </p:nvSpPr>
          <p:spPr>
            <a:xfrm>
              <a:off x="3055063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9" name="椭圆 3808"/>
            <p:cNvSpPr/>
            <p:nvPr/>
          </p:nvSpPr>
          <p:spPr>
            <a:xfrm>
              <a:off x="3224922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0" name="椭圆 3809"/>
            <p:cNvSpPr/>
            <p:nvPr/>
          </p:nvSpPr>
          <p:spPr>
            <a:xfrm>
              <a:off x="322492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1" name="椭圆 3810"/>
            <p:cNvSpPr/>
            <p:nvPr/>
          </p:nvSpPr>
          <p:spPr>
            <a:xfrm>
              <a:off x="3391448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2" name="椭圆 3811"/>
            <p:cNvSpPr/>
            <p:nvPr/>
          </p:nvSpPr>
          <p:spPr>
            <a:xfrm>
              <a:off x="339144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3" name="椭圆 3812"/>
            <p:cNvSpPr/>
            <p:nvPr/>
          </p:nvSpPr>
          <p:spPr>
            <a:xfrm>
              <a:off x="3569247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4" name="椭圆 3813"/>
            <p:cNvSpPr/>
            <p:nvPr/>
          </p:nvSpPr>
          <p:spPr>
            <a:xfrm>
              <a:off x="3569247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5" name="椭圆 3814"/>
            <p:cNvSpPr/>
            <p:nvPr/>
          </p:nvSpPr>
          <p:spPr>
            <a:xfrm>
              <a:off x="3739105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6" name="椭圆 3815"/>
            <p:cNvSpPr/>
            <p:nvPr/>
          </p:nvSpPr>
          <p:spPr>
            <a:xfrm>
              <a:off x="373910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7" name="椭圆 3816"/>
            <p:cNvSpPr/>
            <p:nvPr/>
          </p:nvSpPr>
          <p:spPr>
            <a:xfrm>
              <a:off x="390563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8" name="椭圆 3817"/>
            <p:cNvSpPr/>
            <p:nvPr/>
          </p:nvSpPr>
          <p:spPr>
            <a:xfrm>
              <a:off x="390563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9" name="椭圆 3818"/>
            <p:cNvSpPr/>
            <p:nvPr/>
          </p:nvSpPr>
          <p:spPr>
            <a:xfrm>
              <a:off x="4072159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0" name="椭圆 3819"/>
            <p:cNvSpPr/>
            <p:nvPr/>
          </p:nvSpPr>
          <p:spPr>
            <a:xfrm>
              <a:off x="4072159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1" name="椭圆 3820"/>
            <p:cNvSpPr/>
            <p:nvPr/>
          </p:nvSpPr>
          <p:spPr>
            <a:xfrm>
              <a:off x="4242016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2" name="椭圆 3821"/>
            <p:cNvSpPr/>
            <p:nvPr/>
          </p:nvSpPr>
          <p:spPr>
            <a:xfrm>
              <a:off x="4242016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3" name="椭圆 3822"/>
            <p:cNvSpPr/>
            <p:nvPr/>
          </p:nvSpPr>
          <p:spPr>
            <a:xfrm>
              <a:off x="4408544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4" name="椭圆 3823"/>
            <p:cNvSpPr/>
            <p:nvPr/>
          </p:nvSpPr>
          <p:spPr>
            <a:xfrm>
              <a:off x="4408544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5" name="椭圆 3824"/>
            <p:cNvSpPr/>
            <p:nvPr/>
          </p:nvSpPr>
          <p:spPr>
            <a:xfrm>
              <a:off x="4586342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6" name="椭圆 3825"/>
            <p:cNvSpPr/>
            <p:nvPr/>
          </p:nvSpPr>
          <p:spPr>
            <a:xfrm>
              <a:off x="458634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7" name="椭圆 3826"/>
            <p:cNvSpPr/>
            <p:nvPr/>
          </p:nvSpPr>
          <p:spPr>
            <a:xfrm>
              <a:off x="475620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8" name="椭圆 3827"/>
            <p:cNvSpPr/>
            <p:nvPr/>
          </p:nvSpPr>
          <p:spPr>
            <a:xfrm>
              <a:off x="475620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9" name="椭圆 3828"/>
            <p:cNvSpPr/>
            <p:nvPr/>
          </p:nvSpPr>
          <p:spPr>
            <a:xfrm>
              <a:off x="4922727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0" name="椭圆 3829"/>
            <p:cNvSpPr/>
            <p:nvPr/>
          </p:nvSpPr>
          <p:spPr>
            <a:xfrm>
              <a:off x="49227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1" name="椭圆 3830"/>
            <p:cNvSpPr/>
            <p:nvPr/>
          </p:nvSpPr>
          <p:spPr>
            <a:xfrm>
              <a:off x="5089254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2" name="椭圆 3831"/>
            <p:cNvSpPr/>
            <p:nvPr/>
          </p:nvSpPr>
          <p:spPr>
            <a:xfrm>
              <a:off x="5089254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3" name="椭圆 3832"/>
            <p:cNvSpPr/>
            <p:nvPr/>
          </p:nvSpPr>
          <p:spPr>
            <a:xfrm>
              <a:off x="5259112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5" name="椭圆 3834"/>
            <p:cNvSpPr/>
            <p:nvPr/>
          </p:nvSpPr>
          <p:spPr>
            <a:xfrm>
              <a:off x="542563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6" name="椭圆 3835"/>
            <p:cNvSpPr/>
            <p:nvPr/>
          </p:nvSpPr>
          <p:spPr>
            <a:xfrm>
              <a:off x="5425639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7" name="椭圆 3836"/>
            <p:cNvSpPr/>
            <p:nvPr/>
          </p:nvSpPr>
          <p:spPr>
            <a:xfrm>
              <a:off x="5603439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8" name="椭圆 3837"/>
            <p:cNvSpPr/>
            <p:nvPr/>
          </p:nvSpPr>
          <p:spPr>
            <a:xfrm>
              <a:off x="5603439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9" name="椭圆 3838"/>
            <p:cNvSpPr/>
            <p:nvPr/>
          </p:nvSpPr>
          <p:spPr>
            <a:xfrm>
              <a:off x="5773297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0" name="椭圆 3839"/>
            <p:cNvSpPr/>
            <p:nvPr/>
          </p:nvSpPr>
          <p:spPr>
            <a:xfrm>
              <a:off x="5773297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1" name="椭圆 3840"/>
            <p:cNvSpPr/>
            <p:nvPr/>
          </p:nvSpPr>
          <p:spPr>
            <a:xfrm>
              <a:off x="593982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2" name="椭圆 3841"/>
            <p:cNvSpPr/>
            <p:nvPr/>
          </p:nvSpPr>
          <p:spPr>
            <a:xfrm>
              <a:off x="5939823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3" name="椭圆 3842"/>
            <p:cNvSpPr/>
            <p:nvPr/>
          </p:nvSpPr>
          <p:spPr>
            <a:xfrm>
              <a:off x="305506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4" name="椭圆 3843"/>
            <p:cNvSpPr/>
            <p:nvPr/>
          </p:nvSpPr>
          <p:spPr>
            <a:xfrm>
              <a:off x="305506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5" name="椭圆 3844"/>
            <p:cNvSpPr/>
            <p:nvPr/>
          </p:nvSpPr>
          <p:spPr>
            <a:xfrm>
              <a:off x="3224922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6" name="椭圆 3845"/>
            <p:cNvSpPr/>
            <p:nvPr/>
          </p:nvSpPr>
          <p:spPr>
            <a:xfrm>
              <a:off x="322492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7" name="椭圆 3846"/>
            <p:cNvSpPr/>
            <p:nvPr/>
          </p:nvSpPr>
          <p:spPr>
            <a:xfrm>
              <a:off x="3391448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8" name="椭圆 3847"/>
            <p:cNvSpPr/>
            <p:nvPr/>
          </p:nvSpPr>
          <p:spPr>
            <a:xfrm>
              <a:off x="3391448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9" name="椭圆 3848"/>
            <p:cNvSpPr/>
            <p:nvPr/>
          </p:nvSpPr>
          <p:spPr>
            <a:xfrm>
              <a:off x="3569247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0" name="椭圆 3849"/>
            <p:cNvSpPr/>
            <p:nvPr/>
          </p:nvSpPr>
          <p:spPr>
            <a:xfrm>
              <a:off x="356924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1" name="椭圆 3850"/>
            <p:cNvSpPr/>
            <p:nvPr/>
          </p:nvSpPr>
          <p:spPr>
            <a:xfrm>
              <a:off x="3739105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2" name="椭圆 3851"/>
            <p:cNvSpPr/>
            <p:nvPr/>
          </p:nvSpPr>
          <p:spPr>
            <a:xfrm>
              <a:off x="37391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3" name="椭圆 3852"/>
            <p:cNvSpPr/>
            <p:nvPr/>
          </p:nvSpPr>
          <p:spPr>
            <a:xfrm>
              <a:off x="3905632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4" name="椭圆 3853"/>
            <p:cNvSpPr/>
            <p:nvPr/>
          </p:nvSpPr>
          <p:spPr>
            <a:xfrm>
              <a:off x="3905632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5" name="椭圆 3854"/>
            <p:cNvSpPr/>
            <p:nvPr/>
          </p:nvSpPr>
          <p:spPr>
            <a:xfrm>
              <a:off x="4072159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6" name="椭圆 3855"/>
            <p:cNvSpPr/>
            <p:nvPr/>
          </p:nvSpPr>
          <p:spPr>
            <a:xfrm>
              <a:off x="4072159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7" name="椭圆 3856"/>
            <p:cNvSpPr/>
            <p:nvPr/>
          </p:nvSpPr>
          <p:spPr>
            <a:xfrm>
              <a:off x="4242016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8" name="椭圆 3857"/>
            <p:cNvSpPr/>
            <p:nvPr/>
          </p:nvSpPr>
          <p:spPr>
            <a:xfrm>
              <a:off x="4242016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9" name="椭圆 3858"/>
            <p:cNvSpPr/>
            <p:nvPr/>
          </p:nvSpPr>
          <p:spPr>
            <a:xfrm>
              <a:off x="4408544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0" name="椭圆 3859"/>
            <p:cNvSpPr/>
            <p:nvPr/>
          </p:nvSpPr>
          <p:spPr>
            <a:xfrm>
              <a:off x="4408544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1" name="椭圆 3860"/>
            <p:cNvSpPr/>
            <p:nvPr/>
          </p:nvSpPr>
          <p:spPr>
            <a:xfrm>
              <a:off x="458634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2" name="椭圆 3861"/>
            <p:cNvSpPr/>
            <p:nvPr/>
          </p:nvSpPr>
          <p:spPr>
            <a:xfrm>
              <a:off x="4586342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3" name="椭圆 3862"/>
            <p:cNvSpPr/>
            <p:nvPr/>
          </p:nvSpPr>
          <p:spPr>
            <a:xfrm>
              <a:off x="4756200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5" name="椭圆 3864"/>
            <p:cNvSpPr/>
            <p:nvPr/>
          </p:nvSpPr>
          <p:spPr>
            <a:xfrm>
              <a:off x="4922727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6" name="椭圆 3865"/>
            <p:cNvSpPr/>
            <p:nvPr/>
          </p:nvSpPr>
          <p:spPr>
            <a:xfrm>
              <a:off x="4922727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7" name="椭圆 3866"/>
            <p:cNvSpPr/>
            <p:nvPr/>
          </p:nvSpPr>
          <p:spPr>
            <a:xfrm>
              <a:off x="5089254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9" name="椭圆 3868"/>
            <p:cNvSpPr/>
            <p:nvPr/>
          </p:nvSpPr>
          <p:spPr>
            <a:xfrm>
              <a:off x="5259112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79" name="椭圆 3878"/>
            <p:cNvSpPr/>
            <p:nvPr/>
          </p:nvSpPr>
          <p:spPr>
            <a:xfrm>
              <a:off x="3055063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0" name="椭圆 3879"/>
            <p:cNvSpPr/>
            <p:nvPr/>
          </p:nvSpPr>
          <p:spPr>
            <a:xfrm>
              <a:off x="3055063" y="211822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1" name="椭圆 3880"/>
            <p:cNvSpPr/>
            <p:nvPr/>
          </p:nvSpPr>
          <p:spPr>
            <a:xfrm>
              <a:off x="3224922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2" name="椭圆 3881"/>
            <p:cNvSpPr/>
            <p:nvPr/>
          </p:nvSpPr>
          <p:spPr>
            <a:xfrm>
              <a:off x="3224922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4" name="椭圆 3883"/>
            <p:cNvSpPr/>
            <p:nvPr/>
          </p:nvSpPr>
          <p:spPr>
            <a:xfrm>
              <a:off x="3391448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5" name="椭圆 3884"/>
            <p:cNvSpPr/>
            <p:nvPr/>
          </p:nvSpPr>
          <p:spPr>
            <a:xfrm>
              <a:off x="3569247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6" name="椭圆 3885"/>
            <p:cNvSpPr/>
            <p:nvPr/>
          </p:nvSpPr>
          <p:spPr>
            <a:xfrm>
              <a:off x="3569247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7" name="椭圆 3886"/>
            <p:cNvSpPr/>
            <p:nvPr/>
          </p:nvSpPr>
          <p:spPr>
            <a:xfrm>
              <a:off x="373910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8" name="椭圆 3887"/>
            <p:cNvSpPr/>
            <p:nvPr/>
          </p:nvSpPr>
          <p:spPr>
            <a:xfrm>
              <a:off x="37391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9" name="椭圆 3888"/>
            <p:cNvSpPr/>
            <p:nvPr/>
          </p:nvSpPr>
          <p:spPr>
            <a:xfrm>
              <a:off x="3905632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0" name="椭圆 3889"/>
            <p:cNvSpPr/>
            <p:nvPr/>
          </p:nvSpPr>
          <p:spPr>
            <a:xfrm>
              <a:off x="3905632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1" name="椭圆 3890"/>
            <p:cNvSpPr/>
            <p:nvPr/>
          </p:nvSpPr>
          <p:spPr>
            <a:xfrm>
              <a:off x="4072159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2" name="椭圆 3891"/>
            <p:cNvSpPr/>
            <p:nvPr/>
          </p:nvSpPr>
          <p:spPr>
            <a:xfrm>
              <a:off x="4072159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3" name="椭圆 3892"/>
            <p:cNvSpPr/>
            <p:nvPr/>
          </p:nvSpPr>
          <p:spPr>
            <a:xfrm>
              <a:off x="424201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4" name="椭圆 3893"/>
            <p:cNvSpPr/>
            <p:nvPr/>
          </p:nvSpPr>
          <p:spPr>
            <a:xfrm>
              <a:off x="4242016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5" name="椭圆 3894"/>
            <p:cNvSpPr/>
            <p:nvPr/>
          </p:nvSpPr>
          <p:spPr>
            <a:xfrm>
              <a:off x="4408544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6" name="椭圆 3895"/>
            <p:cNvSpPr/>
            <p:nvPr/>
          </p:nvSpPr>
          <p:spPr>
            <a:xfrm>
              <a:off x="4408544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7" name="椭圆 3896"/>
            <p:cNvSpPr/>
            <p:nvPr/>
          </p:nvSpPr>
          <p:spPr>
            <a:xfrm>
              <a:off x="4586342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9" name="椭圆 3898"/>
            <p:cNvSpPr/>
            <p:nvPr/>
          </p:nvSpPr>
          <p:spPr>
            <a:xfrm>
              <a:off x="475620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04" name="椭圆 3903"/>
            <p:cNvSpPr/>
            <p:nvPr/>
          </p:nvSpPr>
          <p:spPr>
            <a:xfrm>
              <a:off x="5089254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6" name="椭圆 3915"/>
            <p:cNvSpPr/>
            <p:nvPr/>
          </p:nvSpPr>
          <p:spPr>
            <a:xfrm>
              <a:off x="3055063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7" name="椭圆 3916"/>
            <p:cNvSpPr/>
            <p:nvPr/>
          </p:nvSpPr>
          <p:spPr>
            <a:xfrm>
              <a:off x="3224922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8" name="椭圆 3917"/>
            <p:cNvSpPr/>
            <p:nvPr/>
          </p:nvSpPr>
          <p:spPr>
            <a:xfrm>
              <a:off x="3224922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9" name="椭圆 3918"/>
            <p:cNvSpPr/>
            <p:nvPr/>
          </p:nvSpPr>
          <p:spPr>
            <a:xfrm>
              <a:off x="339144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0" name="椭圆 3919"/>
            <p:cNvSpPr/>
            <p:nvPr/>
          </p:nvSpPr>
          <p:spPr>
            <a:xfrm>
              <a:off x="3391448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1" name="椭圆 3920"/>
            <p:cNvSpPr/>
            <p:nvPr/>
          </p:nvSpPr>
          <p:spPr>
            <a:xfrm>
              <a:off x="3569247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2" name="椭圆 3921"/>
            <p:cNvSpPr/>
            <p:nvPr/>
          </p:nvSpPr>
          <p:spPr>
            <a:xfrm>
              <a:off x="356924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3" name="椭圆 3922"/>
            <p:cNvSpPr/>
            <p:nvPr/>
          </p:nvSpPr>
          <p:spPr>
            <a:xfrm>
              <a:off x="3739105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4" name="椭圆 3923"/>
            <p:cNvSpPr/>
            <p:nvPr/>
          </p:nvSpPr>
          <p:spPr>
            <a:xfrm>
              <a:off x="37391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5" name="椭圆 3924"/>
            <p:cNvSpPr/>
            <p:nvPr/>
          </p:nvSpPr>
          <p:spPr>
            <a:xfrm>
              <a:off x="390563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6" name="椭圆 3925"/>
            <p:cNvSpPr/>
            <p:nvPr/>
          </p:nvSpPr>
          <p:spPr>
            <a:xfrm>
              <a:off x="3905632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7" name="椭圆 3926"/>
            <p:cNvSpPr/>
            <p:nvPr/>
          </p:nvSpPr>
          <p:spPr>
            <a:xfrm>
              <a:off x="4072159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0" name="椭圆 3929"/>
            <p:cNvSpPr/>
            <p:nvPr/>
          </p:nvSpPr>
          <p:spPr>
            <a:xfrm>
              <a:off x="4242016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1" name="椭圆 3930"/>
            <p:cNvSpPr/>
            <p:nvPr/>
          </p:nvSpPr>
          <p:spPr>
            <a:xfrm>
              <a:off x="4408544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45" name="椭圆 3944"/>
            <p:cNvSpPr/>
            <p:nvPr/>
          </p:nvSpPr>
          <p:spPr>
            <a:xfrm>
              <a:off x="560343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1" name="椭圆 3950"/>
            <p:cNvSpPr/>
            <p:nvPr/>
          </p:nvSpPr>
          <p:spPr>
            <a:xfrm>
              <a:off x="3055063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2" name="椭圆 3951"/>
            <p:cNvSpPr/>
            <p:nvPr/>
          </p:nvSpPr>
          <p:spPr>
            <a:xfrm>
              <a:off x="3055063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3" name="椭圆 3952"/>
            <p:cNvSpPr/>
            <p:nvPr/>
          </p:nvSpPr>
          <p:spPr>
            <a:xfrm>
              <a:off x="3224922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4" name="椭圆 3953"/>
            <p:cNvSpPr/>
            <p:nvPr/>
          </p:nvSpPr>
          <p:spPr>
            <a:xfrm>
              <a:off x="3224922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5" name="椭圆 3954"/>
            <p:cNvSpPr/>
            <p:nvPr/>
          </p:nvSpPr>
          <p:spPr>
            <a:xfrm>
              <a:off x="3391448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6" name="椭圆 3955"/>
            <p:cNvSpPr/>
            <p:nvPr/>
          </p:nvSpPr>
          <p:spPr>
            <a:xfrm>
              <a:off x="3391448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7" name="椭圆 3956"/>
            <p:cNvSpPr/>
            <p:nvPr/>
          </p:nvSpPr>
          <p:spPr>
            <a:xfrm>
              <a:off x="3569247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8" name="椭圆 3957"/>
            <p:cNvSpPr/>
            <p:nvPr/>
          </p:nvSpPr>
          <p:spPr>
            <a:xfrm>
              <a:off x="3569247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9" name="椭圆 3958"/>
            <p:cNvSpPr/>
            <p:nvPr/>
          </p:nvSpPr>
          <p:spPr>
            <a:xfrm>
              <a:off x="3739105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0" name="椭圆 3959"/>
            <p:cNvSpPr/>
            <p:nvPr/>
          </p:nvSpPr>
          <p:spPr>
            <a:xfrm>
              <a:off x="3739105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1" name="椭圆 3960"/>
            <p:cNvSpPr/>
            <p:nvPr/>
          </p:nvSpPr>
          <p:spPr>
            <a:xfrm>
              <a:off x="3905632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2" name="椭圆 3961"/>
            <p:cNvSpPr/>
            <p:nvPr/>
          </p:nvSpPr>
          <p:spPr>
            <a:xfrm>
              <a:off x="3905632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3" name="椭圆 3962"/>
            <p:cNvSpPr/>
            <p:nvPr/>
          </p:nvSpPr>
          <p:spPr>
            <a:xfrm>
              <a:off x="4072159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7" name="椭圆 3966"/>
            <p:cNvSpPr/>
            <p:nvPr/>
          </p:nvSpPr>
          <p:spPr>
            <a:xfrm>
              <a:off x="4408544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7" name="椭圆 3986"/>
            <p:cNvSpPr/>
            <p:nvPr/>
          </p:nvSpPr>
          <p:spPr>
            <a:xfrm>
              <a:off x="3055063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8" name="椭圆 3987"/>
            <p:cNvSpPr/>
            <p:nvPr/>
          </p:nvSpPr>
          <p:spPr>
            <a:xfrm>
              <a:off x="3055063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9" name="椭圆 3988"/>
            <p:cNvSpPr/>
            <p:nvPr/>
          </p:nvSpPr>
          <p:spPr>
            <a:xfrm>
              <a:off x="3224922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0" name="椭圆 3989"/>
            <p:cNvSpPr/>
            <p:nvPr/>
          </p:nvSpPr>
          <p:spPr>
            <a:xfrm>
              <a:off x="3224922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1" name="椭圆 3990"/>
            <p:cNvSpPr/>
            <p:nvPr/>
          </p:nvSpPr>
          <p:spPr>
            <a:xfrm>
              <a:off x="3391448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2" name="椭圆 3991"/>
            <p:cNvSpPr/>
            <p:nvPr/>
          </p:nvSpPr>
          <p:spPr>
            <a:xfrm>
              <a:off x="3391448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3" name="椭圆 3992"/>
            <p:cNvSpPr/>
            <p:nvPr/>
          </p:nvSpPr>
          <p:spPr>
            <a:xfrm>
              <a:off x="3569247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4" name="椭圆 3993"/>
            <p:cNvSpPr/>
            <p:nvPr/>
          </p:nvSpPr>
          <p:spPr>
            <a:xfrm>
              <a:off x="356924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6" name="椭圆 3995"/>
            <p:cNvSpPr/>
            <p:nvPr/>
          </p:nvSpPr>
          <p:spPr>
            <a:xfrm>
              <a:off x="3739105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7" name="椭圆 3996"/>
            <p:cNvSpPr/>
            <p:nvPr/>
          </p:nvSpPr>
          <p:spPr>
            <a:xfrm>
              <a:off x="3905632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8" name="椭圆 3997"/>
            <p:cNvSpPr/>
            <p:nvPr/>
          </p:nvSpPr>
          <p:spPr>
            <a:xfrm>
              <a:off x="390563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9" name="椭圆 3998"/>
            <p:cNvSpPr/>
            <p:nvPr/>
          </p:nvSpPr>
          <p:spPr>
            <a:xfrm>
              <a:off x="4072159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02" name="椭圆 4001"/>
            <p:cNvSpPr/>
            <p:nvPr/>
          </p:nvSpPr>
          <p:spPr>
            <a:xfrm>
              <a:off x="4242016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3" name="椭圆 4022"/>
            <p:cNvSpPr/>
            <p:nvPr/>
          </p:nvSpPr>
          <p:spPr>
            <a:xfrm>
              <a:off x="3055063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4" name="椭圆 4023"/>
            <p:cNvSpPr/>
            <p:nvPr/>
          </p:nvSpPr>
          <p:spPr>
            <a:xfrm>
              <a:off x="322492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5" name="椭圆 4024"/>
            <p:cNvSpPr/>
            <p:nvPr/>
          </p:nvSpPr>
          <p:spPr>
            <a:xfrm>
              <a:off x="3391448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6" name="椭圆 4025"/>
            <p:cNvSpPr/>
            <p:nvPr/>
          </p:nvSpPr>
          <p:spPr>
            <a:xfrm>
              <a:off x="356924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7" name="椭圆 4026"/>
            <p:cNvSpPr/>
            <p:nvPr/>
          </p:nvSpPr>
          <p:spPr>
            <a:xfrm>
              <a:off x="37391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8" name="椭圆 4027"/>
            <p:cNvSpPr/>
            <p:nvPr/>
          </p:nvSpPr>
          <p:spPr>
            <a:xfrm>
              <a:off x="390563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9" name="椭圆 4028"/>
            <p:cNvSpPr/>
            <p:nvPr/>
          </p:nvSpPr>
          <p:spPr>
            <a:xfrm>
              <a:off x="4072159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1" name="椭圆 4040"/>
            <p:cNvSpPr/>
            <p:nvPr/>
          </p:nvSpPr>
          <p:spPr>
            <a:xfrm>
              <a:off x="305506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2" name="椭圆 4041"/>
            <p:cNvSpPr/>
            <p:nvPr/>
          </p:nvSpPr>
          <p:spPr>
            <a:xfrm>
              <a:off x="3055063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3" name="椭圆 4042"/>
            <p:cNvSpPr/>
            <p:nvPr/>
          </p:nvSpPr>
          <p:spPr>
            <a:xfrm>
              <a:off x="3224922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4" name="椭圆 4043"/>
            <p:cNvSpPr/>
            <p:nvPr/>
          </p:nvSpPr>
          <p:spPr>
            <a:xfrm>
              <a:off x="3224922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5" name="椭圆 4044"/>
            <p:cNvSpPr/>
            <p:nvPr/>
          </p:nvSpPr>
          <p:spPr>
            <a:xfrm>
              <a:off x="3391448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7" name="椭圆 4046"/>
            <p:cNvSpPr/>
            <p:nvPr/>
          </p:nvSpPr>
          <p:spPr>
            <a:xfrm>
              <a:off x="3569247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8" name="椭圆 4047"/>
            <p:cNvSpPr/>
            <p:nvPr/>
          </p:nvSpPr>
          <p:spPr>
            <a:xfrm>
              <a:off x="3569247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9" name="椭圆 4048"/>
            <p:cNvSpPr/>
            <p:nvPr/>
          </p:nvSpPr>
          <p:spPr>
            <a:xfrm>
              <a:off x="3739105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0" name="椭圆 4049"/>
            <p:cNvSpPr/>
            <p:nvPr/>
          </p:nvSpPr>
          <p:spPr>
            <a:xfrm>
              <a:off x="373910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1" name="椭圆 4050"/>
            <p:cNvSpPr/>
            <p:nvPr/>
          </p:nvSpPr>
          <p:spPr>
            <a:xfrm>
              <a:off x="3905632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3" name="椭圆 4052"/>
            <p:cNvSpPr/>
            <p:nvPr/>
          </p:nvSpPr>
          <p:spPr>
            <a:xfrm>
              <a:off x="4072159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4" name="椭圆 4053"/>
            <p:cNvSpPr/>
            <p:nvPr/>
          </p:nvSpPr>
          <p:spPr>
            <a:xfrm>
              <a:off x="4072159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5" name="椭圆 4054"/>
            <p:cNvSpPr/>
            <p:nvPr/>
          </p:nvSpPr>
          <p:spPr>
            <a:xfrm>
              <a:off x="4242016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7" name="椭圆 4076"/>
            <p:cNvSpPr/>
            <p:nvPr/>
          </p:nvSpPr>
          <p:spPr>
            <a:xfrm>
              <a:off x="3055063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8" name="椭圆 4077"/>
            <p:cNvSpPr/>
            <p:nvPr/>
          </p:nvSpPr>
          <p:spPr>
            <a:xfrm>
              <a:off x="3055063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9" name="椭圆 4078"/>
            <p:cNvSpPr/>
            <p:nvPr/>
          </p:nvSpPr>
          <p:spPr>
            <a:xfrm>
              <a:off x="3224922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0" name="椭圆 4079"/>
            <p:cNvSpPr/>
            <p:nvPr/>
          </p:nvSpPr>
          <p:spPr>
            <a:xfrm>
              <a:off x="3224922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1" name="椭圆 4080"/>
            <p:cNvSpPr/>
            <p:nvPr/>
          </p:nvSpPr>
          <p:spPr>
            <a:xfrm>
              <a:off x="3391448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2" name="椭圆 4081"/>
            <p:cNvSpPr/>
            <p:nvPr/>
          </p:nvSpPr>
          <p:spPr>
            <a:xfrm>
              <a:off x="339144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3" name="椭圆 4082"/>
            <p:cNvSpPr/>
            <p:nvPr/>
          </p:nvSpPr>
          <p:spPr>
            <a:xfrm>
              <a:off x="3569247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4" name="椭圆 4083"/>
            <p:cNvSpPr/>
            <p:nvPr/>
          </p:nvSpPr>
          <p:spPr>
            <a:xfrm>
              <a:off x="3569247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5" name="椭圆 4084"/>
            <p:cNvSpPr/>
            <p:nvPr/>
          </p:nvSpPr>
          <p:spPr>
            <a:xfrm>
              <a:off x="3739105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6" name="椭圆 4085"/>
            <p:cNvSpPr/>
            <p:nvPr/>
          </p:nvSpPr>
          <p:spPr>
            <a:xfrm>
              <a:off x="373910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8" name="椭圆 4087"/>
            <p:cNvSpPr/>
            <p:nvPr/>
          </p:nvSpPr>
          <p:spPr>
            <a:xfrm>
              <a:off x="3905632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9" name="椭圆 4088"/>
            <p:cNvSpPr/>
            <p:nvPr/>
          </p:nvSpPr>
          <p:spPr>
            <a:xfrm>
              <a:off x="4072159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0" name="椭圆 4089"/>
            <p:cNvSpPr/>
            <p:nvPr/>
          </p:nvSpPr>
          <p:spPr>
            <a:xfrm>
              <a:off x="4072159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2" name="椭圆 4091"/>
            <p:cNvSpPr/>
            <p:nvPr/>
          </p:nvSpPr>
          <p:spPr>
            <a:xfrm>
              <a:off x="4242016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6" name="椭圆 4095"/>
            <p:cNvSpPr/>
            <p:nvPr/>
          </p:nvSpPr>
          <p:spPr>
            <a:xfrm>
              <a:off x="4586342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3" name="椭圆 4112"/>
            <p:cNvSpPr/>
            <p:nvPr/>
          </p:nvSpPr>
          <p:spPr>
            <a:xfrm>
              <a:off x="3055063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4" name="椭圆 4113"/>
            <p:cNvSpPr/>
            <p:nvPr/>
          </p:nvSpPr>
          <p:spPr>
            <a:xfrm>
              <a:off x="305506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5" name="椭圆 4114"/>
            <p:cNvSpPr/>
            <p:nvPr/>
          </p:nvSpPr>
          <p:spPr>
            <a:xfrm>
              <a:off x="3224922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6" name="椭圆 4115"/>
            <p:cNvSpPr/>
            <p:nvPr/>
          </p:nvSpPr>
          <p:spPr>
            <a:xfrm>
              <a:off x="3224922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7" name="椭圆 4116"/>
            <p:cNvSpPr/>
            <p:nvPr/>
          </p:nvSpPr>
          <p:spPr>
            <a:xfrm>
              <a:off x="3391448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8" name="椭圆 4117"/>
            <p:cNvSpPr/>
            <p:nvPr/>
          </p:nvSpPr>
          <p:spPr>
            <a:xfrm>
              <a:off x="339144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9" name="椭圆 4118"/>
            <p:cNvSpPr/>
            <p:nvPr/>
          </p:nvSpPr>
          <p:spPr>
            <a:xfrm>
              <a:off x="3569247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0" name="椭圆 4119"/>
            <p:cNvSpPr/>
            <p:nvPr/>
          </p:nvSpPr>
          <p:spPr>
            <a:xfrm>
              <a:off x="356924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1" name="椭圆 4120"/>
            <p:cNvSpPr/>
            <p:nvPr/>
          </p:nvSpPr>
          <p:spPr>
            <a:xfrm>
              <a:off x="373910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2" name="椭圆 4121"/>
            <p:cNvSpPr/>
            <p:nvPr/>
          </p:nvSpPr>
          <p:spPr>
            <a:xfrm>
              <a:off x="373910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390563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3905632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4072159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6" name="椭圆 4125"/>
            <p:cNvSpPr/>
            <p:nvPr/>
          </p:nvSpPr>
          <p:spPr>
            <a:xfrm>
              <a:off x="407215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7" name="椭圆 4126"/>
            <p:cNvSpPr/>
            <p:nvPr/>
          </p:nvSpPr>
          <p:spPr>
            <a:xfrm>
              <a:off x="424201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8" name="椭圆 4127"/>
            <p:cNvSpPr/>
            <p:nvPr/>
          </p:nvSpPr>
          <p:spPr>
            <a:xfrm>
              <a:off x="424201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9" name="椭圆 4128"/>
            <p:cNvSpPr/>
            <p:nvPr/>
          </p:nvSpPr>
          <p:spPr>
            <a:xfrm>
              <a:off x="4408544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0" name="椭圆 4129"/>
            <p:cNvSpPr/>
            <p:nvPr/>
          </p:nvSpPr>
          <p:spPr>
            <a:xfrm>
              <a:off x="4408544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1" name="椭圆 4130"/>
            <p:cNvSpPr/>
            <p:nvPr/>
          </p:nvSpPr>
          <p:spPr>
            <a:xfrm>
              <a:off x="4586342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2" name="椭圆 4131"/>
            <p:cNvSpPr/>
            <p:nvPr/>
          </p:nvSpPr>
          <p:spPr>
            <a:xfrm>
              <a:off x="458634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3" name="椭圆 4132"/>
            <p:cNvSpPr/>
            <p:nvPr/>
          </p:nvSpPr>
          <p:spPr>
            <a:xfrm>
              <a:off x="47562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4" name="椭圆 4133"/>
            <p:cNvSpPr/>
            <p:nvPr/>
          </p:nvSpPr>
          <p:spPr>
            <a:xfrm>
              <a:off x="4756200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5" name="椭圆 4134"/>
            <p:cNvSpPr/>
            <p:nvPr/>
          </p:nvSpPr>
          <p:spPr>
            <a:xfrm>
              <a:off x="4922727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6" name="椭圆 4135"/>
            <p:cNvSpPr/>
            <p:nvPr/>
          </p:nvSpPr>
          <p:spPr>
            <a:xfrm>
              <a:off x="492272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7" name="椭圆 4136"/>
            <p:cNvSpPr/>
            <p:nvPr/>
          </p:nvSpPr>
          <p:spPr>
            <a:xfrm>
              <a:off x="5089254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8" name="椭圆 4137"/>
            <p:cNvSpPr/>
            <p:nvPr/>
          </p:nvSpPr>
          <p:spPr>
            <a:xfrm>
              <a:off x="5089254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9" name="椭圆 4138"/>
            <p:cNvSpPr/>
            <p:nvPr/>
          </p:nvSpPr>
          <p:spPr>
            <a:xfrm>
              <a:off x="5259112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0" name="椭圆 4139"/>
            <p:cNvSpPr/>
            <p:nvPr/>
          </p:nvSpPr>
          <p:spPr>
            <a:xfrm>
              <a:off x="5259112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1" name="椭圆 4140"/>
            <p:cNvSpPr/>
            <p:nvPr/>
          </p:nvSpPr>
          <p:spPr>
            <a:xfrm>
              <a:off x="542563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2" name="椭圆 4141"/>
            <p:cNvSpPr/>
            <p:nvPr/>
          </p:nvSpPr>
          <p:spPr>
            <a:xfrm>
              <a:off x="542563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3" name="椭圆 4142"/>
            <p:cNvSpPr/>
            <p:nvPr/>
          </p:nvSpPr>
          <p:spPr>
            <a:xfrm>
              <a:off x="5603439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4" name="椭圆 4143"/>
            <p:cNvSpPr/>
            <p:nvPr/>
          </p:nvSpPr>
          <p:spPr>
            <a:xfrm>
              <a:off x="560343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5" name="椭圆 4144"/>
            <p:cNvSpPr/>
            <p:nvPr/>
          </p:nvSpPr>
          <p:spPr>
            <a:xfrm>
              <a:off x="5773297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6" name="椭圆 4145"/>
            <p:cNvSpPr/>
            <p:nvPr/>
          </p:nvSpPr>
          <p:spPr>
            <a:xfrm>
              <a:off x="5773297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7" name="椭圆 4146"/>
            <p:cNvSpPr/>
            <p:nvPr/>
          </p:nvSpPr>
          <p:spPr>
            <a:xfrm>
              <a:off x="593982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8" name="椭圆 4147"/>
            <p:cNvSpPr/>
            <p:nvPr/>
          </p:nvSpPr>
          <p:spPr>
            <a:xfrm>
              <a:off x="5939823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9" name="椭圆 4148"/>
            <p:cNvSpPr/>
            <p:nvPr/>
          </p:nvSpPr>
          <p:spPr>
            <a:xfrm>
              <a:off x="3055063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0" name="椭圆 4149"/>
            <p:cNvSpPr/>
            <p:nvPr/>
          </p:nvSpPr>
          <p:spPr>
            <a:xfrm>
              <a:off x="3224922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1" name="椭圆 4150"/>
            <p:cNvSpPr/>
            <p:nvPr/>
          </p:nvSpPr>
          <p:spPr>
            <a:xfrm>
              <a:off x="3391448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2" name="椭圆 4151"/>
            <p:cNvSpPr/>
            <p:nvPr/>
          </p:nvSpPr>
          <p:spPr>
            <a:xfrm>
              <a:off x="356924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3" name="椭圆 4152"/>
            <p:cNvSpPr/>
            <p:nvPr/>
          </p:nvSpPr>
          <p:spPr>
            <a:xfrm>
              <a:off x="3739105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4" name="椭圆 4153"/>
            <p:cNvSpPr/>
            <p:nvPr/>
          </p:nvSpPr>
          <p:spPr>
            <a:xfrm>
              <a:off x="390563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5" name="椭圆 4154"/>
            <p:cNvSpPr/>
            <p:nvPr/>
          </p:nvSpPr>
          <p:spPr>
            <a:xfrm>
              <a:off x="4072159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6" name="椭圆 4155"/>
            <p:cNvSpPr/>
            <p:nvPr/>
          </p:nvSpPr>
          <p:spPr>
            <a:xfrm>
              <a:off x="4242016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7" name="椭圆 4156"/>
            <p:cNvSpPr/>
            <p:nvPr/>
          </p:nvSpPr>
          <p:spPr>
            <a:xfrm>
              <a:off x="4408544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8" name="椭圆 4157"/>
            <p:cNvSpPr/>
            <p:nvPr/>
          </p:nvSpPr>
          <p:spPr>
            <a:xfrm>
              <a:off x="4586342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9" name="椭圆 4158"/>
            <p:cNvSpPr/>
            <p:nvPr/>
          </p:nvSpPr>
          <p:spPr>
            <a:xfrm>
              <a:off x="475620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0" name="椭圆 4159"/>
            <p:cNvSpPr/>
            <p:nvPr/>
          </p:nvSpPr>
          <p:spPr>
            <a:xfrm>
              <a:off x="492272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1" name="椭圆 4160"/>
            <p:cNvSpPr/>
            <p:nvPr/>
          </p:nvSpPr>
          <p:spPr>
            <a:xfrm>
              <a:off x="5089254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2" name="椭圆 4161"/>
            <p:cNvSpPr/>
            <p:nvPr/>
          </p:nvSpPr>
          <p:spPr>
            <a:xfrm>
              <a:off x="5259112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3" name="椭圆 4162"/>
            <p:cNvSpPr/>
            <p:nvPr/>
          </p:nvSpPr>
          <p:spPr>
            <a:xfrm>
              <a:off x="5425639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4" name="椭圆 4163"/>
            <p:cNvSpPr/>
            <p:nvPr/>
          </p:nvSpPr>
          <p:spPr>
            <a:xfrm>
              <a:off x="5603439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5" name="椭圆 4164"/>
            <p:cNvSpPr/>
            <p:nvPr/>
          </p:nvSpPr>
          <p:spPr>
            <a:xfrm>
              <a:off x="577329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6" name="椭圆 4165"/>
            <p:cNvSpPr/>
            <p:nvPr/>
          </p:nvSpPr>
          <p:spPr>
            <a:xfrm>
              <a:off x="593982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9" name="椭圆 4768"/>
            <p:cNvSpPr/>
            <p:nvPr/>
          </p:nvSpPr>
          <p:spPr>
            <a:xfrm flipV="1">
              <a:off x="0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0" name="椭圆 4769"/>
            <p:cNvSpPr/>
            <p:nvPr/>
          </p:nvSpPr>
          <p:spPr>
            <a:xfrm flipV="1">
              <a:off x="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1" name="椭圆 4770"/>
            <p:cNvSpPr/>
            <p:nvPr/>
          </p:nvSpPr>
          <p:spPr>
            <a:xfrm flipV="1">
              <a:off x="169859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2" name="椭圆 4771"/>
            <p:cNvSpPr/>
            <p:nvPr/>
          </p:nvSpPr>
          <p:spPr>
            <a:xfrm flipV="1">
              <a:off x="169859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3" name="椭圆 4772"/>
            <p:cNvSpPr/>
            <p:nvPr/>
          </p:nvSpPr>
          <p:spPr>
            <a:xfrm flipV="1">
              <a:off x="33638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4" name="椭圆 4773"/>
            <p:cNvSpPr/>
            <p:nvPr/>
          </p:nvSpPr>
          <p:spPr>
            <a:xfrm flipV="1">
              <a:off x="33638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5" name="椭圆 4774"/>
            <p:cNvSpPr/>
            <p:nvPr/>
          </p:nvSpPr>
          <p:spPr>
            <a:xfrm flipV="1">
              <a:off x="514184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6" name="椭圆 4775"/>
            <p:cNvSpPr/>
            <p:nvPr/>
          </p:nvSpPr>
          <p:spPr>
            <a:xfrm flipV="1">
              <a:off x="51418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7" name="椭圆 4776"/>
            <p:cNvSpPr/>
            <p:nvPr/>
          </p:nvSpPr>
          <p:spPr>
            <a:xfrm flipV="1">
              <a:off x="684042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8" name="椭圆 4777"/>
            <p:cNvSpPr/>
            <p:nvPr/>
          </p:nvSpPr>
          <p:spPr>
            <a:xfrm flipV="1">
              <a:off x="684042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9" name="椭圆 4778"/>
            <p:cNvSpPr/>
            <p:nvPr/>
          </p:nvSpPr>
          <p:spPr>
            <a:xfrm flipV="1">
              <a:off x="85056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0" name="椭圆 4779"/>
            <p:cNvSpPr/>
            <p:nvPr/>
          </p:nvSpPr>
          <p:spPr>
            <a:xfrm flipV="1">
              <a:off x="85056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1" name="椭圆 4780"/>
            <p:cNvSpPr/>
            <p:nvPr/>
          </p:nvSpPr>
          <p:spPr>
            <a:xfrm flipV="1">
              <a:off x="101709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2" name="椭圆 4781"/>
            <p:cNvSpPr/>
            <p:nvPr/>
          </p:nvSpPr>
          <p:spPr>
            <a:xfrm flipV="1">
              <a:off x="1017096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3" name="椭圆 4782"/>
            <p:cNvSpPr/>
            <p:nvPr/>
          </p:nvSpPr>
          <p:spPr>
            <a:xfrm flipV="1">
              <a:off x="1186953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4" name="椭圆 4783"/>
            <p:cNvSpPr/>
            <p:nvPr/>
          </p:nvSpPr>
          <p:spPr>
            <a:xfrm flipV="1">
              <a:off x="1186953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5" name="椭圆 4784"/>
            <p:cNvSpPr/>
            <p:nvPr/>
          </p:nvSpPr>
          <p:spPr>
            <a:xfrm flipV="1">
              <a:off x="1353481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6" name="椭圆 4785"/>
            <p:cNvSpPr/>
            <p:nvPr/>
          </p:nvSpPr>
          <p:spPr>
            <a:xfrm flipV="1">
              <a:off x="1353481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7" name="椭圆 4786"/>
            <p:cNvSpPr/>
            <p:nvPr/>
          </p:nvSpPr>
          <p:spPr>
            <a:xfrm flipV="1">
              <a:off x="1531279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8" name="椭圆 4787"/>
            <p:cNvSpPr/>
            <p:nvPr/>
          </p:nvSpPr>
          <p:spPr>
            <a:xfrm flipV="1">
              <a:off x="153127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9" name="椭圆 4788"/>
            <p:cNvSpPr/>
            <p:nvPr/>
          </p:nvSpPr>
          <p:spPr>
            <a:xfrm flipV="1">
              <a:off x="1701137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0" name="椭圆 4789"/>
            <p:cNvSpPr/>
            <p:nvPr/>
          </p:nvSpPr>
          <p:spPr>
            <a:xfrm flipV="1">
              <a:off x="1701137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1" name="椭圆 4790"/>
            <p:cNvSpPr/>
            <p:nvPr/>
          </p:nvSpPr>
          <p:spPr>
            <a:xfrm flipV="1">
              <a:off x="1867664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2" name="椭圆 4791"/>
            <p:cNvSpPr/>
            <p:nvPr/>
          </p:nvSpPr>
          <p:spPr>
            <a:xfrm flipV="1">
              <a:off x="186766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3" name="椭圆 4792"/>
            <p:cNvSpPr/>
            <p:nvPr/>
          </p:nvSpPr>
          <p:spPr>
            <a:xfrm flipV="1">
              <a:off x="203419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4" name="椭圆 4793"/>
            <p:cNvSpPr/>
            <p:nvPr/>
          </p:nvSpPr>
          <p:spPr>
            <a:xfrm flipV="1">
              <a:off x="2034191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5" name="椭圆 4794"/>
            <p:cNvSpPr/>
            <p:nvPr/>
          </p:nvSpPr>
          <p:spPr>
            <a:xfrm flipV="1">
              <a:off x="220404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6" name="椭圆 4795"/>
            <p:cNvSpPr/>
            <p:nvPr/>
          </p:nvSpPr>
          <p:spPr>
            <a:xfrm flipV="1">
              <a:off x="220404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7" name="椭圆 4796"/>
            <p:cNvSpPr/>
            <p:nvPr/>
          </p:nvSpPr>
          <p:spPr>
            <a:xfrm flipV="1">
              <a:off x="2370576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8" name="椭圆 4797"/>
            <p:cNvSpPr/>
            <p:nvPr/>
          </p:nvSpPr>
          <p:spPr>
            <a:xfrm flipV="1">
              <a:off x="2370576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9" name="椭圆 4798"/>
            <p:cNvSpPr/>
            <p:nvPr/>
          </p:nvSpPr>
          <p:spPr>
            <a:xfrm flipV="1">
              <a:off x="2548376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0" name="椭圆 4799"/>
            <p:cNvSpPr/>
            <p:nvPr/>
          </p:nvSpPr>
          <p:spPr>
            <a:xfrm flipV="1">
              <a:off x="2548376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1" name="椭圆 4800"/>
            <p:cNvSpPr/>
            <p:nvPr/>
          </p:nvSpPr>
          <p:spPr>
            <a:xfrm flipV="1">
              <a:off x="271823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2" name="椭圆 4801"/>
            <p:cNvSpPr/>
            <p:nvPr/>
          </p:nvSpPr>
          <p:spPr>
            <a:xfrm flipV="1">
              <a:off x="2718234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3" name="椭圆 4802"/>
            <p:cNvSpPr/>
            <p:nvPr/>
          </p:nvSpPr>
          <p:spPr>
            <a:xfrm flipV="1">
              <a:off x="288476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4" name="椭圆 4803"/>
            <p:cNvSpPr/>
            <p:nvPr/>
          </p:nvSpPr>
          <p:spPr>
            <a:xfrm flipV="1">
              <a:off x="2884760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5" name="椭圆 4804"/>
            <p:cNvSpPr/>
            <p:nvPr/>
          </p:nvSpPr>
          <p:spPr>
            <a:xfrm flipV="1">
              <a:off x="0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6" name="椭圆 4805"/>
            <p:cNvSpPr/>
            <p:nvPr/>
          </p:nvSpPr>
          <p:spPr>
            <a:xfrm flipV="1">
              <a:off x="0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7" name="椭圆 4806"/>
            <p:cNvSpPr/>
            <p:nvPr/>
          </p:nvSpPr>
          <p:spPr>
            <a:xfrm flipV="1">
              <a:off x="169859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8" name="椭圆 4807"/>
            <p:cNvSpPr/>
            <p:nvPr/>
          </p:nvSpPr>
          <p:spPr>
            <a:xfrm flipV="1">
              <a:off x="16985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9" name="椭圆 4808"/>
            <p:cNvSpPr/>
            <p:nvPr/>
          </p:nvSpPr>
          <p:spPr>
            <a:xfrm flipV="1">
              <a:off x="336385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0" name="椭圆 4809"/>
            <p:cNvSpPr/>
            <p:nvPr/>
          </p:nvSpPr>
          <p:spPr>
            <a:xfrm flipV="1">
              <a:off x="336385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1" name="椭圆 4810"/>
            <p:cNvSpPr/>
            <p:nvPr/>
          </p:nvSpPr>
          <p:spPr>
            <a:xfrm flipV="1">
              <a:off x="514184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2" name="椭圆 4811"/>
            <p:cNvSpPr/>
            <p:nvPr/>
          </p:nvSpPr>
          <p:spPr>
            <a:xfrm flipV="1">
              <a:off x="514184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3" name="椭圆 4812"/>
            <p:cNvSpPr/>
            <p:nvPr/>
          </p:nvSpPr>
          <p:spPr>
            <a:xfrm flipV="1">
              <a:off x="68404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4" name="椭圆 4813"/>
            <p:cNvSpPr/>
            <p:nvPr/>
          </p:nvSpPr>
          <p:spPr>
            <a:xfrm flipV="1">
              <a:off x="684042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5" name="椭圆 4814"/>
            <p:cNvSpPr/>
            <p:nvPr/>
          </p:nvSpPr>
          <p:spPr>
            <a:xfrm flipV="1">
              <a:off x="85056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6" name="椭圆 4815"/>
            <p:cNvSpPr/>
            <p:nvPr/>
          </p:nvSpPr>
          <p:spPr>
            <a:xfrm flipV="1">
              <a:off x="85056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7" name="椭圆 4816"/>
            <p:cNvSpPr/>
            <p:nvPr/>
          </p:nvSpPr>
          <p:spPr>
            <a:xfrm flipV="1">
              <a:off x="1017096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8" name="椭圆 4817"/>
            <p:cNvSpPr/>
            <p:nvPr/>
          </p:nvSpPr>
          <p:spPr>
            <a:xfrm flipV="1">
              <a:off x="1017096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9" name="椭圆 4818"/>
            <p:cNvSpPr/>
            <p:nvPr/>
          </p:nvSpPr>
          <p:spPr>
            <a:xfrm flipV="1">
              <a:off x="1186953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0" name="椭圆 4819"/>
            <p:cNvSpPr/>
            <p:nvPr/>
          </p:nvSpPr>
          <p:spPr>
            <a:xfrm flipV="1">
              <a:off x="1186953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1" name="椭圆 4820"/>
            <p:cNvSpPr/>
            <p:nvPr/>
          </p:nvSpPr>
          <p:spPr>
            <a:xfrm flipV="1">
              <a:off x="1353481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2" name="椭圆 4821"/>
            <p:cNvSpPr/>
            <p:nvPr/>
          </p:nvSpPr>
          <p:spPr>
            <a:xfrm flipV="1">
              <a:off x="135348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3" name="椭圆 4822"/>
            <p:cNvSpPr/>
            <p:nvPr/>
          </p:nvSpPr>
          <p:spPr>
            <a:xfrm flipV="1">
              <a:off x="153127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4" name="椭圆 4823"/>
            <p:cNvSpPr/>
            <p:nvPr/>
          </p:nvSpPr>
          <p:spPr>
            <a:xfrm flipV="1">
              <a:off x="1531279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5" name="椭圆 4824"/>
            <p:cNvSpPr/>
            <p:nvPr/>
          </p:nvSpPr>
          <p:spPr>
            <a:xfrm flipV="1">
              <a:off x="170113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6" name="椭圆 4825"/>
            <p:cNvSpPr/>
            <p:nvPr/>
          </p:nvSpPr>
          <p:spPr>
            <a:xfrm flipV="1">
              <a:off x="1701137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7" name="椭圆 4826"/>
            <p:cNvSpPr/>
            <p:nvPr/>
          </p:nvSpPr>
          <p:spPr>
            <a:xfrm flipV="1">
              <a:off x="1867664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8" name="椭圆 4827"/>
            <p:cNvSpPr/>
            <p:nvPr/>
          </p:nvSpPr>
          <p:spPr>
            <a:xfrm flipV="1">
              <a:off x="186766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9" name="椭圆 4828"/>
            <p:cNvSpPr/>
            <p:nvPr/>
          </p:nvSpPr>
          <p:spPr>
            <a:xfrm flipV="1">
              <a:off x="203419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0" name="椭圆 4829"/>
            <p:cNvSpPr/>
            <p:nvPr/>
          </p:nvSpPr>
          <p:spPr>
            <a:xfrm flipV="1">
              <a:off x="2034191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1" name="椭圆 4830"/>
            <p:cNvSpPr/>
            <p:nvPr/>
          </p:nvSpPr>
          <p:spPr>
            <a:xfrm flipV="1">
              <a:off x="2204049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2" name="椭圆 4831"/>
            <p:cNvSpPr/>
            <p:nvPr/>
          </p:nvSpPr>
          <p:spPr>
            <a:xfrm flipV="1">
              <a:off x="220404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3" name="椭圆 4832"/>
            <p:cNvSpPr/>
            <p:nvPr/>
          </p:nvSpPr>
          <p:spPr>
            <a:xfrm flipV="1">
              <a:off x="2370576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4" name="椭圆 4833"/>
            <p:cNvSpPr/>
            <p:nvPr/>
          </p:nvSpPr>
          <p:spPr>
            <a:xfrm flipV="1">
              <a:off x="2370576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5" name="椭圆 4834"/>
            <p:cNvSpPr/>
            <p:nvPr/>
          </p:nvSpPr>
          <p:spPr>
            <a:xfrm flipV="1">
              <a:off x="254837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6" name="椭圆 4835"/>
            <p:cNvSpPr/>
            <p:nvPr/>
          </p:nvSpPr>
          <p:spPr>
            <a:xfrm flipV="1">
              <a:off x="2548376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7" name="椭圆 4836"/>
            <p:cNvSpPr/>
            <p:nvPr/>
          </p:nvSpPr>
          <p:spPr>
            <a:xfrm flipV="1">
              <a:off x="271823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8" name="椭圆 4837"/>
            <p:cNvSpPr/>
            <p:nvPr/>
          </p:nvSpPr>
          <p:spPr>
            <a:xfrm flipV="1">
              <a:off x="2718234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9" name="椭圆 4838"/>
            <p:cNvSpPr/>
            <p:nvPr/>
          </p:nvSpPr>
          <p:spPr>
            <a:xfrm flipV="1">
              <a:off x="2884760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0" name="椭圆 4839"/>
            <p:cNvSpPr/>
            <p:nvPr/>
          </p:nvSpPr>
          <p:spPr>
            <a:xfrm flipV="1">
              <a:off x="2884760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1" name="椭圆 4840"/>
            <p:cNvSpPr/>
            <p:nvPr/>
          </p:nvSpPr>
          <p:spPr>
            <a:xfrm flipV="1">
              <a:off x="0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2" name="椭圆 4841"/>
            <p:cNvSpPr/>
            <p:nvPr/>
          </p:nvSpPr>
          <p:spPr>
            <a:xfrm flipV="1">
              <a:off x="0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3" name="椭圆 4842"/>
            <p:cNvSpPr/>
            <p:nvPr/>
          </p:nvSpPr>
          <p:spPr>
            <a:xfrm flipV="1">
              <a:off x="169859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4" name="椭圆 4843"/>
            <p:cNvSpPr/>
            <p:nvPr/>
          </p:nvSpPr>
          <p:spPr>
            <a:xfrm flipV="1">
              <a:off x="169859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5" name="椭圆 4844"/>
            <p:cNvSpPr/>
            <p:nvPr/>
          </p:nvSpPr>
          <p:spPr>
            <a:xfrm flipV="1">
              <a:off x="33638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6" name="椭圆 4845"/>
            <p:cNvSpPr/>
            <p:nvPr/>
          </p:nvSpPr>
          <p:spPr>
            <a:xfrm flipV="1">
              <a:off x="336385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7" name="椭圆 4846"/>
            <p:cNvSpPr/>
            <p:nvPr/>
          </p:nvSpPr>
          <p:spPr>
            <a:xfrm flipV="1">
              <a:off x="514184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8" name="椭圆 4847"/>
            <p:cNvSpPr/>
            <p:nvPr/>
          </p:nvSpPr>
          <p:spPr>
            <a:xfrm flipV="1">
              <a:off x="5141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9" name="椭圆 4848"/>
            <p:cNvSpPr/>
            <p:nvPr/>
          </p:nvSpPr>
          <p:spPr>
            <a:xfrm flipV="1">
              <a:off x="68404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0" name="椭圆 4849"/>
            <p:cNvSpPr/>
            <p:nvPr/>
          </p:nvSpPr>
          <p:spPr>
            <a:xfrm flipV="1">
              <a:off x="68404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1" name="椭圆 4850"/>
            <p:cNvSpPr/>
            <p:nvPr/>
          </p:nvSpPr>
          <p:spPr>
            <a:xfrm flipV="1">
              <a:off x="85056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2" name="椭圆 4851"/>
            <p:cNvSpPr/>
            <p:nvPr/>
          </p:nvSpPr>
          <p:spPr>
            <a:xfrm flipV="1">
              <a:off x="8505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3" name="椭圆 4852"/>
            <p:cNvSpPr/>
            <p:nvPr/>
          </p:nvSpPr>
          <p:spPr>
            <a:xfrm flipV="1">
              <a:off x="1017096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4" name="椭圆 4853"/>
            <p:cNvSpPr/>
            <p:nvPr/>
          </p:nvSpPr>
          <p:spPr>
            <a:xfrm flipV="1">
              <a:off x="1017096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5" name="椭圆 4854"/>
            <p:cNvSpPr/>
            <p:nvPr/>
          </p:nvSpPr>
          <p:spPr>
            <a:xfrm flipV="1">
              <a:off x="1186953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6" name="椭圆 4855"/>
            <p:cNvSpPr/>
            <p:nvPr/>
          </p:nvSpPr>
          <p:spPr>
            <a:xfrm flipV="1">
              <a:off x="1186953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7" name="椭圆 4856"/>
            <p:cNvSpPr/>
            <p:nvPr/>
          </p:nvSpPr>
          <p:spPr>
            <a:xfrm flipV="1">
              <a:off x="1353481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8" name="椭圆 4857"/>
            <p:cNvSpPr/>
            <p:nvPr/>
          </p:nvSpPr>
          <p:spPr>
            <a:xfrm flipV="1">
              <a:off x="135348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9" name="椭圆 4858"/>
            <p:cNvSpPr/>
            <p:nvPr/>
          </p:nvSpPr>
          <p:spPr>
            <a:xfrm flipV="1">
              <a:off x="1531279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0" name="椭圆 4859"/>
            <p:cNvSpPr/>
            <p:nvPr/>
          </p:nvSpPr>
          <p:spPr>
            <a:xfrm flipV="1">
              <a:off x="153127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1" name="椭圆 4860"/>
            <p:cNvSpPr/>
            <p:nvPr/>
          </p:nvSpPr>
          <p:spPr>
            <a:xfrm flipV="1">
              <a:off x="170113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2" name="椭圆 4861"/>
            <p:cNvSpPr/>
            <p:nvPr/>
          </p:nvSpPr>
          <p:spPr>
            <a:xfrm flipV="1">
              <a:off x="170113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3" name="椭圆 4862"/>
            <p:cNvSpPr/>
            <p:nvPr/>
          </p:nvSpPr>
          <p:spPr>
            <a:xfrm flipV="1">
              <a:off x="1867664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4" name="椭圆 4863"/>
            <p:cNvSpPr/>
            <p:nvPr/>
          </p:nvSpPr>
          <p:spPr>
            <a:xfrm flipV="1">
              <a:off x="1867664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5" name="椭圆 4864"/>
            <p:cNvSpPr/>
            <p:nvPr/>
          </p:nvSpPr>
          <p:spPr>
            <a:xfrm flipV="1">
              <a:off x="2034191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6" name="椭圆 4865"/>
            <p:cNvSpPr/>
            <p:nvPr/>
          </p:nvSpPr>
          <p:spPr>
            <a:xfrm flipV="1">
              <a:off x="2034191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7" name="椭圆 4866"/>
            <p:cNvSpPr/>
            <p:nvPr/>
          </p:nvSpPr>
          <p:spPr>
            <a:xfrm flipV="1">
              <a:off x="2204049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8" name="椭圆 4867"/>
            <p:cNvSpPr/>
            <p:nvPr/>
          </p:nvSpPr>
          <p:spPr>
            <a:xfrm flipV="1">
              <a:off x="220404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9" name="椭圆 4868"/>
            <p:cNvSpPr/>
            <p:nvPr/>
          </p:nvSpPr>
          <p:spPr>
            <a:xfrm flipV="1">
              <a:off x="2370576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0" name="椭圆 4869"/>
            <p:cNvSpPr/>
            <p:nvPr/>
          </p:nvSpPr>
          <p:spPr>
            <a:xfrm flipV="1">
              <a:off x="2370576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1" name="椭圆 4870"/>
            <p:cNvSpPr/>
            <p:nvPr/>
          </p:nvSpPr>
          <p:spPr>
            <a:xfrm flipV="1">
              <a:off x="2548376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2" name="椭圆 4871"/>
            <p:cNvSpPr/>
            <p:nvPr/>
          </p:nvSpPr>
          <p:spPr>
            <a:xfrm flipV="1">
              <a:off x="254837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3" name="椭圆 4872"/>
            <p:cNvSpPr/>
            <p:nvPr/>
          </p:nvSpPr>
          <p:spPr>
            <a:xfrm flipV="1">
              <a:off x="2718234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4" name="椭圆 4873"/>
            <p:cNvSpPr/>
            <p:nvPr/>
          </p:nvSpPr>
          <p:spPr>
            <a:xfrm flipV="1">
              <a:off x="271823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5" name="椭圆 4874"/>
            <p:cNvSpPr/>
            <p:nvPr/>
          </p:nvSpPr>
          <p:spPr>
            <a:xfrm flipV="1">
              <a:off x="288476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6" name="椭圆 4875"/>
            <p:cNvSpPr/>
            <p:nvPr/>
          </p:nvSpPr>
          <p:spPr>
            <a:xfrm flipV="1">
              <a:off x="2884760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7" name="椭圆 4876"/>
            <p:cNvSpPr/>
            <p:nvPr/>
          </p:nvSpPr>
          <p:spPr>
            <a:xfrm flipV="1">
              <a:off x="0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8" name="椭圆 4877"/>
            <p:cNvSpPr/>
            <p:nvPr/>
          </p:nvSpPr>
          <p:spPr>
            <a:xfrm flipV="1">
              <a:off x="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9" name="椭圆 4878"/>
            <p:cNvSpPr/>
            <p:nvPr/>
          </p:nvSpPr>
          <p:spPr>
            <a:xfrm flipV="1">
              <a:off x="16985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0" name="椭圆 4879"/>
            <p:cNvSpPr/>
            <p:nvPr/>
          </p:nvSpPr>
          <p:spPr>
            <a:xfrm flipV="1">
              <a:off x="16985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1" name="椭圆 4880"/>
            <p:cNvSpPr/>
            <p:nvPr/>
          </p:nvSpPr>
          <p:spPr>
            <a:xfrm flipV="1">
              <a:off x="336385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2" name="椭圆 4881"/>
            <p:cNvSpPr/>
            <p:nvPr/>
          </p:nvSpPr>
          <p:spPr>
            <a:xfrm flipV="1">
              <a:off x="336385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3" name="椭圆 4882"/>
            <p:cNvSpPr/>
            <p:nvPr/>
          </p:nvSpPr>
          <p:spPr>
            <a:xfrm flipV="1">
              <a:off x="51418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4" name="椭圆 4883"/>
            <p:cNvSpPr/>
            <p:nvPr/>
          </p:nvSpPr>
          <p:spPr>
            <a:xfrm flipV="1">
              <a:off x="5141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5" name="椭圆 4884"/>
            <p:cNvSpPr/>
            <p:nvPr/>
          </p:nvSpPr>
          <p:spPr>
            <a:xfrm flipV="1">
              <a:off x="68404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6" name="椭圆 4885"/>
            <p:cNvSpPr/>
            <p:nvPr/>
          </p:nvSpPr>
          <p:spPr>
            <a:xfrm flipV="1">
              <a:off x="68404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7" name="椭圆 4886"/>
            <p:cNvSpPr/>
            <p:nvPr/>
          </p:nvSpPr>
          <p:spPr>
            <a:xfrm flipV="1">
              <a:off x="850569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8" name="椭圆 4887"/>
            <p:cNvSpPr/>
            <p:nvPr/>
          </p:nvSpPr>
          <p:spPr>
            <a:xfrm flipV="1">
              <a:off x="85056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9" name="椭圆 4888"/>
            <p:cNvSpPr/>
            <p:nvPr/>
          </p:nvSpPr>
          <p:spPr>
            <a:xfrm flipV="1">
              <a:off x="101709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0" name="椭圆 4889"/>
            <p:cNvSpPr/>
            <p:nvPr/>
          </p:nvSpPr>
          <p:spPr>
            <a:xfrm flipV="1">
              <a:off x="101709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1" name="椭圆 4890"/>
            <p:cNvSpPr/>
            <p:nvPr/>
          </p:nvSpPr>
          <p:spPr>
            <a:xfrm flipV="1">
              <a:off x="1186953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2" name="椭圆 4891"/>
            <p:cNvSpPr/>
            <p:nvPr/>
          </p:nvSpPr>
          <p:spPr>
            <a:xfrm flipV="1">
              <a:off x="1186953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3" name="椭圆 4892"/>
            <p:cNvSpPr/>
            <p:nvPr/>
          </p:nvSpPr>
          <p:spPr>
            <a:xfrm flipV="1">
              <a:off x="1353481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4" name="椭圆 4893"/>
            <p:cNvSpPr/>
            <p:nvPr/>
          </p:nvSpPr>
          <p:spPr>
            <a:xfrm flipV="1">
              <a:off x="1353481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5" name="椭圆 4894"/>
            <p:cNvSpPr/>
            <p:nvPr/>
          </p:nvSpPr>
          <p:spPr>
            <a:xfrm flipV="1">
              <a:off x="1531279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6" name="椭圆 4895"/>
            <p:cNvSpPr/>
            <p:nvPr/>
          </p:nvSpPr>
          <p:spPr>
            <a:xfrm flipV="1">
              <a:off x="1531279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7" name="椭圆 4896"/>
            <p:cNvSpPr/>
            <p:nvPr/>
          </p:nvSpPr>
          <p:spPr>
            <a:xfrm flipV="1">
              <a:off x="1701137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8" name="椭圆 4897"/>
            <p:cNvSpPr/>
            <p:nvPr/>
          </p:nvSpPr>
          <p:spPr>
            <a:xfrm flipV="1">
              <a:off x="170113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9" name="椭圆 4898"/>
            <p:cNvSpPr/>
            <p:nvPr/>
          </p:nvSpPr>
          <p:spPr>
            <a:xfrm flipV="1">
              <a:off x="1867664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0" name="椭圆 4899"/>
            <p:cNvSpPr/>
            <p:nvPr/>
          </p:nvSpPr>
          <p:spPr>
            <a:xfrm flipV="1">
              <a:off x="186766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1" name="椭圆 4900"/>
            <p:cNvSpPr/>
            <p:nvPr/>
          </p:nvSpPr>
          <p:spPr>
            <a:xfrm flipV="1">
              <a:off x="2034191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2" name="椭圆 4901"/>
            <p:cNvSpPr/>
            <p:nvPr/>
          </p:nvSpPr>
          <p:spPr>
            <a:xfrm flipV="1">
              <a:off x="203419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3" name="椭圆 4902"/>
            <p:cNvSpPr/>
            <p:nvPr/>
          </p:nvSpPr>
          <p:spPr>
            <a:xfrm flipV="1">
              <a:off x="2204049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4" name="椭圆 4903"/>
            <p:cNvSpPr/>
            <p:nvPr/>
          </p:nvSpPr>
          <p:spPr>
            <a:xfrm flipV="1">
              <a:off x="220404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5" name="椭圆 4904"/>
            <p:cNvSpPr/>
            <p:nvPr/>
          </p:nvSpPr>
          <p:spPr>
            <a:xfrm flipV="1">
              <a:off x="237057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6" name="椭圆 4905"/>
            <p:cNvSpPr/>
            <p:nvPr/>
          </p:nvSpPr>
          <p:spPr>
            <a:xfrm flipV="1">
              <a:off x="2370576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8" name="椭圆 4907"/>
            <p:cNvSpPr/>
            <p:nvPr/>
          </p:nvSpPr>
          <p:spPr>
            <a:xfrm flipV="1">
              <a:off x="2548376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9" name="椭圆 4908"/>
            <p:cNvSpPr/>
            <p:nvPr/>
          </p:nvSpPr>
          <p:spPr>
            <a:xfrm flipV="1">
              <a:off x="2718234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0" name="椭圆 4909"/>
            <p:cNvSpPr/>
            <p:nvPr/>
          </p:nvSpPr>
          <p:spPr>
            <a:xfrm flipV="1">
              <a:off x="271823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1" name="椭圆 4910"/>
            <p:cNvSpPr/>
            <p:nvPr/>
          </p:nvSpPr>
          <p:spPr>
            <a:xfrm flipV="1">
              <a:off x="2884760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2" name="椭圆 4911"/>
            <p:cNvSpPr/>
            <p:nvPr/>
          </p:nvSpPr>
          <p:spPr>
            <a:xfrm flipV="1">
              <a:off x="288476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3" name="椭圆 4912"/>
            <p:cNvSpPr/>
            <p:nvPr/>
          </p:nvSpPr>
          <p:spPr>
            <a:xfrm flipV="1">
              <a:off x="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4" name="椭圆 4913"/>
            <p:cNvSpPr/>
            <p:nvPr/>
          </p:nvSpPr>
          <p:spPr>
            <a:xfrm flipV="1">
              <a:off x="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5" name="椭圆 4914"/>
            <p:cNvSpPr/>
            <p:nvPr/>
          </p:nvSpPr>
          <p:spPr>
            <a:xfrm flipV="1">
              <a:off x="169859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6" name="椭圆 4915"/>
            <p:cNvSpPr/>
            <p:nvPr/>
          </p:nvSpPr>
          <p:spPr>
            <a:xfrm flipV="1">
              <a:off x="169859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7" name="椭圆 4916"/>
            <p:cNvSpPr/>
            <p:nvPr/>
          </p:nvSpPr>
          <p:spPr>
            <a:xfrm flipV="1">
              <a:off x="33638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8" name="椭圆 4917"/>
            <p:cNvSpPr/>
            <p:nvPr/>
          </p:nvSpPr>
          <p:spPr>
            <a:xfrm flipV="1">
              <a:off x="336385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9" name="椭圆 4918"/>
            <p:cNvSpPr/>
            <p:nvPr/>
          </p:nvSpPr>
          <p:spPr>
            <a:xfrm flipV="1">
              <a:off x="51418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0" name="椭圆 4919"/>
            <p:cNvSpPr/>
            <p:nvPr/>
          </p:nvSpPr>
          <p:spPr>
            <a:xfrm flipV="1">
              <a:off x="5141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1" name="椭圆 4920"/>
            <p:cNvSpPr/>
            <p:nvPr/>
          </p:nvSpPr>
          <p:spPr>
            <a:xfrm flipV="1">
              <a:off x="684042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2" name="椭圆 4921"/>
            <p:cNvSpPr/>
            <p:nvPr/>
          </p:nvSpPr>
          <p:spPr>
            <a:xfrm flipV="1">
              <a:off x="68404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3" name="椭圆 4922"/>
            <p:cNvSpPr/>
            <p:nvPr/>
          </p:nvSpPr>
          <p:spPr>
            <a:xfrm flipV="1">
              <a:off x="85056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4" name="椭圆 4923"/>
            <p:cNvSpPr/>
            <p:nvPr/>
          </p:nvSpPr>
          <p:spPr>
            <a:xfrm flipV="1">
              <a:off x="85056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5" name="椭圆 4924"/>
            <p:cNvSpPr/>
            <p:nvPr/>
          </p:nvSpPr>
          <p:spPr>
            <a:xfrm flipV="1">
              <a:off x="101709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6" name="椭圆 4925"/>
            <p:cNvSpPr/>
            <p:nvPr/>
          </p:nvSpPr>
          <p:spPr>
            <a:xfrm flipV="1">
              <a:off x="1017096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7" name="椭圆 4926"/>
            <p:cNvSpPr/>
            <p:nvPr/>
          </p:nvSpPr>
          <p:spPr>
            <a:xfrm flipV="1">
              <a:off x="118695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8" name="椭圆 4927"/>
            <p:cNvSpPr/>
            <p:nvPr/>
          </p:nvSpPr>
          <p:spPr>
            <a:xfrm flipV="1">
              <a:off x="1186953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9" name="椭圆 4928"/>
            <p:cNvSpPr/>
            <p:nvPr/>
          </p:nvSpPr>
          <p:spPr>
            <a:xfrm flipV="1">
              <a:off x="1353481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0" name="椭圆 4929"/>
            <p:cNvSpPr/>
            <p:nvPr/>
          </p:nvSpPr>
          <p:spPr>
            <a:xfrm flipV="1">
              <a:off x="135348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1" name="椭圆 4930"/>
            <p:cNvSpPr/>
            <p:nvPr/>
          </p:nvSpPr>
          <p:spPr>
            <a:xfrm flipV="1">
              <a:off x="1531279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2" name="椭圆 4931"/>
            <p:cNvSpPr/>
            <p:nvPr/>
          </p:nvSpPr>
          <p:spPr>
            <a:xfrm flipV="1">
              <a:off x="1531279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3" name="椭圆 4932"/>
            <p:cNvSpPr/>
            <p:nvPr/>
          </p:nvSpPr>
          <p:spPr>
            <a:xfrm flipV="1">
              <a:off x="1701137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4" name="椭圆 4933"/>
            <p:cNvSpPr/>
            <p:nvPr/>
          </p:nvSpPr>
          <p:spPr>
            <a:xfrm flipV="1">
              <a:off x="170113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5" name="椭圆 4934"/>
            <p:cNvSpPr/>
            <p:nvPr/>
          </p:nvSpPr>
          <p:spPr>
            <a:xfrm flipV="1">
              <a:off x="1867664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6" name="椭圆 4935"/>
            <p:cNvSpPr/>
            <p:nvPr/>
          </p:nvSpPr>
          <p:spPr>
            <a:xfrm flipV="1">
              <a:off x="186766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7" name="椭圆 4936"/>
            <p:cNvSpPr/>
            <p:nvPr/>
          </p:nvSpPr>
          <p:spPr>
            <a:xfrm flipV="1">
              <a:off x="203419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8" name="椭圆 4937"/>
            <p:cNvSpPr/>
            <p:nvPr/>
          </p:nvSpPr>
          <p:spPr>
            <a:xfrm flipV="1">
              <a:off x="2034191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9" name="椭圆 4938"/>
            <p:cNvSpPr/>
            <p:nvPr/>
          </p:nvSpPr>
          <p:spPr>
            <a:xfrm flipV="1">
              <a:off x="2204049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0" name="椭圆 4939"/>
            <p:cNvSpPr/>
            <p:nvPr/>
          </p:nvSpPr>
          <p:spPr>
            <a:xfrm flipV="1">
              <a:off x="220404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1" name="椭圆 4940"/>
            <p:cNvSpPr/>
            <p:nvPr/>
          </p:nvSpPr>
          <p:spPr>
            <a:xfrm flipV="1">
              <a:off x="2370576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2" name="椭圆 4941"/>
            <p:cNvSpPr/>
            <p:nvPr/>
          </p:nvSpPr>
          <p:spPr>
            <a:xfrm flipV="1">
              <a:off x="2370576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3" name="椭圆 4942"/>
            <p:cNvSpPr/>
            <p:nvPr/>
          </p:nvSpPr>
          <p:spPr>
            <a:xfrm flipV="1">
              <a:off x="2548376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4" name="椭圆 4943"/>
            <p:cNvSpPr/>
            <p:nvPr/>
          </p:nvSpPr>
          <p:spPr>
            <a:xfrm flipV="1">
              <a:off x="254837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5" name="椭圆 4944"/>
            <p:cNvSpPr/>
            <p:nvPr/>
          </p:nvSpPr>
          <p:spPr>
            <a:xfrm flipV="1">
              <a:off x="2718234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6" name="椭圆 4945"/>
            <p:cNvSpPr/>
            <p:nvPr/>
          </p:nvSpPr>
          <p:spPr>
            <a:xfrm flipV="1">
              <a:off x="2718234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7" name="椭圆 4946"/>
            <p:cNvSpPr/>
            <p:nvPr/>
          </p:nvSpPr>
          <p:spPr>
            <a:xfrm flipV="1">
              <a:off x="2884760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8" name="椭圆 4947"/>
            <p:cNvSpPr/>
            <p:nvPr/>
          </p:nvSpPr>
          <p:spPr>
            <a:xfrm flipV="1">
              <a:off x="288476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9" name="椭圆 4948"/>
            <p:cNvSpPr/>
            <p:nvPr/>
          </p:nvSpPr>
          <p:spPr>
            <a:xfrm flipV="1">
              <a:off x="0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0" name="椭圆 4949"/>
            <p:cNvSpPr/>
            <p:nvPr/>
          </p:nvSpPr>
          <p:spPr>
            <a:xfrm flipV="1">
              <a:off x="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1" name="椭圆 4950"/>
            <p:cNvSpPr/>
            <p:nvPr/>
          </p:nvSpPr>
          <p:spPr>
            <a:xfrm flipV="1">
              <a:off x="16985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2" name="椭圆 4951"/>
            <p:cNvSpPr/>
            <p:nvPr/>
          </p:nvSpPr>
          <p:spPr>
            <a:xfrm flipV="1">
              <a:off x="16985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3" name="椭圆 4952"/>
            <p:cNvSpPr/>
            <p:nvPr/>
          </p:nvSpPr>
          <p:spPr>
            <a:xfrm flipV="1">
              <a:off x="336385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4" name="椭圆 4953"/>
            <p:cNvSpPr/>
            <p:nvPr/>
          </p:nvSpPr>
          <p:spPr>
            <a:xfrm flipV="1">
              <a:off x="33638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5" name="椭圆 4954"/>
            <p:cNvSpPr/>
            <p:nvPr/>
          </p:nvSpPr>
          <p:spPr>
            <a:xfrm flipV="1">
              <a:off x="51418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6" name="椭圆 4955"/>
            <p:cNvSpPr/>
            <p:nvPr/>
          </p:nvSpPr>
          <p:spPr>
            <a:xfrm flipV="1">
              <a:off x="5141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7" name="椭圆 4956"/>
            <p:cNvSpPr/>
            <p:nvPr/>
          </p:nvSpPr>
          <p:spPr>
            <a:xfrm flipV="1">
              <a:off x="684042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8" name="椭圆 4957"/>
            <p:cNvSpPr/>
            <p:nvPr/>
          </p:nvSpPr>
          <p:spPr>
            <a:xfrm flipV="1">
              <a:off x="684042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9" name="椭圆 4958"/>
            <p:cNvSpPr/>
            <p:nvPr/>
          </p:nvSpPr>
          <p:spPr>
            <a:xfrm flipV="1">
              <a:off x="850569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0" name="椭圆 4959"/>
            <p:cNvSpPr/>
            <p:nvPr/>
          </p:nvSpPr>
          <p:spPr>
            <a:xfrm flipV="1">
              <a:off x="85056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1" name="椭圆 4960"/>
            <p:cNvSpPr/>
            <p:nvPr/>
          </p:nvSpPr>
          <p:spPr>
            <a:xfrm flipV="1">
              <a:off x="1017096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2" name="椭圆 4961"/>
            <p:cNvSpPr/>
            <p:nvPr/>
          </p:nvSpPr>
          <p:spPr>
            <a:xfrm flipV="1">
              <a:off x="101709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3" name="椭圆 4962"/>
            <p:cNvSpPr/>
            <p:nvPr/>
          </p:nvSpPr>
          <p:spPr>
            <a:xfrm flipV="1">
              <a:off x="118695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4" name="椭圆 4963"/>
            <p:cNvSpPr/>
            <p:nvPr/>
          </p:nvSpPr>
          <p:spPr>
            <a:xfrm flipV="1">
              <a:off x="1186953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5" name="椭圆 4964"/>
            <p:cNvSpPr/>
            <p:nvPr/>
          </p:nvSpPr>
          <p:spPr>
            <a:xfrm flipV="1">
              <a:off x="135348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6" name="椭圆 4965"/>
            <p:cNvSpPr/>
            <p:nvPr/>
          </p:nvSpPr>
          <p:spPr>
            <a:xfrm flipV="1">
              <a:off x="1353481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7" name="椭圆 4966"/>
            <p:cNvSpPr/>
            <p:nvPr/>
          </p:nvSpPr>
          <p:spPr>
            <a:xfrm flipV="1">
              <a:off x="153127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8" name="椭圆 4967"/>
            <p:cNvSpPr/>
            <p:nvPr/>
          </p:nvSpPr>
          <p:spPr>
            <a:xfrm flipV="1">
              <a:off x="153127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9" name="椭圆 4968"/>
            <p:cNvSpPr/>
            <p:nvPr/>
          </p:nvSpPr>
          <p:spPr>
            <a:xfrm flipV="1">
              <a:off x="170113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0" name="椭圆 4969"/>
            <p:cNvSpPr/>
            <p:nvPr/>
          </p:nvSpPr>
          <p:spPr>
            <a:xfrm flipV="1">
              <a:off x="1701137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1" name="椭圆 4970"/>
            <p:cNvSpPr/>
            <p:nvPr/>
          </p:nvSpPr>
          <p:spPr>
            <a:xfrm flipV="1">
              <a:off x="1867664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2" name="椭圆 4971"/>
            <p:cNvSpPr/>
            <p:nvPr/>
          </p:nvSpPr>
          <p:spPr>
            <a:xfrm flipV="1">
              <a:off x="186766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3" name="椭圆 4972"/>
            <p:cNvSpPr/>
            <p:nvPr/>
          </p:nvSpPr>
          <p:spPr>
            <a:xfrm flipV="1">
              <a:off x="203419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4" name="椭圆 4973"/>
            <p:cNvSpPr/>
            <p:nvPr/>
          </p:nvSpPr>
          <p:spPr>
            <a:xfrm flipV="1">
              <a:off x="203419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5" name="椭圆 4974"/>
            <p:cNvSpPr/>
            <p:nvPr/>
          </p:nvSpPr>
          <p:spPr>
            <a:xfrm flipV="1">
              <a:off x="220404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6" name="椭圆 4975"/>
            <p:cNvSpPr/>
            <p:nvPr/>
          </p:nvSpPr>
          <p:spPr>
            <a:xfrm flipV="1">
              <a:off x="220404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7" name="椭圆 4976"/>
            <p:cNvSpPr/>
            <p:nvPr/>
          </p:nvSpPr>
          <p:spPr>
            <a:xfrm flipV="1">
              <a:off x="23705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8" name="椭圆 4977"/>
            <p:cNvSpPr/>
            <p:nvPr/>
          </p:nvSpPr>
          <p:spPr>
            <a:xfrm flipV="1">
              <a:off x="2370576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9" name="椭圆 4978"/>
            <p:cNvSpPr/>
            <p:nvPr/>
          </p:nvSpPr>
          <p:spPr>
            <a:xfrm flipV="1">
              <a:off x="25483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0" name="椭圆 4979"/>
            <p:cNvSpPr/>
            <p:nvPr/>
          </p:nvSpPr>
          <p:spPr>
            <a:xfrm flipV="1">
              <a:off x="2548376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1" name="椭圆 4980"/>
            <p:cNvSpPr/>
            <p:nvPr/>
          </p:nvSpPr>
          <p:spPr>
            <a:xfrm flipV="1">
              <a:off x="271823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2" name="椭圆 4981"/>
            <p:cNvSpPr/>
            <p:nvPr/>
          </p:nvSpPr>
          <p:spPr>
            <a:xfrm flipV="1">
              <a:off x="2718234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3" name="椭圆 4982"/>
            <p:cNvSpPr/>
            <p:nvPr/>
          </p:nvSpPr>
          <p:spPr>
            <a:xfrm flipV="1">
              <a:off x="2884760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4" name="椭圆 4983"/>
            <p:cNvSpPr/>
            <p:nvPr/>
          </p:nvSpPr>
          <p:spPr>
            <a:xfrm flipV="1">
              <a:off x="2884760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7" name="椭圆 5146"/>
            <p:cNvSpPr/>
            <p:nvPr/>
          </p:nvSpPr>
          <p:spPr>
            <a:xfrm flipV="1">
              <a:off x="0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8" name="椭圆 5147"/>
            <p:cNvSpPr/>
            <p:nvPr/>
          </p:nvSpPr>
          <p:spPr>
            <a:xfrm flipV="1">
              <a:off x="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9" name="椭圆 5148"/>
            <p:cNvSpPr/>
            <p:nvPr/>
          </p:nvSpPr>
          <p:spPr>
            <a:xfrm flipV="1">
              <a:off x="16985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0" name="椭圆 5149"/>
            <p:cNvSpPr/>
            <p:nvPr/>
          </p:nvSpPr>
          <p:spPr>
            <a:xfrm flipV="1">
              <a:off x="169859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1" name="椭圆 5150"/>
            <p:cNvSpPr/>
            <p:nvPr/>
          </p:nvSpPr>
          <p:spPr>
            <a:xfrm flipV="1">
              <a:off x="33638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2" name="椭圆 5151"/>
            <p:cNvSpPr/>
            <p:nvPr/>
          </p:nvSpPr>
          <p:spPr>
            <a:xfrm flipV="1">
              <a:off x="33638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3" name="椭圆 5152"/>
            <p:cNvSpPr/>
            <p:nvPr/>
          </p:nvSpPr>
          <p:spPr>
            <a:xfrm flipV="1">
              <a:off x="514184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4" name="椭圆 5153"/>
            <p:cNvSpPr/>
            <p:nvPr/>
          </p:nvSpPr>
          <p:spPr>
            <a:xfrm flipV="1">
              <a:off x="51418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5" name="椭圆 5154"/>
            <p:cNvSpPr/>
            <p:nvPr/>
          </p:nvSpPr>
          <p:spPr>
            <a:xfrm flipV="1">
              <a:off x="68404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 flipV="1">
              <a:off x="68404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 flipV="1">
              <a:off x="85056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 flipV="1">
              <a:off x="850569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 flipV="1">
              <a:off x="101709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 flipV="1">
              <a:off x="101709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 flipV="1">
              <a:off x="1186953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 flipV="1">
              <a:off x="118695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 flipV="1">
              <a:off x="1353481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 flipV="1">
              <a:off x="1353481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 flipV="1">
              <a:off x="1531279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 flipV="1">
              <a:off x="153127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 flipV="1">
              <a:off x="170113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 flipV="1">
              <a:off x="1701137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 flipV="1">
              <a:off x="186766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 flipV="1">
              <a:off x="186766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 flipV="1">
              <a:off x="203419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 flipV="1">
              <a:off x="2034191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 flipV="1">
              <a:off x="2204049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 flipV="1">
              <a:off x="2204049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 flipV="1">
              <a:off x="2370576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 flipV="1">
              <a:off x="237057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 flipV="1">
              <a:off x="2548376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 flipV="1">
              <a:off x="254837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 flipV="1">
              <a:off x="2718234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 flipV="1">
              <a:off x="2718234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 flipV="1">
              <a:off x="288476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 flipV="1">
              <a:off x="2884760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 flipV="1">
              <a:off x="0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 flipV="1">
              <a:off x="169859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 flipV="1">
              <a:off x="336385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 flipV="1">
              <a:off x="514184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 flipV="1">
              <a:off x="684042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 flipV="1">
              <a:off x="85056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 flipV="1">
              <a:off x="1017096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 flipV="1">
              <a:off x="1186953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 flipV="1">
              <a:off x="1353481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 flipV="1">
              <a:off x="153127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 flipV="1">
              <a:off x="1701137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 flipV="1">
              <a:off x="186766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 flipV="1">
              <a:off x="203419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 flipV="1">
              <a:off x="2204049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 flipV="1">
              <a:off x="2370576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 flipV="1">
              <a:off x="254837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 flipV="1">
              <a:off x="271823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 flipV="1">
              <a:off x="2884760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7" name="椭圆 4336"/>
            <p:cNvSpPr/>
            <p:nvPr/>
          </p:nvSpPr>
          <p:spPr>
            <a:xfrm flipV="1">
              <a:off x="9154035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8" name="椭圆 4337"/>
            <p:cNvSpPr/>
            <p:nvPr/>
          </p:nvSpPr>
          <p:spPr>
            <a:xfrm flipV="1">
              <a:off x="915403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9" name="椭圆 4338"/>
            <p:cNvSpPr/>
            <p:nvPr/>
          </p:nvSpPr>
          <p:spPr>
            <a:xfrm flipV="1">
              <a:off x="9323894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0" name="椭圆 4339"/>
            <p:cNvSpPr/>
            <p:nvPr/>
          </p:nvSpPr>
          <p:spPr>
            <a:xfrm flipV="1">
              <a:off x="932389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1" name="椭圆 4340"/>
            <p:cNvSpPr/>
            <p:nvPr/>
          </p:nvSpPr>
          <p:spPr>
            <a:xfrm flipV="1">
              <a:off x="949042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2" name="椭圆 4341"/>
            <p:cNvSpPr/>
            <p:nvPr/>
          </p:nvSpPr>
          <p:spPr>
            <a:xfrm flipV="1">
              <a:off x="949042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3" name="椭圆 4342"/>
            <p:cNvSpPr/>
            <p:nvPr/>
          </p:nvSpPr>
          <p:spPr>
            <a:xfrm flipV="1">
              <a:off x="9668219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4" name="椭圆 4343"/>
            <p:cNvSpPr/>
            <p:nvPr/>
          </p:nvSpPr>
          <p:spPr>
            <a:xfrm flipV="1">
              <a:off x="966821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5" name="椭圆 4344"/>
            <p:cNvSpPr/>
            <p:nvPr/>
          </p:nvSpPr>
          <p:spPr>
            <a:xfrm flipV="1">
              <a:off x="983807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6" name="椭圆 4345"/>
            <p:cNvSpPr/>
            <p:nvPr/>
          </p:nvSpPr>
          <p:spPr>
            <a:xfrm flipV="1">
              <a:off x="9838077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7" name="椭圆 4346"/>
            <p:cNvSpPr/>
            <p:nvPr/>
          </p:nvSpPr>
          <p:spPr>
            <a:xfrm flipV="1">
              <a:off x="10004604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8" name="椭圆 4347"/>
            <p:cNvSpPr/>
            <p:nvPr/>
          </p:nvSpPr>
          <p:spPr>
            <a:xfrm flipV="1">
              <a:off x="1000460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9" name="椭圆 4348"/>
            <p:cNvSpPr/>
            <p:nvPr/>
          </p:nvSpPr>
          <p:spPr>
            <a:xfrm flipV="1">
              <a:off x="1017113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0" name="椭圆 4349"/>
            <p:cNvSpPr/>
            <p:nvPr/>
          </p:nvSpPr>
          <p:spPr>
            <a:xfrm flipV="1">
              <a:off x="1017113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1" name="椭圆 4350"/>
            <p:cNvSpPr/>
            <p:nvPr/>
          </p:nvSpPr>
          <p:spPr>
            <a:xfrm flipV="1">
              <a:off x="10340988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2" name="椭圆 4351"/>
            <p:cNvSpPr/>
            <p:nvPr/>
          </p:nvSpPr>
          <p:spPr>
            <a:xfrm flipV="1">
              <a:off x="1034098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3" name="椭圆 4352"/>
            <p:cNvSpPr/>
            <p:nvPr/>
          </p:nvSpPr>
          <p:spPr>
            <a:xfrm flipV="1">
              <a:off x="1050751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4" name="椭圆 4353"/>
            <p:cNvSpPr/>
            <p:nvPr/>
          </p:nvSpPr>
          <p:spPr>
            <a:xfrm flipV="1">
              <a:off x="10507516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5" name="椭圆 4354"/>
            <p:cNvSpPr/>
            <p:nvPr/>
          </p:nvSpPr>
          <p:spPr>
            <a:xfrm flipV="1">
              <a:off x="10685314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6" name="椭圆 4355"/>
            <p:cNvSpPr/>
            <p:nvPr/>
          </p:nvSpPr>
          <p:spPr>
            <a:xfrm flipV="1">
              <a:off x="1068531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7" name="椭圆 4356"/>
            <p:cNvSpPr/>
            <p:nvPr/>
          </p:nvSpPr>
          <p:spPr>
            <a:xfrm flipV="1">
              <a:off x="10855172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8" name="椭圆 4357"/>
            <p:cNvSpPr/>
            <p:nvPr/>
          </p:nvSpPr>
          <p:spPr>
            <a:xfrm flipV="1">
              <a:off x="10855172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9" name="椭圆 4358"/>
            <p:cNvSpPr/>
            <p:nvPr/>
          </p:nvSpPr>
          <p:spPr>
            <a:xfrm flipV="1">
              <a:off x="110216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0" name="椭圆 4359"/>
            <p:cNvSpPr/>
            <p:nvPr/>
          </p:nvSpPr>
          <p:spPr>
            <a:xfrm flipV="1">
              <a:off x="1102169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1" name="椭圆 4360"/>
            <p:cNvSpPr/>
            <p:nvPr/>
          </p:nvSpPr>
          <p:spPr>
            <a:xfrm flipV="1">
              <a:off x="1118822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2" name="椭圆 4361"/>
            <p:cNvSpPr/>
            <p:nvPr/>
          </p:nvSpPr>
          <p:spPr>
            <a:xfrm flipV="1">
              <a:off x="11188226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3" name="椭圆 4362"/>
            <p:cNvSpPr/>
            <p:nvPr/>
          </p:nvSpPr>
          <p:spPr>
            <a:xfrm flipV="1">
              <a:off x="1135808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4" name="椭圆 4363"/>
            <p:cNvSpPr/>
            <p:nvPr/>
          </p:nvSpPr>
          <p:spPr>
            <a:xfrm flipV="1">
              <a:off x="1135808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5" name="椭圆 4364"/>
            <p:cNvSpPr/>
            <p:nvPr/>
          </p:nvSpPr>
          <p:spPr>
            <a:xfrm flipV="1">
              <a:off x="1152461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6" name="椭圆 4365"/>
            <p:cNvSpPr/>
            <p:nvPr/>
          </p:nvSpPr>
          <p:spPr>
            <a:xfrm flipV="1">
              <a:off x="1152461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7" name="椭圆 4366"/>
            <p:cNvSpPr/>
            <p:nvPr/>
          </p:nvSpPr>
          <p:spPr>
            <a:xfrm flipV="1">
              <a:off x="11702411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8" name="椭圆 4367"/>
            <p:cNvSpPr/>
            <p:nvPr/>
          </p:nvSpPr>
          <p:spPr>
            <a:xfrm flipV="1">
              <a:off x="11702411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9" name="椭圆 4368"/>
            <p:cNvSpPr/>
            <p:nvPr/>
          </p:nvSpPr>
          <p:spPr>
            <a:xfrm flipV="1">
              <a:off x="1187226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0" name="椭圆 4369"/>
            <p:cNvSpPr/>
            <p:nvPr/>
          </p:nvSpPr>
          <p:spPr>
            <a:xfrm flipV="1">
              <a:off x="11872269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1" name="椭圆 4370"/>
            <p:cNvSpPr/>
            <p:nvPr/>
          </p:nvSpPr>
          <p:spPr>
            <a:xfrm flipV="1">
              <a:off x="1203879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2" name="椭圆 4371"/>
            <p:cNvSpPr/>
            <p:nvPr/>
          </p:nvSpPr>
          <p:spPr>
            <a:xfrm flipV="1">
              <a:off x="12038795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3" name="椭圆 4372"/>
            <p:cNvSpPr/>
            <p:nvPr/>
          </p:nvSpPr>
          <p:spPr>
            <a:xfrm flipV="1">
              <a:off x="9154035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4" name="椭圆 4373"/>
            <p:cNvSpPr/>
            <p:nvPr/>
          </p:nvSpPr>
          <p:spPr>
            <a:xfrm flipV="1">
              <a:off x="9154035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5" name="椭圆 4374"/>
            <p:cNvSpPr/>
            <p:nvPr/>
          </p:nvSpPr>
          <p:spPr>
            <a:xfrm flipV="1">
              <a:off x="9323894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6" name="椭圆 4375"/>
            <p:cNvSpPr/>
            <p:nvPr/>
          </p:nvSpPr>
          <p:spPr>
            <a:xfrm flipV="1">
              <a:off x="932389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7" name="椭圆 4376"/>
            <p:cNvSpPr/>
            <p:nvPr/>
          </p:nvSpPr>
          <p:spPr>
            <a:xfrm flipV="1">
              <a:off x="9490420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8" name="椭圆 4377"/>
            <p:cNvSpPr/>
            <p:nvPr/>
          </p:nvSpPr>
          <p:spPr>
            <a:xfrm flipV="1">
              <a:off x="9490420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9" name="椭圆 4378"/>
            <p:cNvSpPr/>
            <p:nvPr/>
          </p:nvSpPr>
          <p:spPr>
            <a:xfrm flipV="1">
              <a:off x="9668219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0" name="椭圆 4379"/>
            <p:cNvSpPr/>
            <p:nvPr/>
          </p:nvSpPr>
          <p:spPr>
            <a:xfrm flipV="1">
              <a:off x="9668219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1" name="椭圆 4380"/>
            <p:cNvSpPr/>
            <p:nvPr/>
          </p:nvSpPr>
          <p:spPr>
            <a:xfrm flipV="1">
              <a:off x="983807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2" name="椭圆 4381"/>
            <p:cNvSpPr/>
            <p:nvPr/>
          </p:nvSpPr>
          <p:spPr>
            <a:xfrm flipV="1">
              <a:off x="9838077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3" name="椭圆 4382"/>
            <p:cNvSpPr/>
            <p:nvPr/>
          </p:nvSpPr>
          <p:spPr>
            <a:xfrm flipV="1">
              <a:off x="10004604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4" name="椭圆 4383"/>
            <p:cNvSpPr/>
            <p:nvPr/>
          </p:nvSpPr>
          <p:spPr>
            <a:xfrm flipV="1">
              <a:off x="1000460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5" name="椭圆 4384"/>
            <p:cNvSpPr/>
            <p:nvPr/>
          </p:nvSpPr>
          <p:spPr>
            <a:xfrm flipV="1">
              <a:off x="10171131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6" name="椭圆 4385"/>
            <p:cNvSpPr/>
            <p:nvPr/>
          </p:nvSpPr>
          <p:spPr>
            <a:xfrm flipV="1">
              <a:off x="10171131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7" name="椭圆 4386"/>
            <p:cNvSpPr/>
            <p:nvPr/>
          </p:nvSpPr>
          <p:spPr>
            <a:xfrm flipV="1">
              <a:off x="10340988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8" name="椭圆 4387"/>
            <p:cNvSpPr/>
            <p:nvPr/>
          </p:nvSpPr>
          <p:spPr>
            <a:xfrm flipV="1">
              <a:off x="10340988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9" name="椭圆 4388"/>
            <p:cNvSpPr/>
            <p:nvPr/>
          </p:nvSpPr>
          <p:spPr>
            <a:xfrm flipV="1">
              <a:off x="1050751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0" name="椭圆 4389"/>
            <p:cNvSpPr/>
            <p:nvPr/>
          </p:nvSpPr>
          <p:spPr>
            <a:xfrm flipV="1">
              <a:off x="10507516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1" name="椭圆 4390"/>
            <p:cNvSpPr/>
            <p:nvPr/>
          </p:nvSpPr>
          <p:spPr>
            <a:xfrm flipV="1">
              <a:off x="1068531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2" name="椭圆 4391"/>
            <p:cNvSpPr/>
            <p:nvPr/>
          </p:nvSpPr>
          <p:spPr>
            <a:xfrm flipV="1">
              <a:off x="10685314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3" name="椭圆 4392"/>
            <p:cNvSpPr/>
            <p:nvPr/>
          </p:nvSpPr>
          <p:spPr>
            <a:xfrm flipV="1">
              <a:off x="1085517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4" name="椭圆 4393"/>
            <p:cNvSpPr/>
            <p:nvPr/>
          </p:nvSpPr>
          <p:spPr>
            <a:xfrm flipV="1">
              <a:off x="1085517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5" name="椭圆 4394"/>
            <p:cNvSpPr/>
            <p:nvPr/>
          </p:nvSpPr>
          <p:spPr>
            <a:xfrm flipV="1">
              <a:off x="11021699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6" name="椭圆 4395"/>
            <p:cNvSpPr/>
            <p:nvPr/>
          </p:nvSpPr>
          <p:spPr>
            <a:xfrm flipV="1">
              <a:off x="1102169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7" name="椭圆 4396"/>
            <p:cNvSpPr/>
            <p:nvPr/>
          </p:nvSpPr>
          <p:spPr>
            <a:xfrm flipV="1">
              <a:off x="1118822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8" name="椭圆 4397"/>
            <p:cNvSpPr/>
            <p:nvPr/>
          </p:nvSpPr>
          <p:spPr>
            <a:xfrm flipV="1">
              <a:off x="11188226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9" name="椭圆 4398"/>
            <p:cNvSpPr/>
            <p:nvPr/>
          </p:nvSpPr>
          <p:spPr>
            <a:xfrm flipV="1">
              <a:off x="11358084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0" name="椭圆 4399"/>
            <p:cNvSpPr/>
            <p:nvPr/>
          </p:nvSpPr>
          <p:spPr>
            <a:xfrm flipV="1">
              <a:off x="1135808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1" name="椭圆 4400"/>
            <p:cNvSpPr/>
            <p:nvPr/>
          </p:nvSpPr>
          <p:spPr>
            <a:xfrm flipV="1">
              <a:off x="1152461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2" name="椭圆 4401"/>
            <p:cNvSpPr/>
            <p:nvPr/>
          </p:nvSpPr>
          <p:spPr>
            <a:xfrm flipV="1">
              <a:off x="11524611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3" name="椭圆 4402"/>
            <p:cNvSpPr/>
            <p:nvPr/>
          </p:nvSpPr>
          <p:spPr>
            <a:xfrm flipV="1">
              <a:off x="1170241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4" name="椭圆 4403"/>
            <p:cNvSpPr/>
            <p:nvPr/>
          </p:nvSpPr>
          <p:spPr>
            <a:xfrm flipV="1">
              <a:off x="11702411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5" name="椭圆 4404"/>
            <p:cNvSpPr/>
            <p:nvPr/>
          </p:nvSpPr>
          <p:spPr>
            <a:xfrm flipV="1">
              <a:off x="1187226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6" name="椭圆 4405"/>
            <p:cNvSpPr/>
            <p:nvPr/>
          </p:nvSpPr>
          <p:spPr>
            <a:xfrm flipV="1">
              <a:off x="1187226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7" name="椭圆 4406"/>
            <p:cNvSpPr/>
            <p:nvPr/>
          </p:nvSpPr>
          <p:spPr>
            <a:xfrm flipV="1">
              <a:off x="12038795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8" name="椭圆 4407"/>
            <p:cNvSpPr/>
            <p:nvPr/>
          </p:nvSpPr>
          <p:spPr>
            <a:xfrm flipV="1">
              <a:off x="12038795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9" name="椭圆 4408"/>
            <p:cNvSpPr/>
            <p:nvPr/>
          </p:nvSpPr>
          <p:spPr>
            <a:xfrm flipV="1">
              <a:off x="9154035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0" name="椭圆 4409"/>
            <p:cNvSpPr/>
            <p:nvPr/>
          </p:nvSpPr>
          <p:spPr>
            <a:xfrm flipV="1">
              <a:off x="9154035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1" name="椭圆 4410"/>
            <p:cNvSpPr/>
            <p:nvPr/>
          </p:nvSpPr>
          <p:spPr>
            <a:xfrm flipV="1">
              <a:off x="9323894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2" name="椭圆 4411"/>
            <p:cNvSpPr/>
            <p:nvPr/>
          </p:nvSpPr>
          <p:spPr>
            <a:xfrm flipV="1">
              <a:off x="9323894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3" name="椭圆 4412"/>
            <p:cNvSpPr/>
            <p:nvPr/>
          </p:nvSpPr>
          <p:spPr>
            <a:xfrm flipV="1">
              <a:off x="949042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4" name="椭圆 4413"/>
            <p:cNvSpPr/>
            <p:nvPr/>
          </p:nvSpPr>
          <p:spPr>
            <a:xfrm flipV="1">
              <a:off x="949042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5" name="椭圆 4414"/>
            <p:cNvSpPr/>
            <p:nvPr/>
          </p:nvSpPr>
          <p:spPr>
            <a:xfrm flipV="1">
              <a:off x="9668219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6" name="椭圆 4415"/>
            <p:cNvSpPr/>
            <p:nvPr/>
          </p:nvSpPr>
          <p:spPr>
            <a:xfrm flipV="1">
              <a:off x="966821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7" name="椭圆 4416"/>
            <p:cNvSpPr/>
            <p:nvPr/>
          </p:nvSpPr>
          <p:spPr>
            <a:xfrm flipV="1">
              <a:off x="983807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8" name="椭圆 4417"/>
            <p:cNvSpPr/>
            <p:nvPr/>
          </p:nvSpPr>
          <p:spPr>
            <a:xfrm flipV="1">
              <a:off x="983807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9" name="椭圆 4418"/>
            <p:cNvSpPr/>
            <p:nvPr/>
          </p:nvSpPr>
          <p:spPr>
            <a:xfrm flipV="1">
              <a:off x="10004604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0" name="椭圆 4419"/>
            <p:cNvSpPr/>
            <p:nvPr/>
          </p:nvSpPr>
          <p:spPr>
            <a:xfrm flipV="1">
              <a:off x="1000460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1" name="椭圆 4420"/>
            <p:cNvSpPr/>
            <p:nvPr/>
          </p:nvSpPr>
          <p:spPr>
            <a:xfrm flipV="1">
              <a:off x="10171131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2" name="椭圆 4421"/>
            <p:cNvSpPr/>
            <p:nvPr/>
          </p:nvSpPr>
          <p:spPr>
            <a:xfrm flipV="1">
              <a:off x="1017113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3" name="椭圆 4422"/>
            <p:cNvSpPr/>
            <p:nvPr/>
          </p:nvSpPr>
          <p:spPr>
            <a:xfrm flipV="1">
              <a:off x="10340988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4" name="椭圆 4423"/>
            <p:cNvSpPr/>
            <p:nvPr/>
          </p:nvSpPr>
          <p:spPr>
            <a:xfrm flipV="1">
              <a:off x="10340988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5" name="椭圆 4424"/>
            <p:cNvSpPr/>
            <p:nvPr/>
          </p:nvSpPr>
          <p:spPr>
            <a:xfrm flipV="1">
              <a:off x="10507516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6" name="椭圆 4425"/>
            <p:cNvSpPr/>
            <p:nvPr/>
          </p:nvSpPr>
          <p:spPr>
            <a:xfrm flipV="1">
              <a:off x="1050751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7" name="椭圆 4426"/>
            <p:cNvSpPr/>
            <p:nvPr/>
          </p:nvSpPr>
          <p:spPr>
            <a:xfrm flipV="1">
              <a:off x="10685314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8" name="椭圆 4427"/>
            <p:cNvSpPr/>
            <p:nvPr/>
          </p:nvSpPr>
          <p:spPr>
            <a:xfrm flipV="1">
              <a:off x="1068531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9" name="椭圆 4428"/>
            <p:cNvSpPr/>
            <p:nvPr/>
          </p:nvSpPr>
          <p:spPr>
            <a:xfrm flipV="1">
              <a:off x="1085517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0" name="椭圆 4429"/>
            <p:cNvSpPr/>
            <p:nvPr/>
          </p:nvSpPr>
          <p:spPr>
            <a:xfrm flipV="1">
              <a:off x="1085517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1" name="椭圆 4430"/>
            <p:cNvSpPr/>
            <p:nvPr/>
          </p:nvSpPr>
          <p:spPr>
            <a:xfrm flipV="1">
              <a:off x="11021699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2" name="椭圆 4431"/>
            <p:cNvSpPr/>
            <p:nvPr/>
          </p:nvSpPr>
          <p:spPr>
            <a:xfrm flipV="1">
              <a:off x="11021699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3" name="椭圆 4432"/>
            <p:cNvSpPr/>
            <p:nvPr/>
          </p:nvSpPr>
          <p:spPr>
            <a:xfrm flipV="1">
              <a:off x="11188226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4" name="椭圆 4433"/>
            <p:cNvSpPr/>
            <p:nvPr/>
          </p:nvSpPr>
          <p:spPr>
            <a:xfrm flipV="1">
              <a:off x="111882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5" name="椭圆 4434"/>
            <p:cNvSpPr/>
            <p:nvPr/>
          </p:nvSpPr>
          <p:spPr>
            <a:xfrm flipV="1">
              <a:off x="11358084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6" name="椭圆 4435"/>
            <p:cNvSpPr/>
            <p:nvPr/>
          </p:nvSpPr>
          <p:spPr>
            <a:xfrm flipV="1">
              <a:off x="113580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7" name="椭圆 4436"/>
            <p:cNvSpPr/>
            <p:nvPr/>
          </p:nvSpPr>
          <p:spPr>
            <a:xfrm flipV="1">
              <a:off x="1152461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8" name="椭圆 4437"/>
            <p:cNvSpPr/>
            <p:nvPr/>
          </p:nvSpPr>
          <p:spPr>
            <a:xfrm flipV="1">
              <a:off x="11524611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9" name="椭圆 4438"/>
            <p:cNvSpPr/>
            <p:nvPr/>
          </p:nvSpPr>
          <p:spPr>
            <a:xfrm flipV="1">
              <a:off x="11702411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0" name="椭圆 4439"/>
            <p:cNvSpPr/>
            <p:nvPr/>
          </p:nvSpPr>
          <p:spPr>
            <a:xfrm flipV="1">
              <a:off x="1170241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1" name="椭圆 4440"/>
            <p:cNvSpPr/>
            <p:nvPr/>
          </p:nvSpPr>
          <p:spPr>
            <a:xfrm flipV="1">
              <a:off x="1187226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2" name="椭圆 4441"/>
            <p:cNvSpPr/>
            <p:nvPr/>
          </p:nvSpPr>
          <p:spPr>
            <a:xfrm flipV="1">
              <a:off x="118722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3" name="椭圆 4442"/>
            <p:cNvSpPr/>
            <p:nvPr/>
          </p:nvSpPr>
          <p:spPr>
            <a:xfrm flipV="1">
              <a:off x="1203879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4" name="椭圆 4443"/>
            <p:cNvSpPr/>
            <p:nvPr/>
          </p:nvSpPr>
          <p:spPr>
            <a:xfrm flipV="1">
              <a:off x="12038795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5" name="椭圆 4444"/>
            <p:cNvSpPr/>
            <p:nvPr/>
          </p:nvSpPr>
          <p:spPr>
            <a:xfrm flipV="1">
              <a:off x="915403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6" name="椭圆 4445"/>
            <p:cNvSpPr/>
            <p:nvPr/>
          </p:nvSpPr>
          <p:spPr>
            <a:xfrm flipV="1">
              <a:off x="915403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7" name="椭圆 4446"/>
            <p:cNvSpPr/>
            <p:nvPr/>
          </p:nvSpPr>
          <p:spPr>
            <a:xfrm flipV="1">
              <a:off x="932389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8" name="椭圆 4447"/>
            <p:cNvSpPr/>
            <p:nvPr/>
          </p:nvSpPr>
          <p:spPr>
            <a:xfrm flipV="1">
              <a:off x="932389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9" name="椭圆 4448"/>
            <p:cNvSpPr/>
            <p:nvPr/>
          </p:nvSpPr>
          <p:spPr>
            <a:xfrm flipV="1">
              <a:off x="9490420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0" name="椭圆 4449"/>
            <p:cNvSpPr/>
            <p:nvPr/>
          </p:nvSpPr>
          <p:spPr>
            <a:xfrm flipV="1">
              <a:off x="9490420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1" name="椭圆 4450"/>
            <p:cNvSpPr/>
            <p:nvPr/>
          </p:nvSpPr>
          <p:spPr>
            <a:xfrm flipV="1">
              <a:off x="966821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2" name="椭圆 4451"/>
            <p:cNvSpPr/>
            <p:nvPr/>
          </p:nvSpPr>
          <p:spPr>
            <a:xfrm flipV="1">
              <a:off x="966821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3" name="椭圆 4452"/>
            <p:cNvSpPr/>
            <p:nvPr/>
          </p:nvSpPr>
          <p:spPr>
            <a:xfrm flipV="1">
              <a:off x="983807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4" name="椭圆 4453"/>
            <p:cNvSpPr/>
            <p:nvPr/>
          </p:nvSpPr>
          <p:spPr>
            <a:xfrm flipV="1">
              <a:off x="983807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5" name="椭圆 4454"/>
            <p:cNvSpPr/>
            <p:nvPr/>
          </p:nvSpPr>
          <p:spPr>
            <a:xfrm flipV="1">
              <a:off x="10004604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6" name="椭圆 4455"/>
            <p:cNvSpPr/>
            <p:nvPr/>
          </p:nvSpPr>
          <p:spPr>
            <a:xfrm flipV="1">
              <a:off x="100046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7" name="椭圆 4456"/>
            <p:cNvSpPr/>
            <p:nvPr/>
          </p:nvSpPr>
          <p:spPr>
            <a:xfrm flipV="1">
              <a:off x="1017113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8" name="椭圆 4457"/>
            <p:cNvSpPr/>
            <p:nvPr/>
          </p:nvSpPr>
          <p:spPr>
            <a:xfrm flipV="1">
              <a:off x="1017113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9" name="椭圆 4458"/>
            <p:cNvSpPr/>
            <p:nvPr/>
          </p:nvSpPr>
          <p:spPr>
            <a:xfrm flipV="1">
              <a:off x="10340988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0" name="椭圆 4459"/>
            <p:cNvSpPr/>
            <p:nvPr/>
          </p:nvSpPr>
          <p:spPr>
            <a:xfrm flipV="1">
              <a:off x="10340988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1" name="椭圆 4460"/>
            <p:cNvSpPr/>
            <p:nvPr/>
          </p:nvSpPr>
          <p:spPr>
            <a:xfrm flipV="1">
              <a:off x="105075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2" name="椭圆 4461"/>
            <p:cNvSpPr/>
            <p:nvPr/>
          </p:nvSpPr>
          <p:spPr>
            <a:xfrm flipV="1">
              <a:off x="1050751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3" name="椭圆 4462"/>
            <p:cNvSpPr/>
            <p:nvPr/>
          </p:nvSpPr>
          <p:spPr>
            <a:xfrm flipV="1">
              <a:off x="1068531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4" name="椭圆 4463"/>
            <p:cNvSpPr/>
            <p:nvPr/>
          </p:nvSpPr>
          <p:spPr>
            <a:xfrm flipV="1">
              <a:off x="10685314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5" name="椭圆 4464"/>
            <p:cNvSpPr/>
            <p:nvPr/>
          </p:nvSpPr>
          <p:spPr>
            <a:xfrm flipV="1">
              <a:off x="1085517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6" name="椭圆 4465"/>
            <p:cNvSpPr/>
            <p:nvPr/>
          </p:nvSpPr>
          <p:spPr>
            <a:xfrm flipV="1">
              <a:off x="1085517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7" name="椭圆 4466"/>
            <p:cNvSpPr/>
            <p:nvPr/>
          </p:nvSpPr>
          <p:spPr>
            <a:xfrm flipV="1">
              <a:off x="11021699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8" name="椭圆 4467"/>
            <p:cNvSpPr/>
            <p:nvPr/>
          </p:nvSpPr>
          <p:spPr>
            <a:xfrm flipV="1">
              <a:off x="1102169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9" name="椭圆 4468"/>
            <p:cNvSpPr/>
            <p:nvPr/>
          </p:nvSpPr>
          <p:spPr>
            <a:xfrm flipV="1">
              <a:off x="11188226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0" name="椭圆 4469"/>
            <p:cNvSpPr/>
            <p:nvPr/>
          </p:nvSpPr>
          <p:spPr>
            <a:xfrm flipV="1">
              <a:off x="1118822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1" name="椭圆 4470"/>
            <p:cNvSpPr/>
            <p:nvPr/>
          </p:nvSpPr>
          <p:spPr>
            <a:xfrm flipV="1">
              <a:off x="11358084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2" name="椭圆 4471"/>
            <p:cNvSpPr/>
            <p:nvPr/>
          </p:nvSpPr>
          <p:spPr>
            <a:xfrm flipV="1">
              <a:off x="113580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3" name="椭圆 4472"/>
            <p:cNvSpPr/>
            <p:nvPr/>
          </p:nvSpPr>
          <p:spPr>
            <a:xfrm flipV="1">
              <a:off x="115246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4" name="椭圆 4473"/>
            <p:cNvSpPr/>
            <p:nvPr/>
          </p:nvSpPr>
          <p:spPr>
            <a:xfrm flipV="1">
              <a:off x="1152461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5" name="椭圆 4474"/>
            <p:cNvSpPr/>
            <p:nvPr/>
          </p:nvSpPr>
          <p:spPr>
            <a:xfrm flipV="1">
              <a:off x="117024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6" name="椭圆 4475"/>
            <p:cNvSpPr/>
            <p:nvPr/>
          </p:nvSpPr>
          <p:spPr>
            <a:xfrm flipV="1">
              <a:off x="11702411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7" name="椭圆 4476"/>
            <p:cNvSpPr/>
            <p:nvPr/>
          </p:nvSpPr>
          <p:spPr>
            <a:xfrm flipV="1">
              <a:off x="11872269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8" name="椭圆 4477"/>
            <p:cNvSpPr/>
            <p:nvPr/>
          </p:nvSpPr>
          <p:spPr>
            <a:xfrm flipV="1">
              <a:off x="1187226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9" name="椭圆 4478"/>
            <p:cNvSpPr/>
            <p:nvPr/>
          </p:nvSpPr>
          <p:spPr>
            <a:xfrm flipV="1">
              <a:off x="12038795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0" name="椭圆 4479"/>
            <p:cNvSpPr/>
            <p:nvPr/>
          </p:nvSpPr>
          <p:spPr>
            <a:xfrm flipV="1">
              <a:off x="1203879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1" name="椭圆 4480"/>
            <p:cNvSpPr/>
            <p:nvPr/>
          </p:nvSpPr>
          <p:spPr>
            <a:xfrm flipV="1">
              <a:off x="915403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2" name="椭圆 4481"/>
            <p:cNvSpPr/>
            <p:nvPr/>
          </p:nvSpPr>
          <p:spPr>
            <a:xfrm flipV="1">
              <a:off x="915403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3" name="椭圆 4482"/>
            <p:cNvSpPr/>
            <p:nvPr/>
          </p:nvSpPr>
          <p:spPr>
            <a:xfrm flipV="1">
              <a:off x="9323894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4" name="椭圆 4483"/>
            <p:cNvSpPr/>
            <p:nvPr/>
          </p:nvSpPr>
          <p:spPr>
            <a:xfrm flipV="1">
              <a:off x="9323894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5" name="椭圆 4484"/>
            <p:cNvSpPr/>
            <p:nvPr/>
          </p:nvSpPr>
          <p:spPr>
            <a:xfrm flipV="1">
              <a:off x="949042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6" name="椭圆 4485"/>
            <p:cNvSpPr/>
            <p:nvPr/>
          </p:nvSpPr>
          <p:spPr>
            <a:xfrm flipV="1">
              <a:off x="9490420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7" name="椭圆 4486"/>
            <p:cNvSpPr/>
            <p:nvPr/>
          </p:nvSpPr>
          <p:spPr>
            <a:xfrm flipV="1">
              <a:off x="966821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8" name="椭圆 4487"/>
            <p:cNvSpPr/>
            <p:nvPr/>
          </p:nvSpPr>
          <p:spPr>
            <a:xfrm flipV="1">
              <a:off x="966821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9" name="椭圆 4488"/>
            <p:cNvSpPr/>
            <p:nvPr/>
          </p:nvSpPr>
          <p:spPr>
            <a:xfrm flipV="1">
              <a:off x="9838077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0" name="椭圆 4489"/>
            <p:cNvSpPr/>
            <p:nvPr/>
          </p:nvSpPr>
          <p:spPr>
            <a:xfrm flipV="1">
              <a:off x="983807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1" name="椭圆 4490"/>
            <p:cNvSpPr/>
            <p:nvPr/>
          </p:nvSpPr>
          <p:spPr>
            <a:xfrm flipV="1">
              <a:off x="1000460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2" name="椭圆 4491"/>
            <p:cNvSpPr/>
            <p:nvPr/>
          </p:nvSpPr>
          <p:spPr>
            <a:xfrm flipV="1">
              <a:off x="100046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3" name="椭圆 4492"/>
            <p:cNvSpPr/>
            <p:nvPr/>
          </p:nvSpPr>
          <p:spPr>
            <a:xfrm flipV="1">
              <a:off x="1017113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4" name="椭圆 4493"/>
            <p:cNvSpPr/>
            <p:nvPr/>
          </p:nvSpPr>
          <p:spPr>
            <a:xfrm flipV="1">
              <a:off x="10171131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5" name="椭圆 4494"/>
            <p:cNvSpPr/>
            <p:nvPr/>
          </p:nvSpPr>
          <p:spPr>
            <a:xfrm flipV="1">
              <a:off x="10340988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6" name="椭圆 4495"/>
            <p:cNvSpPr/>
            <p:nvPr/>
          </p:nvSpPr>
          <p:spPr>
            <a:xfrm flipV="1">
              <a:off x="10340988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7" name="椭圆 4496"/>
            <p:cNvSpPr/>
            <p:nvPr/>
          </p:nvSpPr>
          <p:spPr>
            <a:xfrm flipV="1">
              <a:off x="10507516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8" name="椭圆 4497"/>
            <p:cNvSpPr/>
            <p:nvPr/>
          </p:nvSpPr>
          <p:spPr>
            <a:xfrm flipV="1">
              <a:off x="1050751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9" name="椭圆 4498"/>
            <p:cNvSpPr/>
            <p:nvPr/>
          </p:nvSpPr>
          <p:spPr>
            <a:xfrm flipV="1">
              <a:off x="1068531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0" name="椭圆 4499"/>
            <p:cNvSpPr/>
            <p:nvPr/>
          </p:nvSpPr>
          <p:spPr>
            <a:xfrm flipV="1">
              <a:off x="10685314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1" name="椭圆 4500"/>
            <p:cNvSpPr/>
            <p:nvPr/>
          </p:nvSpPr>
          <p:spPr>
            <a:xfrm flipV="1">
              <a:off x="1085517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2" name="椭圆 4501"/>
            <p:cNvSpPr/>
            <p:nvPr/>
          </p:nvSpPr>
          <p:spPr>
            <a:xfrm flipV="1">
              <a:off x="1085517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3" name="椭圆 4502"/>
            <p:cNvSpPr/>
            <p:nvPr/>
          </p:nvSpPr>
          <p:spPr>
            <a:xfrm flipV="1">
              <a:off x="11021699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4" name="椭圆 4503"/>
            <p:cNvSpPr/>
            <p:nvPr/>
          </p:nvSpPr>
          <p:spPr>
            <a:xfrm flipV="1">
              <a:off x="11021699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5" name="椭圆 4504"/>
            <p:cNvSpPr/>
            <p:nvPr/>
          </p:nvSpPr>
          <p:spPr>
            <a:xfrm flipV="1">
              <a:off x="1118822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6" name="椭圆 4505"/>
            <p:cNvSpPr/>
            <p:nvPr/>
          </p:nvSpPr>
          <p:spPr>
            <a:xfrm flipV="1">
              <a:off x="11188226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7" name="椭圆 4506"/>
            <p:cNvSpPr/>
            <p:nvPr/>
          </p:nvSpPr>
          <p:spPr>
            <a:xfrm flipV="1">
              <a:off x="11358084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8" name="椭圆 4507"/>
            <p:cNvSpPr/>
            <p:nvPr/>
          </p:nvSpPr>
          <p:spPr>
            <a:xfrm flipV="1">
              <a:off x="113580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9" name="椭圆 4508"/>
            <p:cNvSpPr/>
            <p:nvPr/>
          </p:nvSpPr>
          <p:spPr>
            <a:xfrm flipV="1">
              <a:off x="11524611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0" name="椭圆 4509"/>
            <p:cNvSpPr/>
            <p:nvPr/>
          </p:nvSpPr>
          <p:spPr>
            <a:xfrm flipV="1">
              <a:off x="11524611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1" name="椭圆 4510"/>
            <p:cNvSpPr/>
            <p:nvPr/>
          </p:nvSpPr>
          <p:spPr>
            <a:xfrm flipV="1">
              <a:off x="11702411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2" name="椭圆 4511"/>
            <p:cNvSpPr/>
            <p:nvPr/>
          </p:nvSpPr>
          <p:spPr>
            <a:xfrm flipV="1">
              <a:off x="1170241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3" name="椭圆 4512"/>
            <p:cNvSpPr/>
            <p:nvPr/>
          </p:nvSpPr>
          <p:spPr>
            <a:xfrm flipV="1">
              <a:off x="1187226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4" name="椭圆 4513"/>
            <p:cNvSpPr/>
            <p:nvPr/>
          </p:nvSpPr>
          <p:spPr>
            <a:xfrm flipV="1">
              <a:off x="11872269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5" name="椭圆 4514"/>
            <p:cNvSpPr/>
            <p:nvPr/>
          </p:nvSpPr>
          <p:spPr>
            <a:xfrm flipV="1">
              <a:off x="1203879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6" name="椭圆 4515"/>
            <p:cNvSpPr/>
            <p:nvPr/>
          </p:nvSpPr>
          <p:spPr>
            <a:xfrm flipV="1">
              <a:off x="1203879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7" name="椭圆 4516"/>
            <p:cNvSpPr/>
            <p:nvPr/>
          </p:nvSpPr>
          <p:spPr>
            <a:xfrm flipV="1">
              <a:off x="9154035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8" name="椭圆 4517"/>
            <p:cNvSpPr/>
            <p:nvPr/>
          </p:nvSpPr>
          <p:spPr>
            <a:xfrm flipV="1">
              <a:off x="915403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9" name="椭圆 4518"/>
            <p:cNvSpPr/>
            <p:nvPr/>
          </p:nvSpPr>
          <p:spPr>
            <a:xfrm flipV="1">
              <a:off x="932389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0" name="椭圆 4519"/>
            <p:cNvSpPr/>
            <p:nvPr/>
          </p:nvSpPr>
          <p:spPr>
            <a:xfrm flipV="1">
              <a:off x="932389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1" name="椭圆 4520"/>
            <p:cNvSpPr/>
            <p:nvPr/>
          </p:nvSpPr>
          <p:spPr>
            <a:xfrm flipV="1">
              <a:off x="949042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2" name="椭圆 4521"/>
            <p:cNvSpPr/>
            <p:nvPr/>
          </p:nvSpPr>
          <p:spPr>
            <a:xfrm flipV="1">
              <a:off x="949042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3" name="椭圆 4522"/>
            <p:cNvSpPr/>
            <p:nvPr/>
          </p:nvSpPr>
          <p:spPr>
            <a:xfrm flipV="1">
              <a:off x="966821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4" name="椭圆 4523"/>
            <p:cNvSpPr/>
            <p:nvPr/>
          </p:nvSpPr>
          <p:spPr>
            <a:xfrm flipV="1">
              <a:off x="966821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5" name="椭圆 4524"/>
            <p:cNvSpPr/>
            <p:nvPr/>
          </p:nvSpPr>
          <p:spPr>
            <a:xfrm flipV="1">
              <a:off x="9838077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6" name="椭圆 4525"/>
            <p:cNvSpPr/>
            <p:nvPr/>
          </p:nvSpPr>
          <p:spPr>
            <a:xfrm flipV="1">
              <a:off x="983807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7" name="椭圆 4526"/>
            <p:cNvSpPr/>
            <p:nvPr/>
          </p:nvSpPr>
          <p:spPr>
            <a:xfrm flipV="1">
              <a:off x="1000460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8" name="椭圆 4527"/>
            <p:cNvSpPr/>
            <p:nvPr/>
          </p:nvSpPr>
          <p:spPr>
            <a:xfrm flipV="1">
              <a:off x="100046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9" name="椭圆 4528"/>
            <p:cNvSpPr/>
            <p:nvPr/>
          </p:nvSpPr>
          <p:spPr>
            <a:xfrm flipV="1">
              <a:off x="10171131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0" name="椭圆 4529"/>
            <p:cNvSpPr/>
            <p:nvPr/>
          </p:nvSpPr>
          <p:spPr>
            <a:xfrm flipV="1">
              <a:off x="1017113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1" name="椭圆 4530"/>
            <p:cNvSpPr/>
            <p:nvPr/>
          </p:nvSpPr>
          <p:spPr>
            <a:xfrm flipV="1">
              <a:off x="1034098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2" name="椭圆 4531"/>
            <p:cNvSpPr/>
            <p:nvPr/>
          </p:nvSpPr>
          <p:spPr>
            <a:xfrm flipV="1">
              <a:off x="10340988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3" name="椭圆 4532"/>
            <p:cNvSpPr/>
            <p:nvPr/>
          </p:nvSpPr>
          <p:spPr>
            <a:xfrm flipV="1">
              <a:off x="1050751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4" name="椭圆 4533"/>
            <p:cNvSpPr/>
            <p:nvPr/>
          </p:nvSpPr>
          <p:spPr>
            <a:xfrm flipV="1">
              <a:off x="10507516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5" name="椭圆 4534"/>
            <p:cNvSpPr/>
            <p:nvPr/>
          </p:nvSpPr>
          <p:spPr>
            <a:xfrm flipV="1">
              <a:off x="1068531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6" name="椭圆 4535"/>
            <p:cNvSpPr/>
            <p:nvPr/>
          </p:nvSpPr>
          <p:spPr>
            <a:xfrm flipV="1">
              <a:off x="10685314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7" name="椭圆 4536"/>
            <p:cNvSpPr/>
            <p:nvPr/>
          </p:nvSpPr>
          <p:spPr>
            <a:xfrm flipV="1">
              <a:off x="1085517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8" name="椭圆 4537"/>
            <p:cNvSpPr/>
            <p:nvPr/>
          </p:nvSpPr>
          <p:spPr>
            <a:xfrm flipV="1">
              <a:off x="10855172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9" name="椭圆 4538"/>
            <p:cNvSpPr/>
            <p:nvPr/>
          </p:nvSpPr>
          <p:spPr>
            <a:xfrm flipV="1">
              <a:off x="11021699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0" name="椭圆 4539"/>
            <p:cNvSpPr/>
            <p:nvPr/>
          </p:nvSpPr>
          <p:spPr>
            <a:xfrm flipV="1">
              <a:off x="1102169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1" name="椭圆 4540"/>
            <p:cNvSpPr/>
            <p:nvPr/>
          </p:nvSpPr>
          <p:spPr>
            <a:xfrm flipV="1">
              <a:off x="1118822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2" name="椭圆 4541"/>
            <p:cNvSpPr/>
            <p:nvPr/>
          </p:nvSpPr>
          <p:spPr>
            <a:xfrm flipV="1">
              <a:off x="1118822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3" name="椭圆 4542"/>
            <p:cNvSpPr/>
            <p:nvPr/>
          </p:nvSpPr>
          <p:spPr>
            <a:xfrm flipV="1">
              <a:off x="1135808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4" name="椭圆 4543"/>
            <p:cNvSpPr/>
            <p:nvPr/>
          </p:nvSpPr>
          <p:spPr>
            <a:xfrm flipV="1">
              <a:off x="113580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5" name="椭圆 4544"/>
            <p:cNvSpPr/>
            <p:nvPr/>
          </p:nvSpPr>
          <p:spPr>
            <a:xfrm flipV="1">
              <a:off x="115246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6" name="椭圆 4545"/>
            <p:cNvSpPr/>
            <p:nvPr/>
          </p:nvSpPr>
          <p:spPr>
            <a:xfrm flipV="1">
              <a:off x="11524611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7" name="椭圆 4546"/>
            <p:cNvSpPr/>
            <p:nvPr/>
          </p:nvSpPr>
          <p:spPr>
            <a:xfrm flipV="1">
              <a:off x="117024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8" name="椭圆 4547"/>
            <p:cNvSpPr/>
            <p:nvPr/>
          </p:nvSpPr>
          <p:spPr>
            <a:xfrm flipV="1">
              <a:off x="11702411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9" name="椭圆 4548"/>
            <p:cNvSpPr/>
            <p:nvPr/>
          </p:nvSpPr>
          <p:spPr>
            <a:xfrm flipV="1">
              <a:off x="1187226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0" name="椭圆 4549"/>
            <p:cNvSpPr/>
            <p:nvPr/>
          </p:nvSpPr>
          <p:spPr>
            <a:xfrm flipV="1">
              <a:off x="11872269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1" name="椭圆 4550"/>
            <p:cNvSpPr/>
            <p:nvPr/>
          </p:nvSpPr>
          <p:spPr>
            <a:xfrm flipV="1">
              <a:off x="1203879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2" name="椭圆 4551"/>
            <p:cNvSpPr/>
            <p:nvPr/>
          </p:nvSpPr>
          <p:spPr>
            <a:xfrm flipV="1">
              <a:off x="12038795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5" name="椭圆 4714"/>
            <p:cNvSpPr/>
            <p:nvPr/>
          </p:nvSpPr>
          <p:spPr>
            <a:xfrm flipV="1">
              <a:off x="9154035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6" name="椭圆 4715"/>
            <p:cNvSpPr/>
            <p:nvPr/>
          </p:nvSpPr>
          <p:spPr>
            <a:xfrm flipV="1">
              <a:off x="915403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7" name="椭圆 4716"/>
            <p:cNvSpPr/>
            <p:nvPr/>
          </p:nvSpPr>
          <p:spPr>
            <a:xfrm flipV="1">
              <a:off x="932389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8" name="椭圆 4717"/>
            <p:cNvSpPr/>
            <p:nvPr/>
          </p:nvSpPr>
          <p:spPr>
            <a:xfrm flipV="1">
              <a:off x="9323894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9" name="椭圆 4718"/>
            <p:cNvSpPr/>
            <p:nvPr/>
          </p:nvSpPr>
          <p:spPr>
            <a:xfrm flipV="1">
              <a:off x="949042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0" name="椭圆 4719"/>
            <p:cNvSpPr/>
            <p:nvPr/>
          </p:nvSpPr>
          <p:spPr>
            <a:xfrm flipV="1">
              <a:off x="949042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1" name="椭圆 4720"/>
            <p:cNvSpPr/>
            <p:nvPr/>
          </p:nvSpPr>
          <p:spPr>
            <a:xfrm flipV="1">
              <a:off x="966821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2" name="椭圆 4721"/>
            <p:cNvSpPr/>
            <p:nvPr/>
          </p:nvSpPr>
          <p:spPr>
            <a:xfrm flipV="1">
              <a:off x="966821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3" name="椭圆 4722"/>
            <p:cNvSpPr/>
            <p:nvPr/>
          </p:nvSpPr>
          <p:spPr>
            <a:xfrm flipV="1">
              <a:off x="983807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4" name="椭圆 4723"/>
            <p:cNvSpPr/>
            <p:nvPr/>
          </p:nvSpPr>
          <p:spPr>
            <a:xfrm flipV="1">
              <a:off x="983807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5" name="椭圆 4724"/>
            <p:cNvSpPr/>
            <p:nvPr/>
          </p:nvSpPr>
          <p:spPr>
            <a:xfrm flipV="1">
              <a:off x="10004604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6" name="椭圆 4725"/>
            <p:cNvSpPr/>
            <p:nvPr/>
          </p:nvSpPr>
          <p:spPr>
            <a:xfrm flipV="1">
              <a:off x="1000460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7" name="椭圆 4726"/>
            <p:cNvSpPr/>
            <p:nvPr/>
          </p:nvSpPr>
          <p:spPr>
            <a:xfrm flipV="1">
              <a:off x="1017113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8" name="椭圆 4727"/>
            <p:cNvSpPr/>
            <p:nvPr/>
          </p:nvSpPr>
          <p:spPr>
            <a:xfrm flipV="1">
              <a:off x="1017113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9" name="椭圆 4728"/>
            <p:cNvSpPr/>
            <p:nvPr/>
          </p:nvSpPr>
          <p:spPr>
            <a:xfrm flipV="1">
              <a:off x="10340988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0" name="椭圆 4729"/>
            <p:cNvSpPr/>
            <p:nvPr/>
          </p:nvSpPr>
          <p:spPr>
            <a:xfrm flipV="1">
              <a:off x="1034098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1" name="椭圆 4730"/>
            <p:cNvSpPr/>
            <p:nvPr/>
          </p:nvSpPr>
          <p:spPr>
            <a:xfrm flipV="1">
              <a:off x="10507516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2" name="椭圆 4731"/>
            <p:cNvSpPr/>
            <p:nvPr/>
          </p:nvSpPr>
          <p:spPr>
            <a:xfrm flipV="1">
              <a:off x="10507516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3" name="椭圆 4732"/>
            <p:cNvSpPr/>
            <p:nvPr/>
          </p:nvSpPr>
          <p:spPr>
            <a:xfrm flipV="1">
              <a:off x="1068531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4" name="椭圆 4733"/>
            <p:cNvSpPr/>
            <p:nvPr/>
          </p:nvSpPr>
          <p:spPr>
            <a:xfrm flipV="1">
              <a:off x="1068531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5" name="椭圆 4734"/>
            <p:cNvSpPr/>
            <p:nvPr/>
          </p:nvSpPr>
          <p:spPr>
            <a:xfrm flipV="1">
              <a:off x="1085517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6" name="椭圆 4735"/>
            <p:cNvSpPr/>
            <p:nvPr/>
          </p:nvSpPr>
          <p:spPr>
            <a:xfrm flipV="1">
              <a:off x="10855172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7" name="椭圆 4736"/>
            <p:cNvSpPr/>
            <p:nvPr/>
          </p:nvSpPr>
          <p:spPr>
            <a:xfrm flipV="1">
              <a:off x="110216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8" name="椭圆 4737"/>
            <p:cNvSpPr/>
            <p:nvPr/>
          </p:nvSpPr>
          <p:spPr>
            <a:xfrm flipV="1">
              <a:off x="1102169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9" name="椭圆 4738"/>
            <p:cNvSpPr/>
            <p:nvPr/>
          </p:nvSpPr>
          <p:spPr>
            <a:xfrm flipV="1">
              <a:off x="1118822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0" name="椭圆 4739"/>
            <p:cNvSpPr/>
            <p:nvPr/>
          </p:nvSpPr>
          <p:spPr>
            <a:xfrm flipV="1">
              <a:off x="11188226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1" name="椭圆 4740"/>
            <p:cNvSpPr/>
            <p:nvPr/>
          </p:nvSpPr>
          <p:spPr>
            <a:xfrm flipV="1">
              <a:off x="1135808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2" name="椭圆 4741"/>
            <p:cNvSpPr/>
            <p:nvPr/>
          </p:nvSpPr>
          <p:spPr>
            <a:xfrm flipV="1">
              <a:off x="1135808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3" name="椭圆 4742"/>
            <p:cNvSpPr/>
            <p:nvPr/>
          </p:nvSpPr>
          <p:spPr>
            <a:xfrm flipV="1">
              <a:off x="1152461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4" name="椭圆 4743"/>
            <p:cNvSpPr/>
            <p:nvPr/>
          </p:nvSpPr>
          <p:spPr>
            <a:xfrm flipV="1">
              <a:off x="115246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5" name="椭圆 4744"/>
            <p:cNvSpPr/>
            <p:nvPr/>
          </p:nvSpPr>
          <p:spPr>
            <a:xfrm flipV="1">
              <a:off x="11702411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6" name="椭圆 4745"/>
            <p:cNvSpPr/>
            <p:nvPr/>
          </p:nvSpPr>
          <p:spPr>
            <a:xfrm flipV="1">
              <a:off x="117024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7" name="椭圆 4746"/>
            <p:cNvSpPr/>
            <p:nvPr/>
          </p:nvSpPr>
          <p:spPr>
            <a:xfrm flipV="1">
              <a:off x="11872269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8" name="椭圆 4747"/>
            <p:cNvSpPr/>
            <p:nvPr/>
          </p:nvSpPr>
          <p:spPr>
            <a:xfrm flipV="1">
              <a:off x="11872269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9" name="椭圆 4748"/>
            <p:cNvSpPr/>
            <p:nvPr/>
          </p:nvSpPr>
          <p:spPr>
            <a:xfrm flipV="1">
              <a:off x="1203879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0" name="椭圆 4749"/>
            <p:cNvSpPr/>
            <p:nvPr/>
          </p:nvSpPr>
          <p:spPr>
            <a:xfrm flipV="1">
              <a:off x="12038795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1" name="椭圆 4750"/>
            <p:cNvSpPr/>
            <p:nvPr/>
          </p:nvSpPr>
          <p:spPr>
            <a:xfrm flipV="1">
              <a:off x="9154035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2" name="椭圆 4751"/>
            <p:cNvSpPr/>
            <p:nvPr/>
          </p:nvSpPr>
          <p:spPr>
            <a:xfrm flipV="1">
              <a:off x="9323894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3" name="椭圆 4752"/>
            <p:cNvSpPr/>
            <p:nvPr/>
          </p:nvSpPr>
          <p:spPr>
            <a:xfrm flipV="1">
              <a:off x="9490420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4" name="椭圆 4753"/>
            <p:cNvSpPr/>
            <p:nvPr/>
          </p:nvSpPr>
          <p:spPr>
            <a:xfrm flipV="1">
              <a:off x="966821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5" name="椭圆 4754"/>
            <p:cNvSpPr/>
            <p:nvPr/>
          </p:nvSpPr>
          <p:spPr>
            <a:xfrm flipV="1">
              <a:off x="9838077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6" name="椭圆 4755"/>
            <p:cNvSpPr/>
            <p:nvPr/>
          </p:nvSpPr>
          <p:spPr>
            <a:xfrm flipV="1">
              <a:off x="10004604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7" name="椭圆 4756"/>
            <p:cNvSpPr/>
            <p:nvPr/>
          </p:nvSpPr>
          <p:spPr>
            <a:xfrm flipV="1">
              <a:off x="10171131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8" name="椭圆 4757"/>
            <p:cNvSpPr/>
            <p:nvPr/>
          </p:nvSpPr>
          <p:spPr>
            <a:xfrm flipV="1">
              <a:off x="10340988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9" name="椭圆 4758"/>
            <p:cNvSpPr/>
            <p:nvPr/>
          </p:nvSpPr>
          <p:spPr>
            <a:xfrm flipV="1">
              <a:off x="1050751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0" name="椭圆 4759"/>
            <p:cNvSpPr/>
            <p:nvPr/>
          </p:nvSpPr>
          <p:spPr>
            <a:xfrm flipV="1">
              <a:off x="1068531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1" name="椭圆 4760"/>
            <p:cNvSpPr/>
            <p:nvPr/>
          </p:nvSpPr>
          <p:spPr>
            <a:xfrm flipV="1">
              <a:off x="10855172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2" name="椭圆 4761"/>
            <p:cNvSpPr/>
            <p:nvPr/>
          </p:nvSpPr>
          <p:spPr>
            <a:xfrm flipV="1">
              <a:off x="1102169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3" name="椭圆 4762"/>
            <p:cNvSpPr/>
            <p:nvPr/>
          </p:nvSpPr>
          <p:spPr>
            <a:xfrm flipV="1">
              <a:off x="1118822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4" name="椭圆 4763"/>
            <p:cNvSpPr/>
            <p:nvPr/>
          </p:nvSpPr>
          <p:spPr>
            <a:xfrm flipV="1">
              <a:off x="11358084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5" name="椭圆 4764"/>
            <p:cNvSpPr/>
            <p:nvPr/>
          </p:nvSpPr>
          <p:spPr>
            <a:xfrm flipV="1">
              <a:off x="1152461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6" name="椭圆 4765"/>
            <p:cNvSpPr/>
            <p:nvPr/>
          </p:nvSpPr>
          <p:spPr>
            <a:xfrm flipV="1">
              <a:off x="1170241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7" name="椭圆 4766"/>
            <p:cNvSpPr/>
            <p:nvPr/>
          </p:nvSpPr>
          <p:spPr>
            <a:xfrm flipV="1">
              <a:off x="1187226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8" name="椭圆 4767"/>
            <p:cNvSpPr/>
            <p:nvPr/>
          </p:nvSpPr>
          <p:spPr>
            <a:xfrm flipV="1">
              <a:off x="12038795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2" name="椭圆 2181"/>
            <p:cNvSpPr/>
            <p:nvPr/>
          </p:nvSpPr>
          <p:spPr>
            <a:xfrm flipV="1">
              <a:off x="610566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3" name="椭圆 2182"/>
            <p:cNvSpPr/>
            <p:nvPr/>
          </p:nvSpPr>
          <p:spPr>
            <a:xfrm flipV="1">
              <a:off x="6105663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4" name="椭圆 2183"/>
            <p:cNvSpPr/>
            <p:nvPr/>
          </p:nvSpPr>
          <p:spPr>
            <a:xfrm flipV="1">
              <a:off x="6275522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5" name="椭圆 2184"/>
            <p:cNvSpPr/>
            <p:nvPr/>
          </p:nvSpPr>
          <p:spPr>
            <a:xfrm flipV="1">
              <a:off x="6275522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6" name="椭圆 2185"/>
            <p:cNvSpPr/>
            <p:nvPr/>
          </p:nvSpPr>
          <p:spPr>
            <a:xfrm flipV="1">
              <a:off x="644204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7" name="椭圆 2186"/>
            <p:cNvSpPr/>
            <p:nvPr/>
          </p:nvSpPr>
          <p:spPr>
            <a:xfrm flipV="1">
              <a:off x="644204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8" name="椭圆 2187"/>
            <p:cNvSpPr/>
            <p:nvPr/>
          </p:nvSpPr>
          <p:spPr>
            <a:xfrm flipV="1">
              <a:off x="661984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9" name="椭圆 2188"/>
            <p:cNvSpPr/>
            <p:nvPr/>
          </p:nvSpPr>
          <p:spPr>
            <a:xfrm flipV="1">
              <a:off x="661984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0" name="椭圆 2189"/>
            <p:cNvSpPr/>
            <p:nvPr/>
          </p:nvSpPr>
          <p:spPr>
            <a:xfrm flipV="1">
              <a:off x="6789705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 flipV="1">
              <a:off x="6789705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 flipV="1">
              <a:off x="695623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 flipV="1">
              <a:off x="695623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4" name="椭圆 2193"/>
            <p:cNvSpPr/>
            <p:nvPr/>
          </p:nvSpPr>
          <p:spPr>
            <a:xfrm flipV="1">
              <a:off x="7122759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5" name="椭圆 2194"/>
            <p:cNvSpPr/>
            <p:nvPr/>
          </p:nvSpPr>
          <p:spPr>
            <a:xfrm flipV="1">
              <a:off x="7122759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6" name="椭圆 2195"/>
            <p:cNvSpPr/>
            <p:nvPr/>
          </p:nvSpPr>
          <p:spPr>
            <a:xfrm flipV="1">
              <a:off x="7292616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7" name="椭圆 2196"/>
            <p:cNvSpPr/>
            <p:nvPr/>
          </p:nvSpPr>
          <p:spPr>
            <a:xfrm flipV="1">
              <a:off x="7292616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8" name="椭圆 2197"/>
            <p:cNvSpPr/>
            <p:nvPr/>
          </p:nvSpPr>
          <p:spPr>
            <a:xfrm flipV="1">
              <a:off x="7459144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9" name="椭圆 2198"/>
            <p:cNvSpPr/>
            <p:nvPr/>
          </p:nvSpPr>
          <p:spPr>
            <a:xfrm flipV="1">
              <a:off x="7459144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0" name="椭圆 2199"/>
            <p:cNvSpPr/>
            <p:nvPr/>
          </p:nvSpPr>
          <p:spPr>
            <a:xfrm flipV="1">
              <a:off x="7636942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1" name="椭圆 2200"/>
            <p:cNvSpPr/>
            <p:nvPr/>
          </p:nvSpPr>
          <p:spPr>
            <a:xfrm flipV="1">
              <a:off x="763694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2" name="椭圆 2201"/>
            <p:cNvSpPr/>
            <p:nvPr/>
          </p:nvSpPr>
          <p:spPr>
            <a:xfrm flipV="1">
              <a:off x="7806800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3" name="椭圆 2202"/>
            <p:cNvSpPr/>
            <p:nvPr/>
          </p:nvSpPr>
          <p:spPr>
            <a:xfrm flipV="1">
              <a:off x="7806800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4" name="椭圆 2203"/>
            <p:cNvSpPr/>
            <p:nvPr/>
          </p:nvSpPr>
          <p:spPr>
            <a:xfrm flipV="1">
              <a:off x="7973327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5" name="椭圆 2204"/>
            <p:cNvSpPr/>
            <p:nvPr/>
          </p:nvSpPr>
          <p:spPr>
            <a:xfrm flipV="1">
              <a:off x="7973327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6" name="椭圆 2205"/>
            <p:cNvSpPr/>
            <p:nvPr/>
          </p:nvSpPr>
          <p:spPr>
            <a:xfrm flipV="1">
              <a:off x="8139854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7" name="椭圆 2206"/>
            <p:cNvSpPr/>
            <p:nvPr/>
          </p:nvSpPr>
          <p:spPr>
            <a:xfrm flipV="1">
              <a:off x="8139854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8" name="椭圆 2207"/>
            <p:cNvSpPr/>
            <p:nvPr/>
          </p:nvSpPr>
          <p:spPr>
            <a:xfrm flipV="1">
              <a:off x="8309712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9" name="椭圆 2208"/>
            <p:cNvSpPr/>
            <p:nvPr/>
          </p:nvSpPr>
          <p:spPr>
            <a:xfrm flipV="1">
              <a:off x="830971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0" name="椭圆 2209"/>
            <p:cNvSpPr/>
            <p:nvPr/>
          </p:nvSpPr>
          <p:spPr>
            <a:xfrm flipV="1">
              <a:off x="847623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1" name="椭圆 2210"/>
            <p:cNvSpPr/>
            <p:nvPr/>
          </p:nvSpPr>
          <p:spPr>
            <a:xfrm flipV="1">
              <a:off x="847623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2" name="椭圆 2211"/>
            <p:cNvSpPr/>
            <p:nvPr/>
          </p:nvSpPr>
          <p:spPr>
            <a:xfrm flipV="1">
              <a:off x="8654039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3" name="椭圆 2212"/>
            <p:cNvSpPr/>
            <p:nvPr/>
          </p:nvSpPr>
          <p:spPr>
            <a:xfrm flipV="1">
              <a:off x="8654039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4" name="椭圆 2213"/>
            <p:cNvSpPr/>
            <p:nvPr/>
          </p:nvSpPr>
          <p:spPr>
            <a:xfrm flipV="1">
              <a:off x="8823897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5" name="椭圆 2214"/>
            <p:cNvSpPr/>
            <p:nvPr/>
          </p:nvSpPr>
          <p:spPr>
            <a:xfrm flipV="1">
              <a:off x="8823897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6" name="椭圆 2215"/>
            <p:cNvSpPr/>
            <p:nvPr/>
          </p:nvSpPr>
          <p:spPr>
            <a:xfrm flipV="1">
              <a:off x="8990423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7" name="椭圆 2216"/>
            <p:cNvSpPr/>
            <p:nvPr/>
          </p:nvSpPr>
          <p:spPr>
            <a:xfrm flipV="1">
              <a:off x="8990423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8" name="椭圆 2217"/>
            <p:cNvSpPr/>
            <p:nvPr/>
          </p:nvSpPr>
          <p:spPr>
            <a:xfrm flipV="1">
              <a:off x="610566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9" name="椭圆 2218"/>
            <p:cNvSpPr/>
            <p:nvPr/>
          </p:nvSpPr>
          <p:spPr>
            <a:xfrm flipV="1">
              <a:off x="610566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0" name="椭圆 2219"/>
            <p:cNvSpPr/>
            <p:nvPr/>
          </p:nvSpPr>
          <p:spPr>
            <a:xfrm flipV="1">
              <a:off x="6275522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1" name="椭圆 2220"/>
            <p:cNvSpPr/>
            <p:nvPr/>
          </p:nvSpPr>
          <p:spPr>
            <a:xfrm flipV="1">
              <a:off x="6275522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2" name="椭圆 2221"/>
            <p:cNvSpPr/>
            <p:nvPr/>
          </p:nvSpPr>
          <p:spPr>
            <a:xfrm flipV="1">
              <a:off x="6442048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3" name="椭圆 2222"/>
            <p:cNvSpPr/>
            <p:nvPr/>
          </p:nvSpPr>
          <p:spPr>
            <a:xfrm flipV="1">
              <a:off x="6442048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4" name="椭圆 2223"/>
            <p:cNvSpPr/>
            <p:nvPr/>
          </p:nvSpPr>
          <p:spPr>
            <a:xfrm flipV="1">
              <a:off x="6619847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5" name="椭圆 2224"/>
            <p:cNvSpPr/>
            <p:nvPr/>
          </p:nvSpPr>
          <p:spPr>
            <a:xfrm flipV="1">
              <a:off x="6619847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6" name="椭圆 2225"/>
            <p:cNvSpPr/>
            <p:nvPr/>
          </p:nvSpPr>
          <p:spPr>
            <a:xfrm flipV="1">
              <a:off x="6789705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7" name="椭圆 2226"/>
            <p:cNvSpPr/>
            <p:nvPr/>
          </p:nvSpPr>
          <p:spPr>
            <a:xfrm flipV="1">
              <a:off x="6789705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8" name="椭圆 2227"/>
            <p:cNvSpPr/>
            <p:nvPr/>
          </p:nvSpPr>
          <p:spPr>
            <a:xfrm flipV="1">
              <a:off x="695623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9" name="椭圆 2228"/>
            <p:cNvSpPr/>
            <p:nvPr/>
          </p:nvSpPr>
          <p:spPr>
            <a:xfrm flipV="1">
              <a:off x="6956232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0" name="椭圆 2229"/>
            <p:cNvSpPr/>
            <p:nvPr/>
          </p:nvSpPr>
          <p:spPr>
            <a:xfrm flipV="1">
              <a:off x="7122759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1" name="椭圆 2230"/>
            <p:cNvSpPr/>
            <p:nvPr/>
          </p:nvSpPr>
          <p:spPr>
            <a:xfrm flipV="1">
              <a:off x="7122759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2" name="椭圆 2231"/>
            <p:cNvSpPr/>
            <p:nvPr/>
          </p:nvSpPr>
          <p:spPr>
            <a:xfrm flipV="1">
              <a:off x="7292616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3" name="椭圆 2232"/>
            <p:cNvSpPr/>
            <p:nvPr/>
          </p:nvSpPr>
          <p:spPr>
            <a:xfrm flipV="1">
              <a:off x="7292616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4" name="椭圆 2233"/>
            <p:cNvSpPr/>
            <p:nvPr/>
          </p:nvSpPr>
          <p:spPr>
            <a:xfrm flipV="1">
              <a:off x="7459144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5" name="椭圆 2234"/>
            <p:cNvSpPr/>
            <p:nvPr/>
          </p:nvSpPr>
          <p:spPr>
            <a:xfrm flipV="1">
              <a:off x="745914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6" name="椭圆 2235"/>
            <p:cNvSpPr/>
            <p:nvPr/>
          </p:nvSpPr>
          <p:spPr>
            <a:xfrm flipV="1">
              <a:off x="7636942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7" name="椭圆 2236"/>
            <p:cNvSpPr/>
            <p:nvPr/>
          </p:nvSpPr>
          <p:spPr>
            <a:xfrm flipV="1">
              <a:off x="7636942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8" name="椭圆 2237"/>
            <p:cNvSpPr/>
            <p:nvPr/>
          </p:nvSpPr>
          <p:spPr>
            <a:xfrm flipV="1">
              <a:off x="7806800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9" name="椭圆 2238"/>
            <p:cNvSpPr/>
            <p:nvPr/>
          </p:nvSpPr>
          <p:spPr>
            <a:xfrm flipV="1">
              <a:off x="7806800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0" name="椭圆 2239"/>
            <p:cNvSpPr/>
            <p:nvPr/>
          </p:nvSpPr>
          <p:spPr>
            <a:xfrm flipV="1">
              <a:off x="7973327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1" name="椭圆 2240"/>
            <p:cNvSpPr/>
            <p:nvPr/>
          </p:nvSpPr>
          <p:spPr>
            <a:xfrm flipV="1">
              <a:off x="7973327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2" name="椭圆 2241"/>
            <p:cNvSpPr/>
            <p:nvPr/>
          </p:nvSpPr>
          <p:spPr>
            <a:xfrm flipV="1">
              <a:off x="8139854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3" name="椭圆 2242"/>
            <p:cNvSpPr/>
            <p:nvPr/>
          </p:nvSpPr>
          <p:spPr>
            <a:xfrm flipV="1">
              <a:off x="8139854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4" name="椭圆 2243"/>
            <p:cNvSpPr/>
            <p:nvPr/>
          </p:nvSpPr>
          <p:spPr>
            <a:xfrm flipV="1">
              <a:off x="8309712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5" name="椭圆 2244"/>
            <p:cNvSpPr/>
            <p:nvPr/>
          </p:nvSpPr>
          <p:spPr>
            <a:xfrm flipV="1">
              <a:off x="8309712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6" name="椭圆 2245"/>
            <p:cNvSpPr/>
            <p:nvPr/>
          </p:nvSpPr>
          <p:spPr>
            <a:xfrm flipV="1">
              <a:off x="847623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7" name="椭圆 2246"/>
            <p:cNvSpPr/>
            <p:nvPr/>
          </p:nvSpPr>
          <p:spPr>
            <a:xfrm flipV="1">
              <a:off x="8476239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8" name="椭圆 2247"/>
            <p:cNvSpPr/>
            <p:nvPr/>
          </p:nvSpPr>
          <p:spPr>
            <a:xfrm flipV="1">
              <a:off x="8654039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9" name="椭圆 2248"/>
            <p:cNvSpPr/>
            <p:nvPr/>
          </p:nvSpPr>
          <p:spPr>
            <a:xfrm flipV="1">
              <a:off x="865403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0" name="椭圆 2249"/>
            <p:cNvSpPr/>
            <p:nvPr/>
          </p:nvSpPr>
          <p:spPr>
            <a:xfrm flipV="1">
              <a:off x="8823897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1" name="椭圆 2250"/>
            <p:cNvSpPr/>
            <p:nvPr/>
          </p:nvSpPr>
          <p:spPr>
            <a:xfrm flipV="1">
              <a:off x="8823897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2" name="椭圆 2251"/>
            <p:cNvSpPr/>
            <p:nvPr/>
          </p:nvSpPr>
          <p:spPr>
            <a:xfrm flipV="1">
              <a:off x="8990423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3" name="椭圆 2252"/>
            <p:cNvSpPr/>
            <p:nvPr/>
          </p:nvSpPr>
          <p:spPr>
            <a:xfrm flipV="1">
              <a:off x="8990423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6" name="椭圆 2255"/>
            <p:cNvSpPr/>
            <p:nvPr/>
          </p:nvSpPr>
          <p:spPr>
            <a:xfrm flipV="1">
              <a:off x="6275522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8" name="椭圆 2257"/>
            <p:cNvSpPr/>
            <p:nvPr/>
          </p:nvSpPr>
          <p:spPr>
            <a:xfrm flipV="1">
              <a:off x="6442048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1" name="椭圆 2260"/>
            <p:cNvSpPr/>
            <p:nvPr/>
          </p:nvSpPr>
          <p:spPr>
            <a:xfrm flipV="1">
              <a:off x="6619847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2" name="椭圆 2261"/>
            <p:cNvSpPr/>
            <p:nvPr/>
          </p:nvSpPr>
          <p:spPr>
            <a:xfrm flipV="1">
              <a:off x="6789705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3" name="椭圆 2262"/>
            <p:cNvSpPr/>
            <p:nvPr/>
          </p:nvSpPr>
          <p:spPr>
            <a:xfrm flipV="1">
              <a:off x="6789705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4" name="椭圆 2263"/>
            <p:cNvSpPr/>
            <p:nvPr/>
          </p:nvSpPr>
          <p:spPr>
            <a:xfrm flipV="1">
              <a:off x="6956232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5" name="椭圆 2264"/>
            <p:cNvSpPr/>
            <p:nvPr/>
          </p:nvSpPr>
          <p:spPr>
            <a:xfrm flipV="1">
              <a:off x="695623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6" name="椭圆 2265"/>
            <p:cNvSpPr/>
            <p:nvPr/>
          </p:nvSpPr>
          <p:spPr>
            <a:xfrm flipV="1">
              <a:off x="712275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7" name="椭圆 2266"/>
            <p:cNvSpPr/>
            <p:nvPr/>
          </p:nvSpPr>
          <p:spPr>
            <a:xfrm flipV="1">
              <a:off x="7122759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8" name="椭圆 2267"/>
            <p:cNvSpPr/>
            <p:nvPr/>
          </p:nvSpPr>
          <p:spPr>
            <a:xfrm flipV="1">
              <a:off x="7292616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9" name="椭圆 2268"/>
            <p:cNvSpPr/>
            <p:nvPr/>
          </p:nvSpPr>
          <p:spPr>
            <a:xfrm flipV="1">
              <a:off x="7292616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0" name="椭圆 2269"/>
            <p:cNvSpPr/>
            <p:nvPr/>
          </p:nvSpPr>
          <p:spPr>
            <a:xfrm flipV="1">
              <a:off x="7459144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1" name="椭圆 2270"/>
            <p:cNvSpPr/>
            <p:nvPr/>
          </p:nvSpPr>
          <p:spPr>
            <a:xfrm flipV="1">
              <a:off x="745914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2" name="椭圆 2271"/>
            <p:cNvSpPr/>
            <p:nvPr/>
          </p:nvSpPr>
          <p:spPr>
            <a:xfrm flipV="1">
              <a:off x="7636942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3" name="椭圆 2272"/>
            <p:cNvSpPr/>
            <p:nvPr/>
          </p:nvSpPr>
          <p:spPr>
            <a:xfrm flipV="1">
              <a:off x="763694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4" name="椭圆 2273"/>
            <p:cNvSpPr/>
            <p:nvPr/>
          </p:nvSpPr>
          <p:spPr>
            <a:xfrm flipV="1">
              <a:off x="7806800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5" name="椭圆 2274"/>
            <p:cNvSpPr/>
            <p:nvPr/>
          </p:nvSpPr>
          <p:spPr>
            <a:xfrm flipV="1">
              <a:off x="7806800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6" name="椭圆 2275"/>
            <p:cNvSpPr/>
            <p:nvPr/>
          </p:nvSpPr>
          <p:spPr>
            <a:xfrm flipV="1">
              <a:off x="7973327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7" name="椭圆 2276"/>
            <p:cNvSpPr/>
            <p:nvPr/>
          </p:nvSpPr>
          <p:spPr>
            <a:xfrm flipV="1">
              <a:off x="7973327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8" name="椭圆 2277"/>
            <p:cNvSpPr/>
            <p:nvPr/>
          </p:nvSpPr>
          <p:spPr>
            <a:xfrm flipV="1">
              <a:off x="8139854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9" name="椭圆 2278"/>
            <p:cNvSpPr/>
            <p:nvPr/>
          </p:nvSpPr>
          <p:spPr>
            <a:xfrm flipV="1">
              <a:off x="8139854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0" name="椭圆 2279"/>
            <p:cNvSpPr/>
            <p:nvPr/>
          </p:nvSpPr>
          <p:spPr>
            <a:xfrm flipV="1">
              <a:off x="8309712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1" name="椭圆 2280"/>
            <p:cNvSpPr/>
            <p:nvPr/>
          </p:nvSpPr>
          <p:spPr>
            <a:xfrm flipV="1">
              <a:off x="8309712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2" name="椭圆 2281"/>
            <p:cNvSpPr/>
            <p:nvPr/>
          </p:nvSpPr>
          <p:spPr>
            <a:xfrm flipV="1">
              <a:off x="847623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3" name="椭圆 2282"/>
            <p:cNvSpPr/>
            <p:nvPr/>
          </p:nvSpPr>
          <p:spPr>
            <a:xfrm flipV="1">
              <a:off x="8476239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4" name="椭圆 2283"/>
            <p:cNvSpPr/>
            <p:nvPr/>
          </p:nvSpPr>
          <p:spPr>
            <a:xfrm flipV="1">
              <a:off x="865403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5" name="椭圆 2284"/>
            <p:cNvSpPr/>
            <p:nvPr/>
          </p:nvSpPr>
          <p:spPr>
            <a:xfrm flipV="1">
              <a:off x="865403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6" name="椭圆 2285"/>
            <p:cNvSpPr/>
            <p:nvPr/>
          </p:nvSpPr>
          <p:spPr>
            <a:xfrm flipV="1">
              <a:off x="8823897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7" name="椭圆 2286"/>
            <p:cNvSpPr/>
            <p:nvPr/>
          </p:nvSpPr>
          <p:spPr>
            <a:xfrm flipV="1">
              <a:off x="882389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8" name="椭圆 2287"/>
            <p:cNvSpPr/>
            <p:nvPr/>
          </p:nvSpPr>
          <p:spPr>
            <a:xfrm flipV="1">
              <a:off x="8990423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9" name="椭圆 2288"/>
            <p:cNvSpPr/>
            <p:nvPr/>
          </p:nvSpPr>
          <p:spPr>
            <a:xfrm flipV="1">
              <a:off x="8990423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2" name="椭圆 2291"/>
            <p:cNvSpPr/>
            <p:nvPr/>
          </p:nvSpPr>
          <p:spPr>
            <a:xfrm flipV="1">
              <a:off x="6275522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5" name="椭圆 2294"/>
            <p:cNvSpPr/>
            <p:nvPr/>
          </p:nvSpPr>
          <p:spPr>
            <a:xfrm flipV="1">
              <a:off x="644204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6" name="椭圆 2295"/>
            <p:cNvSpPr/>
            <p:nvPr/>
          </p:nvSpPr>
          <p:spPr>
            <a:xfrm flipV="1">
              <a:off x="6619847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8" name="椭圆 2297"/>
            <p:cNvSpPr/>
            <p:nvPr/>
          </p:nvSpPr>
          <p:spPr>
            <a:xfrm flipV="1">
              <a:off x="678970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1" name="椭圆 2300"/>
            <p:cNvSpPr/>
            <p:nvPr/>
          </p:nvSpPr>
          <p:spPr>
            <a:xfrm flipV="1">
              <a:off x="695623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4" name="椭圆 2303"/>
            <p:cNvSpPr/>
            <p:nvPr/>
          </p:nvSpPr>
          <p:spPr>
            <a:xfrm flipV="1">
              <a:off x="72926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5" name="椭圆 2304"/>
            <p:cNvSpPr/>
            <p:nvPr/>
          </p:nvSpPr>
          <p:spPr>
            <a:xfrm flipV="1">
              <a:off x="7292616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6" name="椭圆 2305"/>
            <p:cNvSpPr/>
            <p:nvPr/>
          </p:nvSpPr>
          <p:spPr>
            <a:xfrm flipV="1">
              <a:off x="745914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7" name="椭圆 2306"/>
            <p:cNvSpPr/>
            <p:nvPr/>
          </p:nvSpPr>
          <p:spPr>
            <a:xfrm flipV="1">
              <a:off x="745914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8" name="椭圆 2307"/>
            <p:cNvSpPr/>
            <p:nvPr/>
          </p:nvSpPr>
          <p:spPr>
            <a:xfrm flipV="1">
              <a:off x="7636942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9" name="椭圆 2308"/>
            <p:cNvSpPr/>
            <p:nvPr/>
          </p:nvSpPr>
          <p:spPr>
            <a:xfrm flipV="1">
              <a:off x="7636942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0" name="椭圆 2309"/>
            <p:cNvSpPr/>
            <p:nvPr/>
          </p:nvSpPr>
          <p:spPr>
            <a:xfrm flipV="1">
              <a:off x="7806800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1" name="椭圆 2310"/>
            <p:cNvSpPr/>
            <p:nvPr/>
          </p:nvSpPr>
          <p:spPr>
            <a:xfrm flipV="1">
              <a:off x="780680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2" name="椭圆 2311"/>
            <p:cNvSpPr/>
            <p:nvPr/>
          </p:nvSpPr>
          <p:spPr>
            <a:xfrm flipV="1">
              <a:off x="797332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3" name="椭圆 2312"/>
            <p:cNvSpPr/>
            <p:nvPr/>
          </p:nvSpPr>
          <p:spPr>
            <a:xfrm flipV="1">
              <a:off x="797332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4" name="椭圆 2313"/>
            <p:cNvSpPr/>
            <p:nvPr/>
          </p:nvSpPr>
          <p:spPr>
            <a:xfrm flipV="1">
              <a:off x="8139854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5" name="椭圆 2314"/>
            <p:cNvSpPr/>
            <p:nvPr/>
          </p:nvSpPr>
          <p:spPr>
            <a:xfrm flipV="1">
              <a:off x="813985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6" name="椭圆 2315"/>
            <p:cNvSpPr/>
            <p:nvPr/>
          </p:nvSpPr>
          <p:spPr>
            <a:xfrm flipV="1">
              <a:off x="830971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7" name="椭圆 2316"/>
            <p:cNvSpPr/>
            <p:nvPr/>
          </p:nvSpPr>
          <p:spPr>
            <a:xfrm flipV="1">
              <a:off x="8309712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8" name="椭圆 2317"/>
            <p:cNvSpPr/>
            <p:nvPr/>
          </p:nvSpPr>
          <p:spPr>
            <a:xfrm flipV="1">
              <a:off x="84762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9" name="椭圆 2318"/>
            <p:cNvSpPr/>
            <p:nvPr/>
          </p:nvSpPr>
          <p:spPr>
            <a:xfrm flipV="1">
              <a:off x="847623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0" name="椭圆 2319"/>
            <p:cNvSpPr/>
            <p:nvPr/>
          </p:nvSpPr>
          <p:spPr>
            <a:xfrm flipV="1">
              <a:off x="86540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1" name="椭圆 2320"/>
            <p:cNvSpPr/>
            <p:nvPr/>
          </p:nvSpPr>
          <p:spPr>
            <a:xfrm flipV="1">
              <a:off x="8654039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2" name="椭圆 2321"/>
            <p:cNvSpPr/>
            <p:nvPr/>
          </p:nvSpPr>
          <p:spPr>
            <a:xfrm flipV="1">
              <a:off x="8823897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3" name="椭圆 2322"/>
            <p:cNvSpPr/>
            <p:nvPr/>
          </p:nvSpPr>
          <p:spPr>
            <a:xfrm flipV="1">
              <a:off x="882389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4" name="椭圆 2323"/>
            <p:cNvSpPr/>
            <p:nvPr/>
          </p:nvSpPr>
          <p:spPr>
            <a:xfrm flipV="1">
              <a:off x="8990423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5" name="椭圆 2324"/>
            <p:cNvSpPr/>
            <p:nvPr/>
          </p:nvSpPr>
          <p:spPr>
            <a:xfrm flipV="1">
              <a:off x="899042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2" name="椭圆 2331"/>
            <p:cNvSpPr/>
            <p:nvPr/>
          </p:nvSpPr>
          <p:spPr>
            <a:xfrm flipV="1">
              <a:off x="6619847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8" name="椭圆 2337"/>
            <p:cNvSpPr/>
            <p:nvPr/>
          </p:nvSpPr>
          <p:spPr>
            <a:xfrm flipV="1">
              <a:off x="7122759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0" name="椭圆 2339"/>
            <p:cNvSpPr/>
            <p:nvPr/>
          </p:nvSpPr>
          <p:spPr>
            <a:xfrm flipV="1">
              <a:off x="729261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2" name="椭圆 2341"/>
            <p:cNvSpPr/>
            <p:nvPr/>
          </p:nvSpPr>
          <p:spPr>
            <a:xfrm flipV="1">
              <a:off x="7459144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4" name="椭圆 2343"/>
            <p:cNvSpPr/>
            <p:nvPr/>
          </p:nvSpPr>
          <p:spPr>
            <a:xfrm flipV="1">
              <a:off x="7636942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5" name="椭圆 2344"/>
            <p:cNvSpPr/>
            <p:nvPr/>
          </p:nvSpPr>
          <p:spPr>
            <a:xfrm flipV="1">
              <a:off x="7636942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6" name="椭圆 2345"/>
            <p:cNvSpPr/>
            <p:nvPr/>
          </p:nvSpPr>
          <p:spPr>
            <a:xfrm flipV="1">
              <a:off x="7806800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7" name="椭圆 2346"/>
            <p:cNvSpPr/>
            <p:nvPr/>
          </p:nvSpPr>
          <p:spPr>
            <a:xfrm flipV="1">
              <a:off x="7806800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8" name="椭圆 2347"/>
            <p:cNvSpPr/>
            <p:nvPr/>
          </p:nvSpPr>
          <p:spPr>
            <a:xfrm flipV="1">
              <a:off x="7973327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0" name="椭圆 2349"/>
            <p:cNvSpPr/>
            <p:nvPr/>
          </p:nvSpPr>
          <p:spPr>
            <a:xfrm flipV="1">
              <a:off x="8139854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1" name="椭圆 2350"/>
            <p:cNvSpPr/>
            <p:nvPr/>
          </p:nvSpPr>
          <p:spPr>
            <a:xfrm flipV="1">
              <a:off x="813985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2" name="椭圆 2351"/>
            <p:cNvSpPr/>
            <p:nvPr/>
          </p:nvSpPr>
          <p:spPr>
            <a:xfrm flipV="1">
              <a:off x="8309712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3" name="椭圆 2352"/>
            <p:cNvSpPr/>
            <p:nvPr/>
          </p:nvSpPr>
          <p:spPr>
            <a:xfrm flipV="1">
              <a:off x="830971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4" name="椭圆 2353"/>
            <p:cNvSpPr/>
            <p:nvPr/>
          </p:nvSpPr>
          <p:spPr>
            <a:xfrm flipV="1">
              <a:off x="847623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5" name="椭圆 2354"/>
            <p:cNvSpPr/>
            <p:nvPr/>
          </p:nvSpPr>
          <p:spPr>
            <a:xfrm flipV="1">
              <a:off x="8476239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6" name="椭圆 2355"/>
            <p:cNvSpPr/>
            <p:nvPr/>
          </p:nvSpPr>
          <p:spPr>
            <a:xfrm flipV="1">
              <a:off x="865403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7" name="椭圆 2356"/>
            <p:cNvSpPr/>
            <p:nvPr/>
          </p:nvSpPr>
          <p:spPr>
            <a:xfrm flipV="1">
              <a:off x="865403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8" name="椭圆 2357"/>
            <p:cNvSpPr/>
            <p:nvPr/>
          </p:nvSpPr>
          <p:spPr>
            <a:xfrm flipV="1">
              <a:off x="882389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9" name="椭圆 2358"/>
            <p:cNvSpPr/>
            <p:nvPr/>
          </p:nvSpPr>
          <p:spPr>
            <a:xfrm flipV="1">
              <a:off x="8823897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0" name="椭圆 2359"/>
            <p:cNvSpPr/>
            <p:nvPr/>
          </p:nvSpPr>
          <p:spPr>
            <a:xfrm flipV="1">
              <a:off x="899042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1" name="椭圆 2360"/>
            <p:cNvSpPr/>
            <p:nvPr/>
          </p:nvSpPr>
          <p:spPr>
            <a:xfrm flipV="1">
              <a:off x="8990423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0" name="椭圆 2379"/>
            <p:cNvSpPr/>
            <p:nvPr/>
          </p:nvSpPr>
          <p:spPr>
            <a:xfrm flipV="1">
              <a:off x="763694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2" name="椭圆 2381"/>
            <p:cNvSpPr/>
            <p:nvPr/>
          </p:nvSpPr>
          <p:spPr>
            <a:xfrm flipV="1">
              <a:off x="780680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4" name="椭圆 2383"/>
            <p:cNvSpPr/>
            <p:nvPr/>
          </p:nvSpPr>
          <p:spPr>
            <a:xfrm flipV="1">
              <a:off x="7973327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5" name="椭圆 2384"/>
            <p:cNvSpPr/>
            <p:nvPr/>
          </p:nvSpPr>
          <p:spPr>
            <a:xfrm flipV="1">
              <a:off x="797332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6" name="椭圆 2385"/>
            <p:cNvSpPr/>
            <p:nvPr/>
          </p:nvSpPr>
          <p:spPr>
            <a:xfrm flipV="1">
              <a:off x="813985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7" name="椭圆 2386"/>
            <p:cNvSpPr/>
            <p:nvPr/>
          </p:nvSpPr>
          <p:spPr>
            <a:xfrm flipV="1">
              <a:off x="8139854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8" name="椭圆 2387"/>
            <p:cNvSpPr/>
            <p:nvPr/>
          </p:nvSpPr>
          <p:spPr>
            <a:xfrm flipV="1">
              <a:off x="830971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9" name="椭圆 2388"/>
            <p:cNvSpPr/>
            <p:nvPr/>
          </p:nvSpPr>
          <p:spPr>
            <a:xfrm flipV="1">
              <a:off x="8309712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0" name="椭圆 2389"/>
            <p:cNvSpPr/>
            <p:nvPr/>
          </p:nvSpPr>
          <p:spPr>
            <a:xfrm flipV="1">
              <a:off x="84762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1" name="椭圆 2390"/>
            <p:cNvSpPr/>
            <p:nvPr/>
          </p:nvSpPr>
          <p:spPr>
            <a:xfrm flipV="1">
              <a:off x="8476239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2" name="椭圆 2391"/>
            <p:cNvSpPr/>
            <p:nvPr/>
          </p:nvSpPr>
          <p:spPr>
            <a:xfrm flipV="1">
              <a:off x="86540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3" name="椭圆 2392"/>
            <p:cNvSpPr/>
            <p:nvPr/>
          </p:nvSpPr>
          <p:spPr>
            <a:xfrm flipV="1">
              <a:off x="865403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4" name="椭圆 2393"/>
            <p:cNvSpPr/>
            <p:nvPr/>
          </p:nvSpPr>
          <p:spPr>
            <a:xfrm flipV="1">
              <a:off x="882389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5" name="椭圆 2394"/>
            <p:cNvSpPr/>
            <p:nvPr/>
          </p:nvSpPr>
          <p:spPr>
            <a:xfrm flipV="1">
              <a:off x="8823897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6" name="椭圆 2395"/>
            <p:cNvSpPr/>
            <p:nvPr/>
          </p:nvSpPr>
          <p:spPr>
            <a:xfrm flipV="1">
              <a:off x="899042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7" name="椭圆 2396"/>
            <p:cNvSpPr/>
            <p:nvPr/>
          </p:nvSpPr>
          <p:spPr>
            <a:xfrm flipV="1">
              <a:off x="8990423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3" name="椭圆 4282"/>
            <p:cNvSpPr/>
            <p:nvPr/>
          </p:nvSpPr>
          <p:spPr>
            <a:xfrm flipV="1">
              <a:off x="610566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4" name="椭圆 4283"/>
            <p:cNvSpPr/>
            <p:nvPr/>
          </p:nvSpPr>
          <p:spPr>
            <a:xfrm flipV="1">
              <a:off x="610566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5" name="椭圆 4284"/>
            <p:cNvSpPr/>
            <p:nvPr/>
          </p:nvSpPr>
          <p:spPr>
            <a:xfrm flipV="1">
              <a:off x="627552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6" name="椭圆 4285"/>
            <p:cNvSpPr/>
            <p:nvPr/>
          </p:nvSpPr>
          <p:spPr>
            <a:xfrm flipV="1">
              <a:off x="6275522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7" name="椭圆 4286"/>
            <p:cNvSpPr/>
            <p:nvPr/>
          </p:nvSpPr>
          <p:spPr>
            <a:xfrm flipV="1">
              <a:off x="644204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8" name="椭圆 4287"/>
            <p:cNvSpPr/>
            <p:nvPr/>
          </p:nvSpPr>
          <p:spPr>
            <a:xfrm flipV="1">
              <a:off x="644204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9" name="椭圆 4288"/>
            <p:cNvSpPr/>
            <p:nvPr/>
          </p:nvSpPr>
          <p:spPr>
            <a:xfrm flipV="1">
              <a:off x="6619847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0" name="椭圆 4289"/>
            <p:cNvSpPr/>
            <p:nvPr/>
          </p:nvSpPr>
          <p:spPr>
            <a:xfrm flipV="1">
              <a:off x="661984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1" name="椭圆 4290"/>
            <p:cNvSpPr/>
            <p:nvPr/>
          </p:nvSpPr>
          <p:spPr>
            <a:xfrm flipV="1">
              <a:off x="678970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2" name="椭圆 4291"/>
            <p:cNvSpPr/>
            <p:nvPr/>
          </p:nvSpPr>
          <p:spPr>
            <a:xfrm flipV="1">
              <a:off x="678970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3" name="椭圆 4292"/>
            <p:cNvSpPr/>
            <p:nvPr/>
          </p:nvSpPr>
          <p:spPr>
            <a:xfrm flipV="1">
              <a:off x="695623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4" name="椭圆 4293"/>
            <p:cNvSpPr/>
            <p:nvPr/>
          </p:nvSpPr>
          <p:spPr>
            <a:xfrm flipV="1">
              <a:off x="6956232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5" name="椭圆 4294"/>
            <p:cNvSpPr/>
            <p:nvPr/>
          </p:nvSpPr>
          <p:spPr>
            <a:xfrm flipV="1">
              <a:off x="7122759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6" name="椭圆 4295"/>
            <p:cNvSpPr/>
            <p:nvPr/>
          </p:nvSpPr>
          <p:spPr>
            <a:xfrm flipV="1">
              <a:off x="712275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7" name="椭圆 4296"/>
            <p:cNvSpPr/>
            <p:nvPr/>
          </p:nvSpPr>
          <p:spPr>
            <a:xfrm flipV="1">
              <a:off x="7292616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8" name="椭圆 4297"/>
            <p:cNvSpPr/>
            <p:nvPr/>
          </p:nvSpPr>
          <p:spPr>
            <a:xfrm flipV="1">
              <a:off x="729261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9" name="椭圆 4298"/>
            <p:cNvSpPr/>
            <p:nvPr/>
          </p:nvSpPr>
          <p:spPr>
            <a:xfrm flipV="1">
              <a:off x="7459144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0" name="椭圆 4299"/>
            <p:cNvSpPr/>
            <p:nvPr/>
          </p:nvSpPr>
          <p:spPr>
            <a:xfrm flipV="1">
              <a:off x="7459144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1" name="椭圆 4300"/>
            <p:cNvSpPr/>
            <p:nvPr/>
          </p:nvSpPr>
          <p:spPr>
            <a:xfrm flipV="1">
              <a:off x="7636942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2" name="椭圆 4301"/>
            <p:cNvSpPr/>
            <p:nvPr/>
          </p:nvSpPr>
          <p:spPr>
            <a:xfrm flipV="1">
              <a:off x="763694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3" name="椭圆 4302"/>
            <p:cNvSpPr/>
            <p:nvPr/>
          </p:nvSpPr>
          <p:spPr>
            <a:xfrm flipV="1">
              <a:off x="7806800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4" name="椭圆 4303"/>
            <p:cNvSpPr/>
            <p:nvPr/>
          </p:nvSpPr>
          <p:spPr>
            <a:xfrm flipV="1">
              <a:off x="7806800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5" name="椭圆 4304"/>
            <p:cNvSpPr/>
            <p:nvPr/>
          </p:nvSpPr>
          <p:spPr>
            <a:xfrm flipV="1">
              <a:off x="797332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6" name="椭圆 4305"/>
            <p:cNvSpPr/>
            <p:nvPr/>
          </p:nvSpPr>
          <p:spPr>
            <a:xfrm flipV="1">
              <a:off x="797332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7" name="椭圆 4306"/>
            <p:cNvSpPr/>
            <p:nvPr/>
          </p:nvSpPr>
          <p:spPr>
            <a:xfrm flipV="1">
              <a:off x="8139854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8" name="椭圆 4307"/>
            <p:cNvSpPr/>
            <p:nvPr/>
          </p:nvSpPr>
          <p:spPr>
            <a:xfrm flipV="1">
              <a:off x="8139854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9" name="椭圆 4308"/>
            <p:cNvSpPr/>
            <p:nvPr/>
          </p:nvSpPr>
          <p:spPr>
            <a:xfrm flipV="1">
              <a:off x="8309712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0" name="椭圆 4309"/>
            <p:cNvSpPr/>
            <p:nvPr/>
          </p:nvSpPr>
          <p:spPr>
            <a:xfrm flipV="1">
              <a:off x="8309712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1" name="椭圆 4310"/>
            <p:cNvSpPr/>
            <p:nvPr/>
          </p:nvSpPr>
          <p:spPr>
            <a:xfrm flipV="1">
              <a:off x="847623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2" name="椭圆 4311"/>
            <p:cNvSpPr/>
            <p:nvPr/>
          </p:nvSpPr>
          <p:spPr>
            <a:xfrm flipV="1">
              <a:off x="84762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3" name="椭圆 4312"/>
            <p:cNvSpPr/>
            <p:nvPr/>
          </p:nvSpPr>
          <p:spPr>
            <a:xfrm flipV="1">
              <a:off x="865403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4" name="椭圆 4313"/>
            <p:cNvSpPr/>
            <p:nvPr/>
          </p:nvSpPr>
          <p:spPr>
            <a:xfrm flipV="1">
              <a:off x="86540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5" name="椭圆 4314"/>
            <p:cNvSpPr/>
            <p:nvPr/>
          </p:nvSpPr>
          <p:spPr>
            <a:xfrm flipV="1">
              <a:off x="8823897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6" name="椭圆 4315"/>
            <p:cNvSpPr/>
            <p:nvPr/>
          </p:nvSpPr>
          <p:spPr>
            <a:xfrm flipV="1">
              <a:off x="8823897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7" name="椭圆 4316"/>
            <p:cNvSpPr/>
            <p:nvPr/>
          </p:nvSpPr>
          <p:spPr>
            <a:xfrm flipV="1">
              <a:off x="8990423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8" name="椭圆 4317"/>
            <p:cNvSpPr/>
            <p:nvPr/>
          </p:nvSpPr>
          <p:spPr>
            <a:xfrm flipV="1">
              <a:off x="8990423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9" name="椭圆 4318"/>
            <p:cNvSpPr/>
            <p:nvPr/>
          </p:nvSpPr>
          <p:spPr>
            <a:xfrm flipV="1">
              <a:off x="610566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0" name="椭圆 4319"/>
            <p:cNvSpPr/>
            <p:nvPr/>
          </p:nvSpPr>
          <p:spPr>
            <a:xfrm flipV="1">
              <a:off x="6275522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1" name="椭圆 4320"/>
            <p:cNvSpPr/>
            <p:nvPr/>
          </p:nvSpPr>
          <p:spPr>
            <a:xfrm flipV="1">
              <a:off x="6442048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2" name="椭圆 4321"/>
            <p:cNvSpPr/>
            <p:nvPr/>
          </p:nvSpPr>
          <p:spPr>
            <a:xfrm flipV="1">
              <a:off x="6619847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3" name="椭圆 4322"/>
            <p:cNvSpPr/>
            <p:nvPr/>
          </p:nvSpPr>
          <p:spPr>
            <a:xfrm flipV="1">
              <a:off x="6789705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4" name="椭圆 4323"/>
            <p:cNvSpPr/>
            <p:nvPr/>
          </p:nvSpPr>
          <p:spPr>
            <a:xfrm flipV="1">
              <a:off x="695623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5" name="椭圆 4324"/>
            <p:cNvSpPr/>
            <p:nvPr/>
          </p:nvSpPr>
          <p:spPr>
            <a:xfrm flipV="1">
              <a:off x="7122759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6" name="椭圆 4325"/>
            <p:cNvSpPr/>
            <p:nvPr/>
          </p:nvSpPr>
          <p:spPr>
            <a:xfrm flipV="1">
              <a:off x="729261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7" name="椭圆 4326"/>
            <p:cNvSpPr/>
            <p:nvPr/>
          </p:nvSpPr>
          <p:spPr>
            <a:xfrm flipV="1">
              <a:off x="7459144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8" name="椭圆 4327"/>
            <p:cNvSpPr/>
            <p:nvPr/>
          </p:nvSpPr>
          <p:spPr>
            <a:xfrm flipV="1">
              <a:off x="7636942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9" name="椭圆 4328"/>
            <p:cNvSpPr/>
            <p:nvPr/>
          </p:nvSpPr>
          <p:spPr>
            <a:xfrm flipV="1">
              <a:off x="7806800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0" name="椭圆 4329"/>
            <p:cNvSpPr/>
            <p:nvPr/>
          </p:nvSpPr>
          <p:spPr>
            <a:xfrm flipV="1">
              <a:off x="797332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1" name="椭圆 4330"/>
            <p:cNvSpPr/>
            <p:nvPr/>
          </p:nvSpPr>
          <p:spPr>
            <a:xfrm flipV="1">
              <a:off x="8139854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2" name="椭圆 4331"/>
            <p:cNvSpPr/>
            <p:nvPr/>
          </p:nvSpPr>
          <p:spPr>
            <a:xfrm flipV="1">
              <a:off x="8309712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3" name="椭圆 4332"/>
            <p:cNvSpPr/>
            <p:nvPr/>
          </p:nvSpPr>
          <p:spPr>
            <a:xfrm flipV="1">
              <a:off x="847623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4" name="椭圆 4333"/>
            <p:cNvSpPr/>
            <p:nvPr/>
          </p:nvSpPr>
          <p:spPr>
            <a:xfrm flipV="1">
              <a:off x="8654039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5" name="椭圆 4334"/>
            <p:cNvSpPr/>
            <p:nvPr/>
          </p:nvSpPr>
          <p:spPr>
            <a:xfrm flipV="1">
              <a:off x="882389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6" name="椭圆 4335"/>
            <p:cNvSpPr/>
            <p:nvPr/>
          </p:nvSpPr>
          <p:spPr>
            <a:xfrm flipV="1">
              <a:off x="8990423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 flipV="1">
              <a:off x="3055062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2" name="椭圆 1741"/>
            <p:cNvSpPr/>
            <p:nvPr/>
          </p:nvSpPr>
          <p:spPr>
            <a:xfrm flipV="1">
              <a:off x="305506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3" name="椭圆 1742"/>
            <p:cNvSpPr/>
            <p:nvPr/>
          </p:nvSpPr>
          <p:spPr>
            <a:xfrm flipV="1">
              <a:off x="3224921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4" name="椭圆 1743"/>
            <p:cNvSpPr/>
            <p:nvPr/>
          </p:nvSpPr>
          <p:spPr>
            <a:xfrm flipV="1">
              <a:off x="322492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5" name="椭圆 1744"/>
            <p:cNvSpPr/>
            <p:nvPr/>
          </p:nvSpPr>
          <p:spPr>
            <a:xfrm flipV="1">
              <a:off x="3391447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6" name="椭圆 1745"/>
            <p:cNvSpPr/>
            <p:nvPr/>
          </p:nvSpPr>
          <p:spPr>
            <a:xfrm flipV="1">
              <a:off x="339144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7" name="椭圆 1746"/>
            <p:cNvSpPr/>
            <p:nvPr/>
          </p:nvSpPr>
          <p:spPr>
            <a:xfrm flipV="1">
              <a:off x="3569246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8" name="椭圆 1747"/>
            <p:cNvSpPr/>
            <p:nvPr/>
          </p:nvSpPr>
          <p:spPr>
            <a:xfrm flipV="1">
              <a:off x="3569246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9" name="椭圆 1748"/>
            <p:cNvSpPr/>
            <p:nvPr/>
          </p:nvSpPr>
          <p:spPr>
            <a:xfrm flipV="1">
              <a:off x="3739104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0" name="椭圆 1749"/>
            <p:cNvSpPr/>
            <p:nvPr/>
          </p:nvSpPr>
          <p:spPr>
            <a:xfrm flipV="1">
              <a:off x="373910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1" name="椭圆 1750"/>
            <p:cNvSpPr/>
            <p:nvPr/>
          </p:nvSpPr>
          <p:spPr>
            <a:xfrm flipV="1">
              <a:off x="390563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2" name="椭圆 1751"/>
            <p:cNvSpPr/>
            <p:nvPr/>
          </p:nvSpPr>
          <p:spPr>
            <a:xfrm flipV="1">
              <a:off x="3905631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3" name="椭圆 1752"/>
            <p:cNvSpPr/>
            <p:nvPr/>
          </p:nvSpPr>
          <p:spPr>
            <a:xfrm flipV="1">
              <a:off x="4072158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4" name="椭圆 1753"/>
            <p:cNvSpPr/>
            <p:nvPr/>
          </p:nvSpPr>
          <p:spPr>
            <a:xfrm flipV="1">
              <a:off x="407215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5" name="椭圆 1754"/>
            <p:cNvSpPr/>
            <p:nvPr/>
          </p:nvSpPr>
          <p:spPr>
            <a:xfrm flipV="1">
              <a:off x="4242015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6" name="椭圆 1755"/>
            <p:cNvSpPr/>
            <p:nvPr/>
          </p:nvSpPr>
          <p:spPr>
            <a:xfrm flipV="1">
              <a:off x="4242015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7" name="椭圆 1756"/>
            <p:cNvSpPr/>
            <p:nvPr/>
          </p:nvSpPr>
          <p:spPr>
            <a:xfrm flipV="1">
              <a:off x="4408543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8" name="椭圆 1757"/>
            <p:cNvSpPr/>
            <p:nvPr/>
          </p:nvSpPr>
          <p:spPr>
            <a:xfrm flipV="1">
              <a:off x="4408543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9" name="椭圆 1758"/>
            <p:cNvSpPr/>
            <p:nvPr/>
          </p:nvSpPr>
          <p:spPr>
            <a:xfrm flipV="1">
              <a:off x="4586341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0" name="椭圆 1759"/>
            <p:cNvSpPr/>
            <p:nvPr/>
          </p:nvSpPr>
          <p:spPr>
            <a:xfrm flipV="1">
              <a:off x="458634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1" name="椭圆 1760"/>
            <p:cNvSpPr/>
            <p:nvPr/>
          </p:nvSpPr>
          <p:spPr>
            <a:xfrm flipV="1">
              <a:off x="47561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2" name="椭圆 1761"/>
            <p:cNvSpPr/>
            <p:nvPr/>
          </p:nvSpPr>
          <p:spPr>
            <a:xfrm flipV="1">
              <a:off x="4756199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3" name="椭圆 1762"/>
            <p:cNvSpPr/>
            <p:nvPr/>
          </p:nvSpPr>
          <p:spPr>
            <a:xfrm flipV="1">
              <a:off x="492272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4" name="椭圆 1763"/>
            <p:cNvSpPr/>
            <p:nvPr/>
          </p:nvSpPr>
          <p:spPr>
            <a:xfrm flipV="1">
              <a:off x="4922726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5" name="椭圆 1764"/>
            <p:cNvSpPr/>
            <p:nvPr/>
          </p:nvSpPr>
          <p:spPr>
            <a:xfrm flipV="1">
              <a:off x="508925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6" name="椭圆 1765"/>
            <p:cNvSpPr/>
            <p:nvPr/>
          </p:nvSpPr>
          <p:spPr>
            <a:xfrm flipV="1">
              <a:off x="5089253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7" name="椭圆 1766"/>
            <p:cNvSpPr/>
            <p:nvPr/>
          </p:nvSpPr>
          <p:spPr>
            <a:xfrm flipV="1">
              <a:off x="5259111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8" name="椭圆 1767"/>
            <p:cNvSpPr/>
            <p:nvPr/>
          </p:nvSpPr>
          <p:spPr>
            <a:xfrm flipV="1">
              <a:off x="5259111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9" name="椭圆 1768"/>
            <p:cNvSpPr/>
            <p:nvPr/>
          </p:nvSpPr>
          <p:spPr>
            <a:xfrm flipV="1">
              <a:off x="542563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0" name="椭圆 1769"/>
            <p:cNvSpPr/>
            <p:nvPr/>
          </p:nvSpPr>
          <p:spPr>
            <a:xfrm flipV="1">
              <a:off x="542563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1" name="椭圆 1770"/>
            <p:cNvSpPr/>
            <p:nvPr/>
          </p:nvSpPr>
          <p:spPr>
            <a:xfrm flipV="1">
              <a:off x="5603438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2" name="椭圆 1771"/>
            <p:cNvSpPr/>
            <p:nvPr/>
          </p:nvSpPr>
          <p:spPr>
            <a:xfrm flipV="1">
              <a:off x="5603438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3" name="椭圆 1772"/>
            <p:cNvSpPr/>
            <p:nvPr/>
          </p:nvSpPr>
          <p:spPr>
            <a:xfrm flipV="1">
              <a:off x="5773296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4" name="椭圆 1773"/>
            <p:cNvSpPr/>
            <p:nvPr/>
          </p:nvSpPr>
          <p:spPr>
            <a:xfrm flipV="1">
              <a:off x="5773296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5" name="椭圆 1774"/>
            <p:cNvSpPr/>
            <p:nvPr/>
          </p:nvSpPr>
          <p:spPr>
            <a:xfrm flipV="1">
              <a:off x="593982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6" name="椭圆 1775"/>
            <p:cNvSpPr/>
            <p:nvPr/>
          </p:nvSpPr>
          <p:spPr>
            <a:xfrm flipV="1">
              <a:off x="593982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7" name="椭圆 1776"/>
            <p:cNvSpPr/>
            <p:nvPr/>
          </p:nvSpPr>
          <p:spPr>
            <a:xfrm flipV="1">
              <a:off x="3055062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8" name="椭圆 1777"/>
            <p:cNvSpPr/>
            <p:nvPr/>
          </p:nvSpPr>
          <p:spPr>
            <a:xfrm flipV="1">
              <a:off x="305506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9" name="椭圆 1778"/>
            <p:cNvSpPr/>
            <p:nvPr/>
          </p:nvSpPr>
          <p:spPr>
            <a:xfrm flipV="1">
              <a:off x="3224921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0" name="椭圆 1779"/>
            <p:cNvSpPr/>
            <p:nvPr/>
          </p:nvSpPr>
          <p:spPr>
            <a:xfrm flipV="1">
              <a:off x="3224921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1" name="椭圆 1780"/>
            <p:cNvSpPr/>
            <p:nvPr/>
          </p:nvSpPr>
          <p:spPr>
            <a:xfrm flipV="1">
              <a:off x="3391447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2" name="椭圆 1781"/>
            <p:cNvSpPr/>
            <p:nvPr/>
          </p:nvSpPr>
          <p:spPr>
            <a:xfrm flipV="1">
              <a:off x="3391447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3" name="椭圆 1782"/>
            <p:cNvSpPr/>
            <p:nvPr/>
          </p:nvSpPr>
          <p:spPr>
            <a:xfrm flipV="1">
              <a:off x="356924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4" name="椭圆 1783"/>
            <p:cNvSpPr/>
            <p:nvPr/>
          </p:nvSpPr>
          <p:spPr>
            <a:xfrm flipV="1">
              <a:off x="3569246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5" name="椭圆 1784"/>
            <p:cNvSpPr/>
            <p:nvPr/>
          </p:nvSpPr>
          <p:spPr>
            <a:xfrm flipV="1">
              <a:off x="3739104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6" name="椭圆 1785"/>
            <p:cNvSpPr/>
            <p:nvPr/>
          </p:nvSpPr>
          <p:spPr>
            <a:xfrm flipV="1">
              <a:off x="3739104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7" name="椭圆 1786"/>
            <p:cNvSpPr/>
            <p:nvPr/>
          </p:nvSpPr>
          <p:spPr>
            <a:xfrm flipV="1">
              <a:off x="390563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8" name="椭圆 1787"/>
            <p:cNvSpPr/>
            <p:nvPr/>
          </p:nvSpPr>
          <p:spPr>
            <a:xfrm flipV="1">
              <a:off x="390563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9" name="椭圆 1788"/>
            <p:cNvSpPr/>
            <p:nvPr/>
          </p:nvSpPr>
          <p:spPr>
            <a:xfrm flipV="1">
              <a:off x="4072158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0" name="椭圆 1789"/>
            <p:cNvSpPr/>
            <p:nvPr/>
          </p:nvSpPr>
          <p:spPr>
            <a:xfrm flipV="1">
              <a:off x="4072158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1" name="椭圆 1790"/>
            <p:cNvSpPr/>
            <p:nvPr/>
          </p:nvSpPr>
          <p:spPr>
            <a:xfrm flipV="1">
              <a:off x="4242015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2" name="椭圆 1791"/>
            <p:cNvSpPr/>
            <p:nvPr/>
          </p:nvSpPr>
          <p:spPr>
            <a:xfrm flipV="1">
              <a:off x="4242015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3" name="椭圆 1792"/>
            <p:cNvSpPr/>
            <p:nvPr/>
          </p:nvSpPr>
          <p:spPr>
            <a:xfrm flipV="1">
              <a:off x="4408543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4" name="椭圆 1793"/>
            <p:cNvSpPr/>
            <p:nvPr/>
          </p:nvSpPr>
          <p:spPr>
            <a:xfrm flipV="1">
              <a:off x="4408543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5" name="椭圆 1794"/>
            <p:cNvSpPr/>
            <p:nvPr/>
          </p:nvSpPr>
          <p:spPr>
            <a:xfrm flipV="1">
              <a:off x="4586341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6" name="椭圆 1795"/>
            <p:cNvSpPr/>
            <p:nvPr/>
          </p:nvSpPr>
          <p:spPr>
            <a:xfrm flipV="1">
              <a:off x="4586341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7" name="椭圆 1796"/>
            <p:cNvSpPr/>
            <p:nvPr/>
          </p:nvSpPr>
          <p:spPr>
            <a:xfrm flipV="1">
              <a:off x="4756199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8" name="椭圆 1797"/>
            <p:cNvSpPr/>
            <p:nvPr/>
          </p:nvSpPr>
          <p:spPr>
            <a:xfrm flipV="1">
              <a:off x="4756199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9" name="椭圆 1798"/>
            <p:cNvSpPr/>
            <p:nvPr/>
          </p:nvSpPr>
          <p:spPr>
            <a:xfrm flipV="1">
              <a:off x="4922726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0" name="椭圆 1799"/>
            <p:cNvSpPr/>
            <p:nvPr/>
          </p:nvSpPr>
          <p:spPr>
            <a:xfrm flipV="1">
              <a:off x="4922726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1" name="椭圆 1800"/>
            <p:cNvSpPr/>
            <p:nvPr/>
          </p:nvSpPr>
          <p:spPr>
            <a:xfrm flipV="1">
              <a:off x="508925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2" name="椭圆 1801"/>
            <p:cNvSpPr/>
            <p:nvPr/>
          </p:nvSpPr>
          <p:spPr>
            <a:xfrm flipV="1">
              <a:off x="508925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3" name="椭圆 1802"/>
            <p:cNvSpPr/>
            <p:nvPr/>
          </p:nvSpPr>
          <p:spPr>
            <a:xfrm flipV="1">
              <a:off x="5259111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4" name="椭圆 1803"/>
            <p:cNvSpPr/>
            <p:nvPr/>
          </p:nvSpPr>
          <p:spPr>
            <a:xfrm flipV="1">
              <a:off x="525911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5" name="椭圆 1804"/>
            <p:cNvSpPr/>
            <p:nvPr/>
          </p:nvSpPr>
          <p:spPr>
            <a:xfrm flipV="1">
              <a:off x="5425638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6" name="椭圆 1805"/>
            <p:cNvSpPr/>
            <p:nvPr/>
          </p:nvSpPr>
          <p:spPr>
            <a:xfrm flipV="1">
              <a:off x="5425638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7" name="椭圆 1806"/>
            <p:cNvSpPr/>
            <p:nvPr/>
          </p:nvSpPr>
          <p:spPr>
            <a:xfrm flipV="1">
              <a:off x="5603438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8" name="椭圆 1807"/>
            <p:cNvSpPr/>
            <p:nvPr/>
          </p:nvSpPr>
          <p:spPr>
            <a:xfrm flipV="1">
              <a:off x="5603438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9" name="椭圆 1808"/>
            <p:cNvSpPr/>
            <p:nvPr/>
          </p:nvSpPr>
          <p:spPr>
            <a:xfrm flipV="1">
              <a:off x="5773296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0" name="椭圆 1809"/>
            <p:cNvSpPr/>
            <p:nvPr/>
          </p:nvSpPr>
          <p:spPr>
            <a:xfrm flipV="1">
              <a:off x="5773296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1" name="椭圆 1810"/>
            <p:cNvSpPr/>
            <p:nvPr/>
          </p:nvSpPr>
          <p:spPr>
            <a:xfrm flipV="1">
              <a:off x="593982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2" name="椭圆 1811"/>
            <p:cNvSpPr/>
            <p:nvPr/>
          </p:nvSpPr>
          <p:spPr>
            <a:xfrm flipV="1">
              <a:off x="5939822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3" name="椭圆 1812"/>
            <p:cNvSpPr/>
            <p:nvPr/>
          </p:nvSpPr>
          <p:spPr>
            <a:xfrm flipV="1">
              <a:off x="3055062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4" name="椭圆 1813"/>
            <p:cNvSpPr/>
            <p:nvPr/>
          </p:nvSpPr>
          <p:spPr>
            <a:xfrm flipV="1">
              <a:off x="3055062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5" name="椭圆 1814"/>
            <p:cNvSpPr/>
            <p:nvPr/>
          </p:nvSpPr>
          <p:spPr>
            <a:xfrm flipV="1">
              <a:off x="3224921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6" name="椭圆 1815"/>
            <p:cNvSpPr/>
            <p:nvPr/>
          </p:nvSpPr>
          <p:spPr>
            <a:xfrm flipV="1">
              <a:off x="322492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7" name="椭圆 1816"/>
            <p:cNvSpPr/>
            <p:nvPr/>
          </p:nvSpPr>
          <p:spPr>
            <a:xfrm flipV="1">
              <a:off x="3391447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8" name="椭圆 1817"/>
            <p:cNvSpPr/>
            <p:nvPr/>
          </p:nvSpPr>
          <p:spPr>
            <a:xfrm flipV="1">
              <a:off x="339144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9" name="椭圆 1818"/>
            <p:cNvSpPr/>
            <p:nvPr/>
          </p:nvSpPr>
          <p:spPr>
            <a:xfrm flipV="1">
              <a:off x="3569246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0" name="椭圆 1819"/>
            <p:cNvSpPr/>
            <p:nvPr/>
          </p:nvSpPr>
          <p:spPr>
            <a:xfrm flipV="1">
              <a:off x="3569246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1" name="椭圆 1820"/>
            <p:cNvSpPr/>
            <p:nvPr/>
          </p:nvSpPr>
          <p:spPr>
            <a:xfrm flipV="1">
              <a:off x="3739104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2" name="椭圆 1821"/>
            <p:cNvSpPr/>
            <p:nvPr/>
          </p:nvSpPr>
          <p:spPr>
            <a:xfrm flipV="1">
              <a:off x="373910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3" name="椭圆 1822"/>
            <p:cNvSpPr/>
            <p:nvPr/>
          </p:nvSpPr>
          <p:spPr>
            <a:xfrm flipV="1">
              <a:off x="390563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4" name="椭圆 1823"/>
            <p:cNvSpPr/>
            <p:nvPr/>
          </p:nvSpPr>
          <p:spPr>
            <a:xfrm flipV="1">
              <a:off x="390563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5" name="椭圆 1824"/>
            <p:cNvSpPr/>
            <p:nvPr/>
          </p:nvSpPr>
          <p:spPr>
            <a:xfrm flipV="1">
              <a:off x="4072158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6" name="椭圆 1825"/>
            <p:cNvSpPr/>
            <p:nvPr/>
          </p:nvSpPr>
          <p:spPr>
            <a:xfrm flipV="1">
              <a:off x="4072158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7" name="椭圆 1826"/>
            <p:cNvSpPr/>
            <p:nvPr/>
          </p:nvSpPr>
          <p:spPr>
            <a:xfrm flipV="1">
              <a:off x="4242015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8" name="椭圆 1827"/>
            <p:cNvSpPr/>
            <p:nvPr/>
          </p:nvSpPr>
          <p:spPr>
            <a:xfrm flipV="1">
              <a:off x="4242015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9" name="椭圆 1828"/>
            <p:cNvSpPr/>
            <p:nvPr/>
          </p:nvSpPr>
          <p:spPr>
            <a:xfrm flipV="1">
              <a:off x="4408543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0" name="椭圆 1829"/>
            <p:cNvSpPr/>
            <p:nvPr/>
          </p:nvSpPr>
          <p:spPr>
            <a:xfrm flipV="1">
              <a:off x="4408543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1" name="椭圆 1830"/>
            <p:cNvSpPr/>
            <p:nvPr/>
          </p:nvSpPr>
          <p:spPr>
            <a:xfrm flipV="1">
              <a:off x="4586341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2" name="椭圆 1831"/>
            <p:cNvSpPr/>
            <p:nvPr/>
          </p:nvSpPr>
          <p:spPr>
            <a:xfrm flipV="1">
              <a:off x="458634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3" name="椭圆 1832"/>
            <p:cNvSpPr/>
            <p:nvPr/>
          </p:nvSpPr>
          <p:spPr>
            <a:xfrm flipV="1">
              <a:off x="475619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4" name="椭圆 1833"/>
            <p:cNvSpPr/>
            <p:nvPr/>
          </p:nvSpPr>
          <p:spPr>
            <a:xfrm flipV="1">
              <a:off x="475619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5" name="椭圆 1834"/>
            <p:cNvSpPr/>
            <p:nvPr/>
          </p:nvSpPr>
          <p:spPr>
            <a:xfrm flipV="1">
              <a:off x="4922726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6" name="椭圆 1835"/>
            <p:cNvSpPr/>
            <p:nvPr/>
          </p:nvSpPr>
          <p:spPr>
            <a:xfrm flipV="1">
              <a:off x="49227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7" name="椭圆 1836"/>
            <p:cNvSpPr/>
            <p:nvPr/>
          </p:nvSpPr>
          <p:spPr>
            <a:xfrm flipV="1">
              <a:off x="5089253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9" name="椭圆 1838"/>
            <p:cNvSpPr/>
            <p:nvPr/>
          </p:nvSpPr>
          <p:spPr>
            <a:xfrm flipV="1">
              <a:off x="5259111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0" name="椭圆 1839"/>
            <p:cNvSpPr/>
            <p:nvPr/>
          </p:nvSpPr>
          <p:spPr>
            <a:xfrm flipV="1">
              <a:off x="5259111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2" name="椭圆 1841"/>
            <p:cNvSpPr/>
            <p:nvPr/>
          </p:nvSpPr>
          <p:spPr>
            <a:xfrm flipV="1">
              <a:off x="5425638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3" name="椭圆 1842"/>
            <p:cNvSpPr/>
            <p:nvPr/>
          </p:nvSpPr>
          <p:spPr>
            <a:xfrm flipV="1">
              <a:off x="5603438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5" name="椭圆 1844"/>
            <p:cNvSpPr/>
            <p:nvPr/>
          </p:nvSpPr>
          <p:spPr>
            <a:xfrm flipV="1">
              <a:off x="5773296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8" name="椭圆 1847"/>
            <p:cNvSpPr/>
            <p:nvPr/>
          </p:nvSpPr>
          <p:spPr>
            <a:xfrm flipV="1">
              <a:off x="5939822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9" name="椭圆 1848"/>
            <p:cNvSpPr/>
            <p:nvPr/>
          </p:nvSpPr>
          <p:spPr>
            <a:xfrm flipV="1">
              <a:off x="305506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0" name="椭圆 1849"/>
            <p:cNvSpPr/>
            <p:nvPr/>
          </p:nvSpPr>
          <p:spPr>
            <a:xfrm flipV="1">
              <a:off x="305506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1" name="椭圆 1850"/>
            <p:cNvSpPr/>
            <p:nvPr/>
          </p:nvSpPr>
          <p:spPr>
            <a:xfrm flipV="1">
              <a:off x="3224921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2" name="椭圆 1851"/>
            <p:cNvSpPr/>
            <p:nvPr/>
          </p:nvSpPr>
          <p:spPr>
            <a:xfrm flipV="1">
              <a:off x="322492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3" name="椭圆 1852"/>
            <p:cNvSpPr/>
            <p:nvPr/>
          </p:nvSpPr>
          <p:spPr>
            <a:xfrm flipV="1">
              <a:off x="3391447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4" name="椭圆 1853"/>
            <p:cNvSpPr/>
            <p:nvPr/>
          </p:nvSpPr>
          <p:spPr>
            <a:xfrm flipV="1">
              <a:off x="3391447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5" name="椭圆 1854"/>
            <p:cNvSpPr/>
            <p:nvPr/>
          </p:nvSpPr>
          <p:spPr>
            <a:xfrm flipV="1">
              <a:off x="3569246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6" name="椭圆 1855"/>
            <p:cNvSpPr/>
            <p:nvPr/>
          </p:nvSpPr>
          <p:spPr>
            <a:xfrm flipV="1">
              <a:off x="356924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7" name="椭圆 1856"/>
            <p:cNvSpPr/>
            <p:nvPr/>
          </p:nvSpPr>
          <p:spPr>
            <a:xfrm flipV="1">
              <a:off x="3739104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8" name="椭圆 1857"/>
            <p:cNvSpPr/>
            <p:nvPr/>
          </p:nvSpPr>
          <p:spPr>
            <a:xfrm flipV="1">
              <a:off x="37391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9" name="椭圆 1858"/>
            <p:cNvSpPr/>
            <p:nvPr/>
          </p:nvSpPr>
          <p:spPr>
            <a:xfrm flipV="1">
              <a:off x="3905631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0" name="椭圆 1859"/>
            <p:cNvSpPr/>
            <p:nvPr/>
          </p:nvSpPr>
          <p:spPr>
            <a:xfrm flipV="1">
              <a:off x="3905631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1" name="椭圆 1860"/>
            <p:cNvSpPr/>
            <p:nvPr/>
          </p:nvSpPr>
          <p:spPr>
            <a:xfrm flipV="1">
              <a:off x="4072158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2" name="椭圆 1861"/>
            <p:cNvSpPr/>
            <p:nvPr/>
          </p:nvSpPr>
          <p:spPr>
            <a:xfrm flipV="1">
              <a:off x="4072158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3" name="椭圆 1862"/>
            <p:cNvSpPr/>
            <p:nvPr/>
          </p:nvSpPr>
          <p:spPr>
            <a:xfrm flipV="1">
              <a:off x="4242015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4" name="椭圆 1863"/>
            <p:cNvSpPr/>
            <p:nvPr/>
          </p:nvSpPr>
          <p:spPr>
            <a:xfrm flipV="1">
              <a:off x="4242015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5" name="椭圆 1864"/>
            <p:cNvSpPr/>
            <p:nvPr/>
          </p:nvSpPr>
          <p:spPr>
            <a:xfrm flipV="1">
              <a:off x="4408543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6" name="椭圆 1865"/>
            <p:cNvSpPr/>
            <p:nvPr/>
          </p:nvSpPr>
          <p:spPr>
            <a:xfrm flipV="1">
              <a:off x="4408543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8" name="椭圆 1867"/>
            <p:cNvSpPr/>
            <p:nvPr/>
          </p:nvSpPr>
          <p:spPr>
            <a:xfrm flipV="1">
              <a:off x="4586341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9" name="椭圆 1868"/>
            <p:cNvSpPr/>
            <p:nvPr/>
          </p:nvSpPr>
          <p:spPr>
            <a:xfrm flipV="1">
              <a:off x="4756199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0" name="椭圆 1869"/>
            <p:cNvSpPr/>
            <p:nvPr/>
          </p:nvSpPr>
          <p:spPr>
            <a:xfrm flipV="1">
              <a:off x="475619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3" name="椭圆 1872"/>
            <p:cNvSpPr/>
            <p:nvPr/>
          </p:nvSpPr>
          <p:spPr>
            <a:xfrm flipV="1">
              <a:off x="5089253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5" name="椭圆 1874"/>
            <p:cNvSpPr/>
            <p:nvPr/>
          </p:nvSpPr>
          <p:spPr>
            <a:xfrm flipV="1">
              <a:off x="5259111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0" name="椭圆 1879"/>
            <p:cNvSpPr/>
            <p:nvPr/>
          </p:nvSpPr>
          <p:spPr>
            <a:xfrm flipV="1">
              <a:off x="560343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4" name="椭圆 1883"/>
            <p:cNvSpPr/>
            <p:nvPr/>
          </p:nvSpPr>
          <p:spPr>
            <a:xfrm flipV="1">
              <a:off x="593982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5" name="椭圆 1884"/>
            <p:cNvSpPr/>
            <p:nvPr/>
          </p:nvSpPr>
          <p:spPr>
            <a:xfrm flipV="1">
              <a:off x="305506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6" name="椭圆 1885"/>
            <p:cNvSpPr/>
            <p:nvPr/>
          </p:nvSpPr>
          <p:spPr>
            <a:xfrm flipV="1">
              <a:off x="3055062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7" name="椭圆 1886"/>
            <p:cNvSpPr/>
            <p:nvPr/>
          </p:nvSpPr>
          <p:spPr>
            <a:xfrm flipV="1">
              <a:off x="3224921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8" name="椭圆 1887"/>
            <p:cNvSpPr/>
            <p:nvPr/>
          </p:nvSpPr>
          <p:spPr>
            <a:xfrm flipV="1">
              <a:off x="3224921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9" name="椭圆 1888"/>
            <p:cNvSpPr/>
            <p:nvPr/>
          </p:nvSpPr>
          <p:spPr>
            <a:xfrm flipV="1">
              <a:off x="339144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0" name="椭圆 1889"/>
            <p:cNvSpPr/>
            <p:nvPr/>
          </p:nvSpPr>
          <p:spPr>
            <a:xfrm flipV="1">
              <a:off x="3391447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1" name="椭圆 1890"/>
            <p:cNvSpPr/>
            <p:nvPr/>
          </p:nvSpPr>
          <p:spPr>
            <a:xfrm flipV="1">
              <a:off x="356924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2" name="椭圆 1891"/>
            <p:cNvSpPr/>
            <p:nvPr/>
          </p:nvSpPr>
          <p:spPr>
            <a:xfrm flipV="1">
              <a:off x="3569246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3" name="椭圆 1892"/>
            <p:cNvSpPr/>
            <p:nvPr/>
          </p:nvSpPr>
          <p:spPr>
            <a:xfrm flipV="1">
              <a:off x="373910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4" name="椭圆 1893"/>
            <p:cNvSpPr/>
            <p:nvPr/>
          </p:nvSpPr>
          <p:spPr>
            <a:xfrm flipV="1">
              <a:off x="37391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5" name="椭圆 1894"/>
            <p:cNvSpPr/>
            <p:nvPr/>
          </p:nvSpPr>
          <p:spPr>
            <a:xfrm flipV="1">
              <a:off x="3905631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6" name="椭圆 1895"/>
            <p:cNvSpPr/>
            <p:nvPr/>
          </p:nvSpPr>
          <p:spPr>
            <a:xfrm flipV="1">
              <a:off x="3905631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9" name="椭圆 1898"/>
            <p:cNvSpPr/>
            <p:nvPr/>
          </p:nvSpPr>
          <p:spPr>
            <a:xfrm flipV="1">
              <a:off x="424201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0" name="椭圆 1899"/>
            <p:cNvSpPr/>
            <p:nvPr/>
          </p:nvSpPr>
          <p:spPr>
            <a:xfrm flipV="1">
              <a:off x="4242015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2" name="椭圆 1901"/>
            <p:cNvSpPr/>
            <p:nvPr/>
          </p:nvSpPr>
          <p:spPr>
            <a:xfrm flipV="1">
              <a:off x="4408543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3" name="椭圆 1902"/>
            <p:cNvSpPr/>
            <p:nvPr/>
          </p:nvSpPr>
          <p:spPr>
            <a:xfrm flipV="1">
              <a:off x="4586341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6" name="椭圆 1905"/>
            <p:cNvSpPr/>
            <p:nvPr/>
          </p:nvSpPr>
          <p:spPr>
            <a:xfrm flipV="1">
              <a:off x="475619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1" name="椭圆 1910"/>
            <p:cNvSpPr/>
            <p:nvPr/>
          </p:nvSpPr>
          <p:spPr>
            <a:xfrm flipV="1">
              <a:off x="5259111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1" name="椭圆 1920"/>
            <p:cNvSpPr/>
            <p:nvPr/>
          </p:nvSpPr>
          <p:spPr>
            <a:xfrm flipV="1">
              <a:off x="3055062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2" name="椭圆 1921"/>
            <p:cNvSpPr/>
            <p:nvPr/>
          </p:nvSpPr>
          <p:spPr>
            <a:xfrm flipV="1">
              <a:off x="3055062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3" name="椭圆 1922"/>
            <p:cNvSpPr/>
            <p:nvPr/>
          </p:nvSpPr>
          <p:spPr>
            <a:xfrm flipV="1">
              <a:off x="3224921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4" name="椭圆 1923"/>
            <p:cNvSpPr/>
            <p:nvPr/>
          </p:nvSpPr>
          <p:spPr>
            <a:xfrm flipV="1">
              <a:off x="322492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5" name="椭圆 1924"/>
            <p:cNvSpPr/>
            <p:nvPr/>
          </p:nvSpPr>
          <p:spPr>
            <a:xfrm flipV="1">
              <a:off x="339144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6" name="椭圆 1925"/>
            <p:cNvSpPr/>
            <p:nvPr/>
          </p:nvSpPr>
          <p:spPr>
            <a:xfrm flipV="1">
              <a:off x="3391447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7" name="椭圆 1926"/>
            <p:cNvSpPr/>
            <p:nvPr/>
          </p:nvSpPr>
          <p:spPr>
            <a:xfrm flipV="1">
              <a:off x="3569246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9" name="椭圆 1928"/>
            <p:cNvSpPr/>
            <p:nvPr/>
          </p:nvSpPr>
          <p:spPr>
            <a:xfrm flipV="1">
              <a:off x="3739104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0" name="椭圆 1929"/>
            <p:cNvSpPr/>
            <p:nvPr/>
          </p:nvSpPr>
          <p:spPr>
            <a:xfrm flipV="1">
              <a:off x="37391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2" name="椭圆 1931"/>
            <p:cNvSpPr/>
            <p:nvPr/>
          </p:nvSpPr>
          <p:spPr>
            <a:xfrm flipV="1">
              <a:off x="390563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3" name="椭圆 1932"/>
            <p:cNvSpPr/>
            <p:nvPr/>
          </p:nvSpPr>
          <p:spPr>
            <a:xfrm flipV="1">
              <a:off x="4072158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5" name="椭圆 1934"/>
            <p:cNvSpPr/>
            <p:nvPr/>
          </p:nvSpPr>
          <p:spPr>
            <a:xfrm flipV="1">
              <a:off x="424201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6" name="椭圆 1935"/>
            <p:cNvSpPr/>
            <p:nvPr/>
          </p:nvSpPr>
          <p:spPr>
            <a:xfrm flipV="1">
              <a:off x="4242015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7" name="椭圆 1936"/>
            <p:cNvSpPr/>
            <p:nvPr/>
          </p:nvSpPr>
          <p:spPr>
            <a:xfrm flipV="1">
              <a:off x="4408543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9" name="椭圆 1948"/>
            <p:cNvSpPr/>
            <p:nvPr/>
          </p:nvSpPr>
          <p:spPr>
            <a:xfrm flipV="1">
              <a:off x="542563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9" name="椭圆 2118"/>
            <p:cNvSpPr/>
            <p:nvPr/>
          </p:nvSpPr>
          <p:spPr>
            <a:xfrm flipV="1">
              <a:off x="3055062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0" name="椭圆 2119"/>
            <p:cNvSpPr/>
            <p:nvPr/>
          </p:nvSpPr>
          <p:spPr>
            <a:xfrm flipV="1">
              <a:off x="305506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1" name="椭圆 2120"/>
            <p:cNvSpPr/>
            <p:nvPr/>
          </p:nvSpPr>
          <p:spPr>
            <a:xfrm flipV="1">
              <a:off x="3224921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2" name="椭圆 2121"/>
            <p:cNvSpPr/>
            <p:nvPr/>
          </p:nvSpPr>
          <p:spPr>
            <a:xfrm flipV="1">
              <a:off x="3224921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3" name="椭圆 2122"/>
            <p:cNvSpPr/>
            <p:nvPr/>
          </p:nvSpPr>
          <p:spPr>
            <a:xfrm flipV="1">
              <a:off x="3391447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4" name="椭圆 2123"/>
            <p:cNvSpPr/>
            <p:nvPr/>
          </p:nvSpPr>
          <p:spPr>
            <a:xfrm flipV="1">
              <a:off x="339144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5" name="椭圆 2124"/>
            <p:cNvSpPr/>
            <p:nvPr/>
          </p:nvSpPr>
          <p:spPr>
            <a:xfrm flipV="1">
              <a:off x="3569246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6" name="椭圆 2125"/>
            <p:cNvSpPr/>
            <p:nvPr/>
          </p:nvSpPr>
          <p:spPr>
            <a:xfrm flipV="1">
              <a:off x="356924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7" name="椭圆 2126"/>
            <p:cNvSpPr/>
            <p:nvPr/>
          </p:nvSpPr>
          <p:spPr>
            <a:xfrm flipV="1">
              <a:off x="373910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8" name="椭圆 2127"/>
            <p:cNvSpPr/>
            <p:nvPr/>
          </p:nvSpPr>
          <p:spPr>
            <a:xfrm flipV="1">
              <a:off x="373910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9" name="椭圆 2128"/>
            <p:cNvSpPr/>
            <p:nvPr/>
          </p:nvSpPr>
          <p:spPr>
            <a:xfrm flipV="1">
              <a:off x="390563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0" name="椭圆 2129"/>
            <p:cNvSpPr/>
            <p:nvPr/>
          </p:nvSpPr>
          <p:spPr>
            <a:xfrm flipV="1">
              <a:off x="3905631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1" name="椭圆 2130"/>
            <p:cNvSpPr/>
            <p:nvPr/>
          </p:nvSpPr>
          <p:spPr>
            <a:xfrm flipV="1">
              <a:off x="4072158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2" name="椭圆 2131"/>
            <p:cNvSpPr/>
            <p:nvPr/>
          </p:nvSpPr>
          <p:spPr>
            <a:xfrm flipV="1">
              <a:off x="407215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3" name="椭圆 2132"/>
            <p:cNvSpPr/>
            <p:nvPr/>
          </p:nvSpPr>
          <p:spPr>
            <a:xfrm flipV="1">
              <a:off x="424201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4" name="椭圆 2133"/>
            <p:cNvSpPr/>
            <p:nvPr/>
          </p:nvSpPr>
          <p:spPr>
            <a:xfrm flipV="1">
              <a:off x="424201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5" name="椭圆 2134"/>
            <p:cNvSpPr/>
            <p:nvPr/>
          </p:nvSpPr>
          <p:spPr>
            <a:xfrm flipV="1">
              <a:off x="4408543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6" name="椭圆 2135"/>
            <p:cNvSpPr/>
            <p:nvPr/>
          </p:nvSpPr>
          <p:spPr>
            <a:xfrm flipV="1">
              <a:off x="4408543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7" name="椭圆 2136"/>
            <p:cNvSpPr/>
            <p:nvPr/>
          </p:nvSpPr>
          <p:spPr>
            <a:xfrm flipV="1">
              <a:off x="4586341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8" name="椭圆 2137"/>
            <p:cNvSpPr/>
            <p:nvPr/>
          </p:nvSpPr>
          <p:spPr>
            <a:xfrm flipV="1">
              <a:off x="458634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9" name="椭圆 2138"/>
            <p:cNvSpPr/>
            <p:nvPr/>
          </p:nvSpPr>
          <p:spPr>
            <a:xfrm flipV="1">
              <a:off x="47561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0" name="椭圆 2139"/>
            <p:cNvSpPr/>
            <p:nvPr/>
          </p:nvSpPr>
          <p:spPr>
            <a:xfrm flipV="1">
              <a:off x="4756199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1" name="椭圆 2140"/>
            <p:cNvSpPr/>
            <p:nvPr/>
          </p:nvSpPr>
          <p:spPr>
            <a:xfrm flipV="1">
              <a:off x="4922726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2" name="椭圆 2141"/>
            <p:cNvSpPr/>
            <p:nvPr/>
          </p:nvSpPr>
          <p:spPr>
            <a:xfrm flipV="1">
              <a:off x="492272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3" name="椭圆 2142"/>
            <p:cNvSpPr/>
            <p:nvPr/>
          </p:nvSpPr>
          <p:spPr>
            <a:xfrm flipV="1">
              <a:off x="508925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4" name="椭圆 2143"/>
            <p:cNvSpPr/>
            <p:nvPr/>
          </p:nvSpPr>
          <p:spPr>
            <a:xfrm flipV="1">
              <a:off x="5089253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5" name="椭圆 2144"/>
            <p:cNvSpPr/>
            <p:nvPr/>
          </p:nvSpPr>
          <p:spPr>
            <a:xfrm flipV="1">
              <a:off x="5259111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6" name="椭圆 2145"/>
            <p:cNvSpPr/>
            <p:nvPr/>
          </p:nvSpPr>
          <p:spPr>
            <a:xfrm flipV="1">
              <a:off x="5259111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7" name="椭圆 2146"/>
            <p:cNvSpPr/>
            <p:nvPr/>
          </p:nvSpPr>
          <p:spPr>
            <a:xfrm flipV="1">
              <a:off x="542563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8" name="椭圆 2147"/>
            <p:cNvSpPr/>
            <p:nvPr/>
          </p:nvSpPr>
          <p:spPr>
            <a:xfrm flipV="1">
              <a:off x="542563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9" name="椭圆 2148"/>
            <p:cNvSpPr/>
            <p:nvPr/>
          </p:nvSpPr>
          <p:spPr>
            <a:xfrm flipV="1">
              <a:off x="5603438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0" name="椭圆 2149"/>
            <p:cNvSpPr/>
            <p:nvPr/>
          </p:nvSpPr>
          <p:spPr>
            <a:xfrm flipV="1">
              <a:off x="560343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1" name="椭圆 2150"/>
            <p:cNvSpPr/>
            <p:nvPr/>
          </p:nvSpPr>
          <p:spPr>
            <a:xfrm flipV="1">
              <a:off x="5773296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2" name="椭圆 2151"/>
            <p:cNvSpPr/>
            <p:nvPr/>
          </p:nvSpPr>
          <p:spPr>
            <a:xfrm flipV="1">
              <a:off x="5773296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3" name="椭圆 2152"/>
            <p:cNvSpPr/>
            <p:nvPr/>
          </p:nvSpPr>
          <p:spPr>
            <a:xfrm flipV="1">
              <a:off x="593982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4" name="椭圆 2153"/>
            <p:cNvSpPr/>
            <p:nvPr/>
          </p:nvSpPr>
          <p:spPr>
            <a:xfrm flipV="1">
              <a:off x="5939822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5" name="椭圆 2154"/>
            <p:cNvSpPr/>
            <p:nvPr/>
          </p:nvSpPr>
          <p:spPr>
            <a:xfrm flipV="1">
              <a:off x="3055062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6" name="椭圆 2155"/>
            <p:cNvSpPr/>
            <p:nvPr/>
          </p:nvSpPr>
          <p:spPr>
            <a:xfrm flipV="1">
              <a:off x="3224921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7" name="椭圆 2156"/>
            <p:cNvSpPr/>
            <p:nvPr/>
          </p:nvSpPr>
          <p:spPr>
            <a:xfrm flipV="1">
              <a:off x="3391447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8" name="椭圆 2157"/>
            <p:cNvSpPr/>
            <p:nvPr/>
          </p:nvSpPr>
          <p:spPr>
            <a:xfrm flipV="1">
              <a:off x="356924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9" name="椭圆 2158"/>
            <p:cNvSpPr/>
            <p:nvPr/>
          </p:nvSpPr>
          <p:spPr>
            <a:xfrm flipV="1">
              <a:off x="3739104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0" name="椭圆 2159"/>
            <p:cNvSpPr/>
            <p:nvPr/>
          </p:nvSpPr>
          <p:spPr>
            <a:xfrm flipV="1">
              <a:off x="390563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1" name="椭圆 2160"/>
            <p:cNvSpPr/>
            <p:nvPr/>
          </p:nvSpPr>
          <p:spPr>
            <a:xfrm flipV="1">
              <a:off x="4072158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2" name="椭圆 2161"/>
            <p:cNvSpPr/>
            <p:nvPr/>
          </p:nvSpPr>
          <p:spPr>
            <a:xfrm flipV="1">
              <a:off x="4242015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3" name="椭圆 2162"/>
            <p:cNvSpPr/>
            <p:nvPr/>
          </p:nvSpPr>
          <p:spPr>
            <a:xfrm flipV="1">
              <a:off x="4408543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3" name="椭圆 2172"/>
            <p:cNvSpPr/>
            <p:nvPr/>
          </p:nvSpPr>
          <p:spPr>
            <a:xfrm flipV="1">
              <a:off x="4586341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4" name="椭圆 2173"/>
            <p:cNvSpPr/>
            <p:nvPr/>
          </p:nvSpPr>
          <p:spPr>
            <a:xfrm flipV="1">
              <a:off x="475619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5" name="椭圆 2174"/>
            <p:cNvSpPr/>
            <p:nvPr/>
          </p:nvSpPr>
          <p:spPr>
            <a:xfrm flipV="1">
              <a:off x="492272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6" name="椭圆 2175"/>
            <p:cNvSpPr/>
            <p:nvPr/>
          </p:nvSpPr>
          <p:spPr>
            <a:xfrm flipV="1">
              <a:off x="508925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7" name="椭圆 2176"/>
            <p:cNvSpPr/>
            <p:nvPr/>
          </p:nvSpPr>
          <p:spPr>
            <a:xfrm flipV="1">
              <a:off x="5259111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8" name="椭圆 2177"/>
            <p:cNvSpPr/>
            <p:nvPr/>
          </p:nvSpPr>
          <p:spPr>
            <a:xfrm flipV="1">
              <a:off x="5425638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9" name="椭圆 2178"/>
            <p:cNvSpPr/>
            <p:nvPr/>
          </p:nvSpPr>
          <p:spPr>
            <a:xfrm flipV="1">
              <a:off x="5603438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0" name="椭圆 2179"/>
            <p:cNvSpPr/>
            <p:nvPr/>
          </p:nvSpPr>
          <p:spPr>
            <a:xfrm flipV="1">
              <a:off x="577329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1" name="椭圆 2180"/>
            <p:cNvSpPr/>
            <p:nvPr/>
          </p:nvSpPr>
          <p:spPr>
            <a:xfrm flipV="1">
              <a:off x="593982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416" name="图片 241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6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320717" y="1653717"/>
            <a:ext cx="3550566" cy="3550566"/>
            <a:chOff x="4320717" y="1653717"/>
            <a:chExt cx="3550566" cy="3550566"/>
          </a:xfrm>
        </p:grpSpPr>
        <p:grpSp>
          <p:nvGrpSpPr>
            <p:cNvPr id="3301" name="组 3300"/>
            <p:cNvGrpSpPr/>
            <p:nvPr/>
          </p:nvGrpSpPr>
          <p:grpSpPr>
            <a:xfrm>
              <a:off x="4320717" y="1653717"/>
              <a:ext cx="3550566" cy="3550566"/>
              <a:chOff x="4267200" y="1066800"/>
              <a:chExt cx="4225636" cy="4225636"/>
            </a:xfrm>
          </p:grpSpPr>
          <p:sp>
            <p:nvSpPr>
              <p:cNvPr id="3446" name="同心圆 3445"/>
              <p:cNvSpPr/>
              <p:nvPr/>
            </p:nvSpPr>
            <p:spPr>
              <a:xfrm>
                <a:off x="4267200" y="1066800"/>
                <a:ext cx="4225636" cy="4225636"/>
              </a:xfrm>
              <a:prstGeom prst="donut">
                <a:avLst>
                  <a:gd name="adj" fmla="val 2048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47" name="同心圆 3446"/>
              <p:cNvSpPr/>
              <p:nvPr/>
            </p:nvSpPr>
            <p:spPr>
              <a:xfrm>
                <a:off x="4433455" y="1233055"/>
                <a:ext cx="3893126" cy="3893126"/>
              </a:xfrm>
              <a:prstGeom prst="donut">
                <a:avLst>
                  <a:gd name="adj" fmla="val 624"/>
                </a:avLst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48" name="同心圆 3447"/>
              <p:cNvSpPr/>
              <p:nvPr/>
            </p:nvSpPr>
            <p:spPr>
              <a:xfrm>
                <a:off x="4544291" y="1343891"/>
                <a:ext cx="3671454" cy="3671454"/>
              </a:xfrm>
              <a:prstGeom prst="donut">
                <a:avLst>
                  <a:gd name="adj" fmla="val 2134"/>
                </a:avLst>
              </a:prstGeom>
              <a:gradFill flip="none" rotWithShape="1">
                <a:gsLst>
                  <a:gs pos="0">
                    <a:schemeClr val="accent2">
                      <a:lumMod val="0"/>
                      <a:lumOff val="100000"/>
                    </a:schemeClr>
                  </a:gs>
                  <a:gs pos="35000">
                    <a:schemeClr val="accent2">
                      <a:lumMod val="0"/>
                      <a:lumOff val="1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68" name="文本框 2867"/>
            <p:cNvSpPr txBox="1"/>
            <p:nvPr/>
          </p:nvSpPr>
          <p:spPr>
            <a:xfrm>
              <a:off x="5470669" y="2228672"/>
              <a:ext cx="1250662" cy="240065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15000" b="1" dirty="0" smtClean="0">
                  <a:gradFill flip="none" rotWithShape="1">
                    <a:gsLst>
                      <a:gs pos="0">
                        <a:schemeClr val="accent1">
                          <a:lumMod val="67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kumimoji="1" lang="zh-CN" altLang="en-US" sz="15000" b="1" dirty="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2165" name="椭圆 2164"/>
            <p:cNvSpPr/>
            <p:nvPr/>
          </p:nvSpPr>
          <p:spPr>
            <a:xfrm>
              <a:off x="1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6" name="椭圆 2165"/>
            <p:cNvSpPr/>
            <p:nvPr/>
          </p:nvSpPr>
          <p:spPr>
            <a:xfrm>
              <a:off x="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7" name="椭圆 2166"/>
            <p:cNvSpPr/>
            <p:nvPr/>
          </p:nvSpPr>
          <p:spPr>
            <a:xfrm>
              <a:off x="169860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8" name="椭圆 2167"/>
            <p:cNvSpPr/>
            <p:nvPr/>
          </p:nvSpPr>
          <p:spPr>
            <a:xfrm>
              <a:off x="169860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9" name="椭圆 2168"/>
            <p:cNvSpPr/>
            <p:nvPr/>
          </p:nvSpPr>
          <p:spPr>
            <a:xfrm>
              <a:off x="33638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0" name="椭圆 2169"/>
            <p:cNvSpPr/>
            <p:nvPr/>
          </p:nvSpPr>
          <p:spPr>
            <a:xfrm>
              <a:off x="33638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1" name="椭圆 2170"/>
            <p:cNvSpPr/>
            <p:nvPr/>
          </p:nvSpPr>
          <p:spPr>
            <a:xfrm>
              <a:off x="514185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2" name="椭圆 2171"/>
            <p:cNvSpPr/>
            <p:nvPr/>
          </p:nvSpPr>
          <p:spPr>
            <a:xfrm>
              <a:off x="51418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3" name="椭圆 2442"/>
            <p:cNvSpPr/>
            <p:nvPr/>
          </p:nvSpPr>
          <p:spPr>
            <a:xfrm>
              <a:off x="684043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4" name="椭圆 2443"/>
            <p:cNvSpPr/>
            <p:nvPr/>
          </p:nvSpPr>
          <p:spPr>
            <a:xfrm>
              <a:off x="684043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5" name="椭圆 2444"/>
            <p:cNvSpPr/>
            <p:nvPr/>
          </p:nvSpPr>
          <p:spPr>
            <a:xfrm>
              <a:off x="85057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6" name="椭圆 2445"/>
            <p:cNvSpPr/>
            <p:nvPr/>
          </p:nvSpPr>
          <p:spPr>
            <a:xfrm>
              <a:off x="85057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7" name="椭圆 2446"/>
            <p:cNvSpPr/>
            <p:nvPr/>
          </p:nvSpPr>
          <p:spPr>
            <a:xfrm>
              <a:off x="101709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8" name="椭圆 2447"/>
            <p:cNvSpPr/>
            <p:nvPr/>
          </p:nvSpPr>
          <p:spPr>
            <a:xfrm>
              <a:off x="1017097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9" name="椭圆 2448"/>
            <p:cNvSpPr/>
            <p:nvPr/>
          </p:nvSpPr>
          <p:spPr>
            <a:xfrm>
              <a:off x="1186954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0" name="椭圆 2449"/>
            <p:cNvSpPr/>
            <p:nvPr/>
          </p:nvSpPr>
          <p:spPr>
            <a:xfrm>
              <a:off x="1186954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1" name="椭圆 2450"/>
            <p:cNvSpPr/>
            <p:nvPr/>
          </p:nvSpPr>
          <p:spPr>
            <a:xfrm>
              <a:off x="1353482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2" name="椭圆 2451"/>
            <p:cNvSpPr/>
            <p:nvPr/>
          </p:nvSpPr>
          <p:spPr>
            <a:xfrm>
              <a:off x="1353482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3" name="椭圆 2452"/>
            <p:cNvSpPr/>
            <p:nvPr/>
          </p:nvSpPr>
          <p:spPr>
            <a:xfrm>
              <a:off x="1531280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4" name="椭圆 2453"/>
            <p:cNvSpPr/>
            <p:nvPr/>
          </p:nvSpPr>
          <p:spPr>
            <a:xfrm>
              <a:off x="153128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5" name="椭圆 2454"/>
            <p:cNvSpPr/>
            <p:nvPr/>
          </p:nvSpPr>
          <p:spPr>
            <a:xfrm>
              <a:off x="1701138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6" name="椭圆 2455"/>
            <p:cNvSpPr/>
            <p:nvPr/>
          </p:nvSpPr>
          <p:spPr>
            <a:xfrm>
              <a:off x="1701138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7" name="椭圆 2456"/>
            <p:cNvSpPr/>
            <p:nvPr/>
          </p:nvSpPr>
          <p:spPr>
            <a:xfrm>
              <a:off x="1867665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8" name="椭圆 2457"/>
            <p:cNvSpPr/>
            <p:nvPr/>
          </p:nvSpPr>
          <p:spPr>
            <a:xfrm>
              <a:off x="186766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9" name="椭圆 2458"/>
            <p:cNvSpPr/>
            <p:nvPr/>
          </p:nvSpPr>
          <p:spPr>
            <a:xfrm>
              <a:off x="203419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0" name="椭圆 2459"/>
            <p:cNvSpPr/>
            <p:nvPr/>
          </p:nvSpPr>
          <p:spPr>
            <a:xfrm>
              <a:off x="2034192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1" name="椭圆 2460"/>
            <p:cNvSpPr/>
            <p:nvPr/>
          </p:nvSpPr>
          <p:spPr>
            <a:xfrm>
              <a:off x="220405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3" name="椭圆 2462"/>
            <p:cNvSpPr/>
            <p:nvPr/>
          </p:nvSpPr>
          <p:spPr>
            <a:xfrm>
              <a:off x="220405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4" name="椭圆 2463"/>
            <p:cNvSpPr/>
            <p:nvPr/>
          </p:nvSpPr>
          <p:spPr>
            <a:xfrm>
              <a:off x="2370577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5" name="椭圆 2464"/>
            <p:cNvSpPr/>
            <p:nvPr/>
          </p:nvSpPr>
          <p:spPr>
            <a:xfrm>
              <a:off x="2370577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6" name="椭圆 2465"/>
            <p:cNvSpPr/>
            <p:nvPr/>
          </p:nvSpPr>
          <p:spPr>
            <a:xfrm>
              <a:off x="2548377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7" name="椭圆 2466"/>
            <p:cNvSpPr/>
            <p:nvPr/>
          </p:nvSpPr>
          <p:spPr>
            <a:xfrm>
              <a:off x="2548377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8" name="椭圆 2467"/>
            <p:cNvSpPr/>
            <p:nvPr/>
          </p:nvSpPr>
          <p:spPr>
            <a:xfrm>
              <a:off x="271823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9" name="椭圆 2468"/>
            <p:cNvSpPr/>
            <p:nvPr/>
          </p:nvSpPr>
          <p:spPr>
            <a:xfrm>
              <a:off x="2718235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0" name="椭圆 2469"/>
            <p:cNvSpPr/>
            <p:nvPr/>
          </p:nvSpPr>
          <p:spPr>
            <a:xfrm>
              <a:off x="288476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1" name="椭圆 2470"/>
            <p:cNvSpPr/>
            <p:nvPr/>
          </p:nvSpPr>
          <p:spPr>
            <a:xfrm>
              <a:off x="2884761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2" name="椭圆 2471"/>
            <p:cNvSpPr/>
            <p:nvPr/>
          </p:nvSpPr>
          <p:spPr>
            <a:xfrm>
              <a:off x="1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3" name="椭圆 2472"/>
            <p:cNvSpPr/>
            <p:nvPr/>
          </p:nvSpPr>
          <p:spPr>
            <a:xfrm>
              <a:off x="1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4" name="椭圆 2473"/>
            <p:cNvSpPr/>
            <p:nvPr/>
          </p:nvSpPr>
          <p:spPr>
            <a:xfrm>
              <a:off x="169860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5" name="椭圆 2474"/>
            <p:cNvSpPr/>
            <p:nvPr/>
          </p:nvSpPr>
          <p:spPr>
            <a:xfrm>
              <a:off x="16986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6" name="椭圆 2475"/>
            <p:cNvSpPr/>
            <p:nvPr/>
          </p:nvSpPr>
          <p:spPr>
            <a:xfrm>
              <a:off x="336386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7" name="椭圆 2476"/>
            <p:cNvSpPr/>
            <p:nvPr/>
          </p:nvSpPr>
          <p:spPr>
            <a:xfrm>
              <a:off x="336386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8" name="椭圆 2477"/>
            <p:cNvSpPr/>
            <p:nvPr/>
          </p:nvSpPr>
          <p:spPr>
            <a:xfrm>
              <a:off x="514185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9" name="椭圆 2478"/>
            <p:cNvSpPr/>
            <p:nvPr/>
          </p:nvSpPr>
          <p:spPr>
            <a:xfrm>
              <a:off x="514185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0" name="椭圆 2479"/>
            <p:cNvSpPr/>
            <p:nvPr/>
          </p:nvSpPr>
          <p:spPr>
            <a:xfrm>
              <a:off x="68404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1" name="椭圆 2480"/>
            <p:cNvSpPr/>
            <p:nvPr/>
          </p:nvSpPr>
          <p:spPr>
            <a:xfrm>
              <a:off x="684043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2" name="椭圆 2481"/>
            <p:cNvSpPr/>
            <p:nvPr/>
          </p:nvSpPr>
          <p:spPr>
            <a:xfrm>
              <a:off x="85057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3" name="椭圆 2482"/>
            <p:cNvSpPr/>
            <p:nvPr/>
          </p:nvSpPr>
          <p:spPr>
            <a:xfrm>
              <a:off x="85057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4" name="椭圆 2483"/>
            <p:cNvSpPr/>
            <p:nvPr/>
          </p:nvSpPr>
          <p:spPr>
            <a:xfrm>
              <a:off x="1017097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5" name="椭圆 2484"/>
            <p:cNvSpPr/>
            <p:nvPr/>
          </p:nvSpPr>
          <p:spPr>
            <a:xfrm>
              <a:off x="1017097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6" name="椭圆 2485"/>
            <p:cNvSpPr/>
            <p:nvPr/>
          </p:nvSpPr>
          <p:spPr>
            <a:xfrm>
              <a:off x="1186954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7" name="椭圆 2486"/>
            <p:cNvSpPr/>
            <p:nvPr/>
          </p:nvSpPr>
          <p:spPr>
            <a:xfrm>
              <a:off x="1186954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8" name="椭圆 2487"/>
            <p:cNvSpPr/>
            <p:nvPr/>
          </p:nvSpPr>
          <p:spPr>
            <a:xfrm>
              <a:off x="1353482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9" name="椭圆 2488"/>
            <p:cNvSpPr/>
            <p:nvPr/>
          </p:nvSpPr>
          <p:spPr>
            <a:xfrm>
              <a:off x="135348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0" name="椭圆 2489"/>
            <p:cNvSpPr/>
            <p:nvPr/>
          </p:nvSpPr>
          <p:spPr>
            <a:xfrm>
              <a:off x="153128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1" name="椭圆 2490"/>
            <p:cNvSpPr/>
            <p:nvPr/>
          </p:nvSpPr>
          <p:spPr>
            <a:xfrm>
              <a:off x="1531280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2" name="椭圆 2491"/>
            <p:cNvSpPr/>
            <p:nvPr/>
          </p:nvSpPr>
          <p:spPr>
            <a:xfrm>
              <a:off x="170113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3" name="椭圆 2492"/>
            <p:cNvSpPr/>
            <p:nvPr/>
          </p:nvSpPr>
          <p:spPr>
            <a:xfrm>
              <a:off x="1701138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4" name="椭圆 2493"/>
            <p:cNvSpPr/>
            <p:nvPr/>
          </p:nvSpPr>
          <p:spPr>
            <a:xfrm>
              <a:off x="1867665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5" name="椭圆 2494"/>
            <p:cNvSpPr/>
            <p:nvPr/>
          </p:nvSpPr>
          <p:spPr>
            <a:xfrm>
              <a:off x="186766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6" name="椭圆 2495"/>
            <p:cNvSpPr/>
            <p:nvPr/>
          </p:nvSpPr>
          <p:spPr>
            <a:xfrm>
              <a:off x="203419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7" name="椭圆 2496"/>
            <p:cNvSpPr/>
            <p:nvPr/>
          </p:nvSpPr>
          <p:spPr>
            <a:xfrm>
              <a:off x="2034192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8" name="椭圆 2497"/>
            <p:cNvSpPr/>
            <p:nvPr/>
          </p:nvSpPr>
          <p:spPr>
            <a:xfrm>
              <a:off x="2204050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9" name="椭圆 2498"/>
            <p:cNvSpPr/>
            <p:nvPr/>
          </p:nvSpPr>
          <p:spPr>
            <a:xfrm>
              <a:off x="2204050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0" name="椭圆 2499"/>
            <p:cNvSpPr/>
            <p:nvPr/>
          </p:nvSpPr>
          <p:spPr>
            <a:xfrm>
              <a:off x="2370577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1" name="椭圆 2500"/>
            <p:cNvSpPr/>
            <p:nvPr/>
          </p:nvSpPr>
          <p:spPr>
            <a:xfrm>
              <a:off x="2370577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2" name="椭圆 2501"/>
            <p:cNvSpPr/>
            <p:nvPr/>
          </p:nvSpPr>
          <p:spPr>
            <a:xfrm>
              <a:off x="254837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3" name="椭圆 2502"/>
            <p:cNvSpPr/>
            <p:nvPr/>
          </p:nvSpPr>
          <p:spPr>
            <a:xfrm>
              <a:off x="2548377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4" name="椭圆 2503"/>
            <p:cNvSpPr/>
            <p:nvPr/>
          </p:nvSpPr>
          <p:spPr>
            <a:xfrm>
              <a:off x="271823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5" name="椭圆 2504"/>
            <p:cNvSpPr/>
            <p:nvPr/>
          </p:nvSpPr>
          <p:spPr>
            <a:xfrm>
              <a:off x="2718235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6" name="椭圆 2505"/>
            <p:cNvSpPr/>
            <p:nvPr/>
          </p:nvSpPr>
          <p:spPr>
            <a:xfrm>
              <a:off x="2884761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7" name="椭圆 2506"/>
            <p:cNvSpPr/>
            <p:nvPr/>
          </p:nvSpPr>
          <p:spPr>
            <a:xfrm>
              <a:off x="2884761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8" name="椭圆 2507"/>
            <p:cNvSpPr/>
            <p:nvPr/>
          </p:nvSpPr>
          <p:spPr>
            <a:xfrm>
              <a:off x="1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9" name="椭圆 2508"/>
            <p:cNvSpPr/>
            <p:nvPr/>
          </p:nvSpPr>
          <p:spPr>
            <a:xfrm>
              <a:off x="1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0" name="椭圆 2509"/>
            <p:cNvSpPr/>
            <p:nvPr/>
          </p:nvSpPr>
          <p:spPr>
            <a:xfrm>
              <a:off x="169860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1" name="椭圆 2510"/>
            <p:cNvSpPr/>
            <p:nvPr/>
          </p:nvSpPr>
          <p:spPr>
            <a:xfrm>
              <a:off x="169860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2" name="椭圆 2511"/>
            <p:cNvSpPr/>
            <p:nvPr/>
          </p:nvSpPr>
          <p:spPr>
            <a:xfrm>
              <a:off x="33638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3" name="椭圆 2512"/>
            <p:cNvSpPr/>
            <p:nvPr/>
          </p:nvSpPr>
          <p:spPr>
            <a:xfrm>
              <a:off x="336386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4" name="椭圆 2513"/>
            <p:cNvSpPr/>
            <p:nvPr/>
          </p:nvSpPr>
          <p:spPr>
            <a:xfrm>
              <a:off x="514185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5" name="椭圆 2514"/>
            <p:cNvSpPr/>
            <p:nvPr/>
          </p:nvSpPr>
          <p:spPr>
            <a:xfrm>
              <a:off x="5141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6" name="椭圆 2515"/>
            <p:cNvSpPr/>
            <p:nvPr/>
          </p:nvSpPr>
          <p:spPr>
            <a:xfrm>
              <a:off x="68404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7" name="椭圆 2516"/>
            <p:cNvSpPr/>
            <p:nvPr/>
          </p:nvSpPr>
          <p:spPr>
            <a:xfrm>
              <a:off x="68404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8" name="椭圆 2517"/>
            <p:cNvSpPr/>
            <p:nvPr/>
          </p:nvSpPr>
          <p:spPr>
            <a:xfrm>
              <a:off x="85057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9" name="椭圆 2518"/>
            <p:cNvSpPr/>
            <p:nvPr/>
          </p:nvSpPr>
          <p:spPr>
            <a:xfrm>
              <a:off x="8505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0" name="椭圆 2519"/>
            <p:cNvSpPr/>
            <p:nvPr/>
          </p:nvSpPr>
          <p:spPr>
            <a:xfrm>
              <a:off x="1017097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1" name="椭圆 2520"/>
            <p:cNvSpPr/>
            <p:nvPr/>
          </p:nvSpPr>
          <p:spPr>
            <a:xfrm>
              <a:off x="1017097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2" name="椭圆 2521"/>
            <p:cNvSpPr/>
            <p:nvPr/>
          </p:nvSpPr>
          <p:spPr>
            <a:xfrm>
              <a:off x="1186954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3" name="椭圆 2522"/>
            <p:cNvSpPr/>
            <p:nvPr/>
          </p:nvSpPr>
          <p:spPr>
            <a:xfrm>
              <a:off x="1186954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4" name="椭圆 2523"/>
            <p:cNvSpPr/>
            <p:nvPr/>
          </p:nvSpPr>
          <p:spPr>
            <a:xfrm>
              <a:off x="1353482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5" name="椭圆 2524"/>
            <p:cNvSpPr/>
            <p:nvPr/>
          </p:nvSpPr>
          <p:spPr>
            <a:xfrm>
              <a:off x="135348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6" name="椭圆 2525"/>
            <p:cNvSpPr/>
            <p:nvPr/>
          </p:nvSpPr>
          <p:spPr>
            <a:xfrm>
              <a:off x="1531280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7" name="椭圆 2526"/>
            <p:cNvSpPr/>
            <p:nvPr/>
          </p:nvSpPr>
          <p:spPr>
            <a:xfrm>
              <a:off x="153128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8" name="椭圆 2527"/>
            <p:cNvSpPr/>
            <p:nvPr/>
          </p:nvSpPr>
          <p:spPr>
            <a:xfrm>
              <a:off x="170113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9" name="椭圆 2528"/>
            <p:cNvSpPr/>
            <p:nvPr/>
          </p:nvSpPr>
          <p:spPr>
            <a:xfrm>
              <a:off x="170113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0" name="椭圆 2529"/>
            <p:cNvSpPr/>
            <p:nvPr/>
          </p:nvSpPr>
          <p:spPr>
            <a:xfrm>
              <a:off x="1867665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1" name="椭圆 2530"/>
            <p:cNvSpPr/>
            <p:nvPr/>
          </p:nvSpPr>
          <p:spPr>
            <a:xfrm>
              <a:off x="1867665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2" name="椭圆 2531"/>
            <p:cNvSpPr/>
            <p:nvPr/>
          </p:nvSpPr>
          <p:spPr>
            <a:xfrm>
              <a:off x="2034192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3" name="椭圆 2532"/>
            <p:cNvSpPr/>
            <p:nvPr/>
          </p:nvSpPr>
          <p:spPr>
            <a:xfrm>
              <a:off x="2034192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4" name="椭圆 2533"/>
            <p:cNvSpPr/>
            <p:nvPr/>
          </p:nvSpPr>
          <p:spPr>
            <a:xfrm>
              <a:off x="2204050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5" name="椭圆 2534"/>
            <p:cNvSpPr/>
            <p:nvPr/>
          </p:nvSpPr>
          <p:spPr>
            <a:xfrm>
              <a:off x="220405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6" name="椭圆 2535"/>
            <p:cNvSpPr/>
            <p:nvPr/>
          </p:nvSpPr>
          <p:spPr>
            <a:xfrm>
              <a:off x="2370577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7" name="椭圆 2536"/>
            <p:cNvSpPr/>
            <p:nvPr/>
          </p:nvSpPr>
          <p:spPr>
            <a:xfrm>
              <a:off x="2370577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8" name="椭圆 2537"/>
            <p:cNvSpPr/>
            <p:nvPr/>
          </p:nvSpPr>
          <p:spPr>
            <a:xfrm>
              <a:off x="2548377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9" name="椭圆 2538"/>
            <p:cNvSpPr/>
            <p:nvPr/>
          </p:nvSpPr>
          <p:spPr>
            <a:xfrm>
              <a:off x="254837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0" name="椭圆 2539"/>
            <p:cNvSpPr/>
            <p:nvPr/>
          </p:nvSpPr>
          <p:spPr>
            <a:xfrm>
              <a:off x="2718235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1" name="椭圆 2540"/>
            <p:cNvSpPr/>
            <p:nvPr/>
          </p:nvSpPr>
          <p:spPr>
            <a:xfrm>
              <a:off x="271823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2" name="椭圆 2541"/>
            <p:cNvSpPr/>
            <p:nvPr/>
          </p:nvSpPr>
          <p:spPr>
            <a:xfrm>
              <a:off x="288476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3" name="椭圆 2542"/>
            <p:cNvSpPr/>
            <p:nvPr/>
          </p:nvSpPr>
          <p:spPr>
            <a:xfrm>
              <a:off x="2884761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4" name="椭圆 2543"/>
            <p:cNvSpPr/>
            <p:nvPr/>
          </p:nvSpPr>
          <p:spPr>
            <a:xfrm>
              <a:off x="1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5" name="椭圆 2544"/>
            <p:cNvSpPr/>
            <p:nvPr/>
          </p:nvSpPr>
          <p:spPr>
            <a:xfrm>
              <a:off x="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6" name="椭圆 2545"/>
            <p:cNvSpPr/>
            <p:nvPr/>
          </p:nvSpPr>
          <p:spPr>
            <a:xfrm>
              <a:off x="16986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7" name="椭圆 2546"/>
            <p:cNvSpPr/>
            <p:nvPr/>
          </p:nvSpPr>
          <p:spPr>
            <a:xfrm>
              <a:off x="16986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8" name="椭圆 2547"/>
            <p:cNvSpPr/>
            <p:nvPr/>
          </p:nvSpPr>
          <p:spPr>
            <a:xfrm>
              <a:off x="336386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9" name="椭圆 2548"/>
            <p:cNvSpPr/>
            <p:nvPr/>
          </p:nvSpPr>
          <p:spPr>
            <a:xfrm>
              <a:off x="336386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0" name="椭圆 2549"/>
            <p:cNvSpPr/>
            <p:nvPr/>
          </p:nvSpPr>
          <p:spPr>
            <a:xfrm>
              <a:off x="51418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1" name="椭圆 2550"/>
            <p:cNvSpPr/>
            <p:nvPr/>
          </p:nvSpPr>
          <p:spPr>
            <a:xfrm>
              <a:off x="5141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2" name="椭圆 2551"/>
            <p:cNvSpPr/>
            <p:nvPr/>
          </p:nvSpPr>
          <p:spPr>
            <a:xfrm>
              <a:off x="68404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3" name="椭圆 2552"/>
            <p:cNvSpPr/>
            <p:nvPr/>
          </p:nvSpPr>
          <p:spPr>
            <a:xfrm>
              <a:off x="684043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4" name="椭圆 2553"/>
            <p:cNvSpPr/>
            <p:nvPr/>
          </p:nvSpPr>
          <p:spPr>
            <a:xfrm>
              <a:off x="850570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5" name="椭圆 2554"/>
            <p:cNvSpPr/>
            <p:nvPr/>
          </p:nvSpPr>
          <p:spPr>
            <a:xfrm>
              <a:off x="85057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6" name="椭圆 2555"/>
            <p:cNvSpPr/>
            <p:nvPr/>
          </p:nvSpPr>
          <p:spPr>
            <a:xfrm>
              <a:off x="101709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7" name="椭圆 2556"/>
            <p:cNvSpPr/>
            <p:nvPr/>
          </p:nvSpPr>
          <p:spPr>
            <a:xfrm>
              <a:off x="101709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8" name="椭圆 2557"/>
            <p:cNvSpPr/>
            <p:nvPr/>
          </p:nvSpPr>
          <p:spPr>
            <a:xfrm>
              <a:off x="1186954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9" name="椭圆 2558"/>
            <p:cNvSpPr/>
            <p:nvPr/>
          </p:nvSpPr>
          <p:spPr>
            <a:xfrm>
              <a:off x="1186954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0" name="椭圆 2559"/>
            <p:cNvSpPr/>
            <p:nvPr/>
          </p:nvSpPr>
          <p:spPr>
            <a:xfrm>
              <a:off x="135348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1" name="椭圆 2560"/>
            <p:cNvSpPr/>
            <p:nvPr/>
          </p:nvSpPr>
          <p:spPr>
            <a:xfrm>
              <a:off x="1353482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2" name="椭圆 2561"/>
            <p:cNvSpPr/>
            <p:nvPr/>
          </p:nvSpPr>
          <p:spPr>
            <a:xfrm>
              <a:off x="1531280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3" name="椭圆 2562"/>
            <p:cNvSpPr/>
            <p:nvPr/>
          </p:nvSpPr>
          <p:spPr>
            <a:xfrm>
              <a:off x="1531280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4" name="椭圆 2563"/>
            <p:cNvSpPr/>
            <p:nvPr/>
          </p:nvSpPr>
          <p:spPr>
            <a:xfrm>
              <a:off x="1701138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5" name="椭圆 2564"/>
            <p:cNvSpPr/>
            <p:nvPr/>
          </p:nvSpPr>
          <p:spPr>
            <a:xfrm>
              <a:off x="170113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6" name="椭圆 2565"/>
            <p:cNvSpPr/>
            <p:nvPr/>
          </p:nvSpPr>
          <p:spPr>
            <a:xfrm>
              <a:off x="1867665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7" name="椭圆 2566"/>
            <p:cNvSpPr/>
            <p:nvPr/>
          </p:nvSpPr>
          <p:spPr>
            <a:xfrm>
              <a:off x="186766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8" name="椭圆 2567"/>
            <p:cNvSpPr/>
            <p:nvPr/>
          </p:nvSpPr>
          <p:spPr>
            <a:xfrm>
              <a:off x="2034192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9" name="椭圆 2568"/>
            <p:cNvSpPr/>
            <p:nvPr/>
          </p:nvSpPr>
          <p:spPr>
            <a:xfrm>
              <a:off x="203419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0" name="椭圆 2569"/>
            <p:cNvSpPr/>
            <p:nvPr/>
          </p:nvSpPr>
          <p:spPr>
            <a:xfrm>
              <a:off x="2204050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1" name="椭圆 2570"/>
            <p:cNvSpPr/>
            <p:nvPr/>
          </p:nvSpPr>
          <p:spPr>
            <a:xfrm>
              <a:off x="220405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2" name="椭圆 2571"/>
            <p:cNvSpPr/>
            <p:nvPr/>
          </p:nvSpPr>
          <p:spPr>
            <a:xfrm>
              <a:off x="237057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3" name="椭圆 2572"/>
            <p:cNvSpPr/>
            <p:nvPr/>
          </p:nvSpPr>
          <p:spPr>
            <a:xfrm>
              <a:off x="2370577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4" name="椭圆 2573"/>
            <p:cNvSpPr/>
            <p:nvPr/>
          </p:nvSpPr>
          <p:spPr>
            <a:xfrm>
              <a:off x="2548377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5" name="椭圆 2574"/>
            <p:cNvSpPr/>
            <p:nvPr/>
          </p:nvSpPr>
          <p:spPr>
            <a:xfrm>
              <a:off x="2548377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6" name="椭圆 2575"/>
            <p:cNvSpPr/>
            <p:nvPr/>
          </p:nvSpPr>
          <p:spPr>
            <a:xfrm>
              <a:off x="2718235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7" name="椭圆 2576"/>
            <p:cNvSpPr/>
            <p:nvPr/>
          </p:nvSpPr>
          <p:spPr>
            <a:xfrm>
              <a:off x="271823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8" name="椭圆 2577"/>
            <p:cNvSpPr/>
            <p:nvPr/>
          </p:nvSpPr>
          <p:spPr>
            <a:xfrm>
              <a:off x="2884761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9" name="椭圆 2578"/>
            <p:cNvSpPr/>
            <p:nvPr/>
          </p:nvSpPr>
          <p:spPr>
            <a:xfrm>
              <a:off x="288476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0" name="椭圆 2579"/>
            <p:cNvSpPr/>
            <p:nvPr/>
          </p:nvSpPr>
          <p:spPr>
            <a:xfrm>
              <a:off x="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1" name="椭圆 2580"/>
            <p:cNvSpPr/>
            <p:nvPr/>
          </p:nvSpPr>
          <p:spPr>
            <a:xfrm>
              <a:off x="1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2" name="椭圆 2581"/>
            <p:cNvSpPr/>
            <p:nvPr/>
          </p:nvSpPr>
          <p:spPr>
            <a:xfrm>
              <a:off x="169860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3" name="椭圆 2582"/>
            <p:cNvSpPr/>
            <p:nvPr/>
          </p:nvSpPr>
          <p:spPr>
            <a:xfrm>
              <a:off x="169860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4" name="椭圆 2583"/>
            <p:cNvSpPr/>
            <p:nvPr/>
          </p:nvSpPr>
          <p:spPr>
            <a:xfrm>
              <a:off x="33638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5" name="椭圆 2584"/>
            <p:cNvSpPr/>
            <p:nvPr/>
          </p:nvSpPr>
          <p:spPr>
            <a:xfrm>
              <a:off x="336386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6" name="椭圆 2585"/>
            <p:cNvSpPr/>
            <p:nvPr/>
          </p:nvSpPr>
          <p:spPr>
            <a:xfrm>
              <a:off x="51418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7" name="椭圆 2586"/>
            <p:cNvSpPr/>
            <p:nvPr/>
          </p:nvSpPr>
          <p:spPr>
            <a:xfrm>
              <a:off x="5141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8" name="椭圆 2587"/>
            <p:cNvSpPr/>
            <p:nvPr/>
          </p:nvSpPr>
          <p:spPr>
            <a:xfrm>
              <a:off x="684043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9" name="椭圆 2588"/>
            <p:cNvSpPr/>
            <p:nvPr/>
          </p:nvSpPr>
          <p:spPr>
            <a:xfrm>
              <a:off x="68404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0" name="椭圆 2589"/>
            <p:cNvSpPr/>
            <p:nvPr/>
          </p:nvSpPr>
          <p:spPr>
            <a:xfrm>
              <a:off x="85057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1" name="椭圆 2590"/>
            <p:cNvSpPr/>
            <p:nvPr/>
          </p:nvSpPr>
          <p:spPr>
            <a:xfrm>
              <a:off x="85057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2" name="椭圆 2591"/>
            <p:cNvSpPr/>
            <p:nvPr/>
          </p:nvSpPr>
          <p:spPr>
            <a:xfrm>
              <a:off x="101709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3" name="椭圆 2592"/>
            <p:cNvSpPr/>
            <p:nvPr/>
          </p:nvSpPr>
          <p:spPr>
            <a:xfrm>
              <a:off x="1017097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4" name="椭圆 2593"/>
            <p:cNvSpPr/>
            <p:nvPr/>
          </p:nvSpPr>
          <p:spPr>
            <a:xfrm>
              <a:off x="118695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5" name="椭圆 2594"/>
            <p:cNvSpPr/>
            <p:nvPr/>
          </p:nvSpPr>
          <p:spPr>
            <a:xfrm>
              <a:off x="1186954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6" name="椭圆 2595"/>
            <p:cNvSpPr/>
            <p:nvPr/>
          </p:nvSpPr>
          <p:spPr>
            <a:xfrm>
              <a:off x="1353482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7" name="椭圆 2596"/>
            <p:cNvSpPr/>
            <p:nvPr/>
          </p:nvSpPr>
          <p:spPr>
            <a:xfrm>
              <a:off x="135348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8" name="椭圆 2597"/>
            <p:cNvSpPr/>
            <p:nvPr/>
          </p:nvSpPr>
          <p:spPr>
            <a:xfrm>
              <a:off x="1531280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9" name="椭圆 2598"/>
            <p:cNvSpPr/>
            <p:nvPr/>
          </p:nvSpPr>
          <p:spPr>
            <a:xfrm>
              <a:off x="1531280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0" name="椭圆 2599"/>
            <p:cNvSpPr/>
            <p:nvPr/>
          </p:nvSpPr>
          <p:spPr>
            <a:xfrm>
              <a:off x="1701138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1" name="椭圆 2600"/>
            <p:cNvSpPr/>
            <p:nvPr/>
          </p:nvSpPr>
          <p:spPr>
            <a:xfrm>
              <a:off x="170113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2" name="椭圆 2601"/>
            <p:cNvSpPr/>
            <p:nvPr/>
          </p:nvSpPr>
          <p:spPr>
            <a:xfrm>
              <a:off x="1867665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3" name="椭圆 2602"/>
            <p:cNvSpPr/>
            <p:nvPr/>
          </p:nvSpPr>
          <p:spPr>
            <a:xfrm>
              <a:off x="1867665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4" name="椭圆 2603"/>
            <p:cNvSpPr/>
            <p:nvPr/>
          </p:nvSpPr>
          <p:spPr>
            <a:xfrm>
              <a:off x="203419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5" name="椭圆 2604"/>
            <p:cNvSpPr/>
            <p:nvPr/>
          </p:nvSpPr>
          <p:spPr>
            <a:xfrm>
              <a:off x="2034192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6" name="椭圆 2605"/>
            <p:cNvSpPr/>
            <p:nvPr/>
          </p:nvSpPr>
          <p:spPr>
            <a:xfrm>
              <a:off x="2204050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7" name="椭圆 2606"/>
            <p:cNvSpPr/>
            <p:nvPr/>
          </p:nvSpPr>
          <p:spPr>
            <a:xfrm>
              <a:off x="220405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8" name="椭圆 2607"/>
            <p:cNvSpPr/>
            <p:nvPr/>
          </p:nvSpPr>
          <p:spPr>
            <a:xfrm>
              <a:off x="2370577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9" name="椭圆 2608"/>
            <p:cNvSpPr/>
            <p:nvPr/>
          </p:nvSpPr>
          <p:spPr>
            <a:xfrm>
              <a:off x="2370577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0" name="椭圆 2609"/>
            <p:cNvSpPr/>
            <p:nvPr/>
          </p:nvSpPr>
          <p:spPr>
            <a:xfrm>
              <a:off x="2548377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1" name="椭圆 2610"/>
            <p:cNvSpPr/>
            <p:nvPr/>
          </p:nvSpPr>
          <p:spPr>
            <a:xfrm>
              <a:off x="254837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2" name="椭圆 2611"/>
            <p:cNvSpPr/>
            <p:nvPr/>
          </p:nvSpPr>
          <p:spPr>
            <a:xfrm>
              <a:off x="2718235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3" name="椭圆 2612"/>
            <p:cNvSpPr/>
            <p:nvPr/>
          </p:nvSpPr>
          <p:spPr>
            <a:xfrm>
              <a:off x="2718235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4" name="椭圆 2613"/>
            <p:cNvSpPr/>
            <p:nvPr/>
          </p:nvSpPr>
          <p:spPr>
            <a:xfrm>
              <a:off x="2884761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5" name="椭圆 2614"/>
            <p:cNvSpPr/>
            <p:nvPr/>
          </p:nvSpPr>
          <p:spPr>
            <a:xfrm>
              <a:off x="2884761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6" name="椭圆 2615"/>
            <p:cNvSpPr/>
            <p:nvPr/>
          </p:nvSpPr>
          <p:spPr>
            <a:xfrm>
              <a:off x="1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7" name="椭圆 2616"/>
            <p:cNvSpPr/>
            <p:nvPr/>
          </p:nvSpPr>
          <p:spPr>
            <a:xfrm>
              <a:off x="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8" name="椭圆 2617"/>
            <p:cNvSpPr/>
            <p:nvPr/>
          </p:nvSpPr>
          <p:spPr>
            <a:xfrm>
              <a:off x="16986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9" name="椭圆 2618"/>
            <p:cNvSpPr/>
            <p:nvPr/>
          </p:nvSpPr>
          <p:spPr>
            <a:xfrm>
              <a:off x="16986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0" name="椭圆 2619"/>
            <p:cNvSpPr/>
            <p:nvPr/>
          </p:nvSpPr>
          <p:spPr>
            <a:xfrm>
              <a:off x="336386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1" name="椭圆 2620"/>
            <p:cNvSpPr/>
            <p:nvPr/>
          </p:nvSpPr>
          <p:spPr>
            <a:xfrm>
              <a:off x="33638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2" name="椭圆 2621"/>
            <p:cNvSpPr/>
            <p:nvPr/>
          </p:nvSpPr>
          <p:spPr>
            <a:xfrm>
              <a:off x="51418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3" name="椭圆 2622"/>
            <p:cNvSpPr/>
            <p:nvPr/>
          </p:nvSpPr>
          <p:spPr>
            <a:xfrm>
              <a:off x="5141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4" name="椭圆 2623"/>
            <p:cNvSpPr/>
            <p:nvPr/>
          </p:nvSpPr>
          <p:spPr>
            <a:xfrm>
              <a:off x="684043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5" name="椭圆 2624"/>
            <p:cNvSpPr/>
            <p:nvPr/>
          </p:nvSpPr>
          <p:spPr>
            <a:xfrm>
              <a:off x="684043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6" name="椭圆 2625"/>
            <p:cNvSpPr/>
            <p:nvPr/>
          </p:nvSpPr>
          <p:spPr>
            <a:xfrm>
              <a:off x="850570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7" name="椭圆 2626"/>
            <p:cNvSpPr/>
            <p:nvPr/>
          </p:nvSpPr>
          <p:spPr>
            <a:xfrm>
              <a:off x="85057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8" name="椭圆 2627"/>
            <p:cNvSpPr/>
            <p:nvPr/>
          </p:nvSpPr>
          <p:spPr>
            <a:xfrm>
              <a:off x="1017097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9" name="椭圆 2628"/>
            <p:cNvSpPr/>
            <p:nvPr/>
          </p:nvSpPr>
          <p:spPr>
            <a:xfrm>
              <a:off x="101709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0" name="椭圆 2629"/>
            <p:cNvSpPr/>
            <p:nvPr/>
          </p:nvSpPr>
          <p:spPr>
            <a:xfrm>
              <a:off x="118695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1" name="椭圆 2630"/>
            <p:cNvSpPr/>
            <p:nvPr/>
          </p:nvSpPr>
          <p:spPr>
            <a:xfrm>
              <a:off x="1186954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2" name="椭圆 2631"/>
            <p:cNvSpPr/>
            <p:nvPr/>
          </p:nvSpPr>
          <p:spPr>
            <a:xfrm>
              <a:off x="135348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3" name="椭圆 2632"/>
            <p:cNvSpPr/>
            <p:nvPr/>
          </p:nvSpPr>
          <p:spPr>
            <a:xfrm>
              <a:off x="1353482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4" name="椭圆 2633"/>
            <p:cNvSpPr/>
            <p:nvPr/>
          </p:nvSpPr>
          <p:spPr>
            <a:xfrm>
              <a:off x="153128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5" name="椭圆 2634"/>
            <p:cNvSpPr/>
            <p:nvPr/>
          </p:nvSpPr>
          <p:spPr>
            <a:xfrm>
              <a:off x="153128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6" name="椭圆 2635"/>
            <p:cNvSpPr/>
            <p:nvPr/>
          </p:nvSpPr>
          <p:spPr>
            <a:xfrm>
              <a:off x="170113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7" name="椭圆 2636"/>
            <p:cNvSpPr/>
            <p:nvPr/>
          </p:nvSpPr>
          <p:spPr>
            <a:xfrm>
              <a:off x="1701138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8" name="椭圆 2637"/>
            <p:cNvSpPr/>
            <p:nvPr/>
          </p:nvSpPr>
          <p:spPr>
            <a:xfrm>
              <a:off x="1867665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9" name="椭圆 2638"/>
            <p:cNvSpPr/>
            <p:nvPr/>
          </p:nvSpPr>
          <p:spPr>
            <a:xfrm>
              <a:off x="186766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0" name="椭圆 2639"/>
            <p:cNvSpPr/>
            <p:nvPr/>
          </p:nvSpPr>
          <p:spPr>
            <a:xfrm>
              <a:off x="203419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1" name="椭圆 2640"/>
            <p:cNvSpPr/>
            <p:nvPr/>
          </p:nvSpPr>
          <p:spPr>
            <a:xfrm>
              <a:off x="203419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2" name="椭圆 2641"/>
            <p:cNvSpPr/>
            <p:nvPr/>
          </p:nvSpPr>
          <p:spPr>
            <a:xfrm>
              <a:off x="220405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3" name="椭圆 2642"/>
            <p:cNvSpPr/>
            <p:nvPr/>
          </p:nvSpPr>
          <p:spPr>
            <a:xfrm>
              <a:off x="220405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4" name="椭圆 2643"/>
            <p:cNvSpPr/>
            <p:nvPr/>
          </p:nvSpPr>
          <p:spPr>
            <a:xfrm>
              <a:off x="237057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5" name="椭圆 2644"/>
            <p:cNvSpPr/>
            <p:nvPr/>
          </p:nvSpPr>
          <p:spPr>
            <a:xfrm>
              <a:off x="2370577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6" name="椭圆 2645"/>
            <p:cNvSpPr/>
            <p:nvPr/>
          </p:nvSpPr>
          <p:spPr>
            <a:xfrm>
              <a:off x="2548377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7" name="椭圆 2646"/>
            <p:cNvSpPr/>
            <p:nvPr/>
          </p:nvSpPr>
          <p:spPr>
            <a:xfrm>
              <a:off x="2548377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8" name="椭圆 2647"/>
            <p:cNvSpPr/>
            <p:nvPr/>
          </p:nvSpPr>
          <p:spPr>
            <a:xfrm>
              <a:off x="271823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9" name="椭圆 2648"/>
            <p:cNvSpPr/>
            <p:nvPr/>
          </p:nvSpPr>
          <p:spPr>
            <a:xfrm>
              <a:off x="2718235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0" name="椭圆 2649"/>
            <p:cNvSpPr/>
            <p:nvPr/>
          </p:nvSpPr>
          <p:spPr>
            <a:xfrm>
              <a:off x="2884761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1" name="椭圆 2650"/>
            <p:cNvSpPr/>
            <p:nvPr/>
          </p:nvSpPr>
          <p:spPr>
            <a:xfrm>
              <a:off x="2884761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2" name="椭圆 2651"/>
            <p:cNvSpPr/>
            <p:nvPr/>
          </p:nvSpPr>
          <p:spPr>
            <a:xfrm>
              <a:off x="1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3" name="椭圆 2652"/>
            <p:cNvSpPr/>
            <p:nvPr/>
          </p:nvSpPr>
          <p:spPr>
            <a:xfrm>
              <a:off x="1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4" name="椭圆 2653"/>
            <p:cNvSpPr/>
            <p:nvPr/>
          </p:nvSpPr>
          <p:spPr>
            <a:xfrm>
              <a:off x="169860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5" name="椭圆 2654"/>
            <p:cNvSpPr/>
            <p:nvPr/>
          </p:nvSpPr>
          <p:spPr>
            <a:xfrm>
              <a:off x="16986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6" name="椭圆 2655"/>
            <p:cNvSpPr/>
            <p:nvPr/>
          </p:nvSpPr>
          <p:spPr>
            <a:xfrm>
              <a:off x="336386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7" name="椭圆 2656"/>
            <p:cNvSpPr/>
            <p:nvPr/>
          </p:nvSpPr>
          <p:spPr>
            <a:xfrm>
              <a:off x="336386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8" name="椭圆 2657"/>
            <p:cNvSpPr/>
            <p:nvPr/>
          </p:nvSpPr>
          <p:spPr>
            <a:xfrm>
              <a:off x="514185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9" name="椭圆 2658"/>
            <p:cNvSpPr/>
            <p:nvPr/>
          </p:nvSpPr>
          <p:spPr>
            <a:xfrm>
              <a:off x="51418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0" name="椭圆 2659"/>
            <p:cNvSpPr/>
            <p:nvPr/>
          </p:nvSpPr>
          <p:spPr>
            <a:xfrm>
              <a:off x="684043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1" name="椭圆 2660"/>
            <p:cNvSpPr/>
            <p:nvPr/>
          </p:nvSpPr>
          <p:spPr>
            <a:xfrm>
              <a:off x="684043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2" name="椭圆 2661"/>
            <p:cNvSpPr/>
            <p:nvPr/>
          </p:nvSpPr>
          <p:spPr>
            <a:xfrm>
              <a:off x="850570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3" name="椭圆 2662"/>
            <p:cNvSpPr/>
            <p:nvPr/>
          </p:nvSpPr>
          <p:spPr>
            <a:xfrm>
              <a:off x="85057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4" name="椭圆 2663"/>
            <p:cNvSpPr/>
            <p:nvPr/>
          </p:nvSpPr>
          <p:spPr>
            <a:xfrm>
              <a:off x="1017097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5" name="椭圆 2664"/>
            <p:cNvSpPr/>
            <p:nvPr/>
          </p:nvSpPr>
          <p:spPr>
            <a:xfrm>
              <a:off x="1017097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6" name="椭圆 2665"/>
            <p:cNvSpPr/>
            <p:nvPr/>
          </p:nvSpPr>
          <p:spPr>
            <a:xfrm>
              <a:off x="1186954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7" name="椭圆 2666"/>
            <p:cNvSpPr/>
            <p:nvPr/>
          </p:nvSpPr>
          <p:spPr>
            <a:xfrm>
              <a:off x="1186954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8" name="椭圆 2667"/>
            <p:cNvSpPr/>
            <p:nvPr/>
          </p:nvSpPr>
          <p:spPr>
            <a:xfrm>
              <a:off x="135348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9" name="椭圆 2668"/>
            <p:cNvSpPr/>
            <p:nvPr/>
          </p:nvSpPr>
          <p:spPr>
            <a:xfrm>
              <a:off x="1353482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0" name="椭圆 2669"/>
            <p:cNvSpPr/>
            <p:nvPr/>
          </p:nvSpPr>
          <p:spPr>
            <a:xfrm>
              <a:off x="1531280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1" name="椭圆 2670"/>
            <p:cNvSpPr/>
            <p:nvPr/>
          </p:nvSpPr>
          <p:spPr>
            <a:xfrm>
              <a:off x="1531280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2" name="椭圆 2671"/>
            <p:cNvSpPr/>
            <p:nvPr/>
          </p:nvSpPr>
          <p:spPr>
            <a:xfrm>
              <a:off x="1701138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3" name="椭圆 2672"/>
            <p:cNvSpPr/>
            <p:nvPr/>
          </p:nvSpPr>
          <p:spPr>
            <a:xfrm>
              <a:off x="1701138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4" name="椭圆 2673"/>
            <p:cNvSpPr/>
            <p:nvPr/>
          </p:nvSpPr>
          <p:spPr>
            <a:xfrm>
              <a:off x="1867665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5" name="椭圆 2674"/>
            <p:cNvSpPr/>
            <p:nvPr/>
          </p:nvSpPr>
          <p:spPr>
            <a:xfrm>
              <a:off x="1867665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6" name="椭圆 2675"/>
            <p:cNvSpPr/>
            <p:nvPr/>
          </p:nvSpPr>
          <p:spPr>
            <a:xfrm>
              <a:off x="203419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7" name="椭圆 2676"/>
            <p:cNvSpPr/>
            <p:nvPr/>
          </p:nvSpPr>
          <p:spPr>
            <a:xfrm>
              <a:off x="2034192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8" name="椭圆 2677"/>
            <p:cNvSpPr/>
            <p:nvPr/>
          </p:nvSpPr>
          <p:spPr>
            <a:xfrm>
              <a:off x="2204050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9" name="椭圆 2678"/>
            <p:cNvSpPr/>
            <p:nvPr/>
          </p:nvSpPr>
          <p:spPr>
            <a:xfrm>
              <a:off x="220405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0" name="椭圆 2679"/>
            <p:cNvSpPr/>
            <p:nvPr/>
          </p:nvSpPr>
          <p:spPr>
            <a:xfrm>
              <a:off x="2370577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1" name="椭圆 2680"/>
            <p:cNvSpPr/>
            <p:nvPr/>
          </p:nvSpPr>
          <p:spPr>
            <a:xfrm>
              <a:off x="2370577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2" name="椭圆 2681"/>
            <p:cNvSpPr/>
            <p:nvPr/>
          </p:nvSpPr>
          <p:spPr>
            <a:xfrm>
              <a:off x="254837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3" name="椭圆 2682"/>
            <p:cNvSpPr/>
            <p:nvPr/>
          </p:nvSpPr>
          <p:spPr>
            <a:xfrm>
              <a:off x="2548377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4" name="椭圆 2683"/>
            <p:cNvSpPr/>
            <p:nvPr/>
          </p:nvSpPr>
          <p:spPr>
            <a:xfrm>
              <a:off x="2718235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5" name="椭圆 2684"/>
            <p:cNvSpPr/>
            <p:nvPr/>
          </p:nvSpPr>
          <p:spPr>
            <a:xfrm>
              <a:off x="2718235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6" name="椭圆 2685"/>
            <p:cNvSpPr/>
            <p:nvPr/>
          </p:nvSpPr>
          <p:spPr>
            <a:xfrm>
              <a:off x="2884761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7" name="椭圆 2686"/>
            <p:cNvSpPr/>
            <p:nvPr/>
          </p:nvSpPr>
          <p:spPr>
            <a:xfrm>
              <a:off x="2884761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8" name="椭圆 2687"/>
            <p:cNvSpPr/>
            <p:nvPr/>
          </p:nvSpPr>
          <p:spPr>
            <a:xfrm>
              <a:off x="1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9" name="椭圆 2688"/>
            <p:cNvSpPr/>
            <p:nvPr/>
          </p:nvSpPr>
          <p:spPr>
            <a:xfrm>
              <a:off x="1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0" name="椭圆 2689"/>
            <p:cNvSpPr/>
            <p:nvPr/>
          </p:nvSpPr>
          <p:spPr>
            <a:xfrm>
              <a:off x="16986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1" name="椭圆 2690"/>
            <p:cNvSpPr/>
            <p:nvPr/>
          </p:nvSpPr>
          <p:spPr>
            <a:xfrm>
              <a:off x="169860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2" name="椭圆 2691"/>
            <p:cNvSpPr/>
            <p:nvPr/>
          </p:nvSpPr>
          <p:spPr>
            <a:xfrm>
              <a:off x="336386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3" name="椭圆 2692"/>
            <p:cNvSpPr/>
            <p:nvPr/>
          </p:nvSpPr>
          <p:spPr>
            <a:xfrm>
              <a:off x="336386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4" name="椭圆 2693"/>
            <p:cNvSpPr/>
            <p:nvPr/>
          </p:nvSpPr>
          <p:spPr>
            <a:xfrm>
              <a:off x="51418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5" name="椭圆 2694"/>
            <p:cNvSpPr/>
            <p:nvPr/>
          </p:nvSpPr>
          <p:spPr>
            <a:xfrm>
              <a:off x="514185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6" name="椭圆 2695"/>
            <p:cNvSpPr/>
            <p:nvPr/>
          </p:nvSpPr>
          <p:spPr>
            <a:xfrm>
              <a:off x="684043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7" name="椭圆 2696"/>
            <p:cNvSpPr/>
            <p:nvPr/>
          </p:nvSpPr>
          <p:spPr>
            <a:xfrm>
              <a:off x="684043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8" name="椭圆 2697"/>
            <p:cNvSpPr/>
            <p:nvPr/>
          </p:nvSpPr>
          <p:spPr>
            <a:xfrm>
              <a:off x="850570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9" name="椭圆 2698"/>
            <p:cNvSpPr/>
            <p:nvPr/>
          </p:nvSpPr>
          <p:spPr>
            <a:xfrm>
              <a:off x="850570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0" name="椭圆 2699"/>
            <p:cNvSpPr/>
            <p:nvPr/>
          </p:nvSpPr>
          <p:spPr>
            <a:xfrm>
              <a:off x="1017097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1" name="椭圆 2700"/>
            <p:cNvSpPr/>
            <p:nvPr/>
          </p:nvSpPr>
          <p:spPr>
            <a:xfrm>
              <a:off x="1017097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2" name="椭圆 2701"/>
            <p:cNvSpPr/>
            <p:nvPr/>
          </p:nvSpPr>
          <p:spPr>
            <a:xfrm>
              <a:off x="1186954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3" name="椭圆 2702"/>
            <p:cNvSpPr/>
            <p:nvPr/>
          </p:nvSpPr>
          <p:spPr>
            <a:xfrm>
              <a:off x="1186954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4" name="椭圆 2703"/>
            <p:cNvSpPr/>
            <p:nvPr/>
          </p:nvSpPr>
          <p:spPr>
            <a:xfrm>
              <a:off x="1353482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5" name="椭圆 2704"/>
            <p:cNvSpPr/>
            <p:nvPr/>
          </p:nvSpPr>
          <p:spPr>
            <a:xfrm>
              <a:off x="1353482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6" name="椭圆 2705"/>
            <p:cNvSpPr/>
            <p:nvPr/>
          </p:nvSpPr>
          <p:spPr>
            <a:xfrm>
              <a:off x="153128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7" name="椭圆 2706"/>
            <p:cNvSpPr/>
            <p:nvPr/>
          </p:nvSpPr>
          <p:spPr>
            <a:xfrm>
              <a:off x="1531280" y="317733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8" name="椭圆 2707"/>
            <p:cNvSpPr/>
            <p:nvPr/>
          </p:nvSpPr>
          <p:spPr>
            <a:xfrm>
              <a:off x="1701138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9" name="椭圆 2708"/>
            <p:cNvSpPr/>
            <p:nvPr/>
          </p:nvSpPr>
          <p:spPr>
            <a:xfrm>
              <a:off x="170113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0" name="椭圆 2709"/>
            <p:cNvSpPr/>
            <p:nvPr/>
          </p:nvSpPr>
          <p:spPr>
            <a:xfrm>
              <a:off x="1867665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1" name="椭圆 2710"/>
            <p:cNvSpPr/>
            <p:nvPr/>
          </p:nvSpPr>
          <p:spPr>
            <a:xfrm>
              <a:off x="1867665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2" name="椭圆 2711"/>
            <p:cNvSpPr/>
            <p:nvPr/>
          </p:nvSpPr>
          <p:spPr>
            <a:xfrm>
              <a:off x="2034192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3" name="椭圆 2712"/>
            <p:cNvSpPr/>
            <p:nvPr/>
          </p:nvSpPr>
          <p:spPr>
            <a:xfrm>
              <a:off x="2034192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4" name="椭圆 2713"/>
            <p:cNvSpPr/>
            <p:nvPr/>
          </p:nvSpPr>
          <p:spPr>
            <a:xfrm>
              <a:off x="2204050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5" name="椭圆 2714"/>
            <p:cNvSpPr/>
            <p:nvPr/>
          </p:nvSpPr>
          <p:spPr>
            <a:xfrm>
              <a:off x="220405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6" name="椭圆 2715"/>
            <p:cNvSpPr/>
            <p:nvPr/>
          </p:nvSpPr>
          <p:spPr>
            <a:xfrm>
              <a:off x="237057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7" name="椭圆 2716"/>
            <p:cNvSpPr/>
            <p:nvPr/>
          </p:nvSpPr>
          <p:spPr>
            <a:xfrm>
              <a:off x="2370577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8" name="椭圆 2717"/>
            <p:cNvSpPr/>
            <p:nvPr/>
          </p:nvSpPr>
          <p:spPr>
            <a:xfrm>
              <a:off x="254837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9" name="椭圆 2718"/>
            <p:cNvSpPr/>
            <p:nvPr/>
          </p:nvSpPr>
          <p:spPr>
            <a:xfrm>
              <a:off x="2548377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0" name="椭圆 2719"/>
            <p:cNvSpPr/>
            <p:nvPr/>
          </p:nvSpPr>
          <p:spPr>
            <a:xfrm>
              <a:off x="2718235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1" name="椭圆 2720"/>
            <p:cNvSpPr/>
            <p:nvPr/>
          </p:nvSpPr>
          <p:spPr>
            <a:xfrm>
              <a:off x="2718235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2" name="椭圆 2721"/>
            <p:cNvSpPr/>
            <p:nvPr/>
          </p:nvSpPr>
          <p:spPr>
            <a:xfrm>
              <a:off x="2884761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3" name="椭圆 2722"/>
            <p:cNvSpPr/>
            <p:nvPr/>
          </p:nvSpPr>
          <p:spPr>
            <a:xfrm>
              <a:off x="2884761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4" name="椭圆 2723"/>
            <p:cNvSpPr/>
            <p:nvPr/>
          </p:nvSpPr>
          <p:spPr>
            <a:xfrm>
              <a:off x="1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5" name="椭圆 2724"/>
            <p:cNvSpPr/>
            <p:nvPr/>
          </p:nvSpPr>
          <p:spPr>
            <a:xfrm>
              <a:off x="169860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6" name="椭圆 2725"/>
            <p:cNvSpPr/>
            <p:nvPr/>
          </p:nvSpPr>
          <p:spPr>
            <a:xfrm>
              <a:off x="336386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7" name="椭圆 2726"/>
            <p:cNvSpPr/>
            <p:nvPr/>
          </p:nvSpPr>
          <p:spPr>
            <a:xfrm>
              <a:off x="514185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8" name="椭圆 2727"/>
            <p:cNvSpPr/>
            <p:nvPr/>
          </p:nvSpPr>
          <p:spPr>
            <a:xfrm>
              <a:off x="684043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9" name="椭圆 2728"/>
            <p:cNvSpPr/>
            <p:nvPr/>
          </p:nvSpPr>
          <p:spPr>
            <a:xfrm>
              <a:off x="850570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0" name="椭圆 2729"/>
            <p:cNvSpPr/>
            <p:nvPr/>
          </p:nvSpPr>
          <p:spPr>
            <a:xfrm>
              <a:off x="1017097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1" name="椭圆 2730"/>
            <p:cNvSpPr/>
            <p:nvPr/>
          </p:nvSpPr>
          <p:spPr>
            <a:xfrm>
              <a:off x="1186954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2" name="椭圆 2731"/>
            <p:cNvSpPr/>
            <p:nvPr/>
          </p:nvSpPr>
          <p:spPr>
            <a:xfrm>
              <a:off x="1353482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3" name="椭圆 2732"/>
            <p:cNvSpPr/>
            <p:nvPr/>
          </p:nvSpPr>
          <p:spPr>
            <a:xfrm>
              <a:off x="1531280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4" name="椭圆 2733"/>
            <p:cNvSpPr/>
            <p:nvPr/>
          </p:nvSpPr>
          <p:spPr>
            <a:xfrm>
              <a:off x="1701138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5" name="椭圆 2734"/>
            <p:cNvSpPr/>
            <p:nvPr/>
          </p:nvSpPr>
          <p:spPr>
            <a:xfrm>
              <a:off x="1867665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6" name="椭圆 2735"/>
            <p:cNvSpPr/>
            <p:nvPr/>
          </p:nvSpPr>
          <p:spPr>
            <a:xfrm>
              <a:off x="2034192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7" name="椭圆 2736"/>
            <p:cNvSpPr/>
            <p:nvPr/>
          </p:nvSpPr>
          <p:spPr>
            <a:xfrm>
              <a:off x="2204050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8" name="椭圆 2737"/>
            <p:cNvSpPr/>
            <p:nvPr/>
          </p:nvSpPr>
          <p:spPr>
            <a:xfrm>
              <a:off x="237057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9" name="椭圆 2738"/>
            <p:cNvSpPr/>
            <p:nvPr/>
          </p:nvSpPr>
          <p:spPr>
            <a:xfrm>
              <a:off x="2548377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0" name="椭圆 2739"/>
            <p:cNvSpPr/>
            <p:nvPr/>
          </p:nvSpPr>
          <p:spPr>
            <a:xfrm>
              <a:off x="2718235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1" name="椭圆 2740"/>
            <p:cNvSpPr/>
            <p:nvPr/>
          </p:nvSpPr>
          <p:spPr>
            <a:xfrm>
              <a:off x="2884761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2" name="椭圆 2741"/>
            <p:cNvSpPr/>
            <p:nvPr/>
          </p:nvSpPr>
          <p:spPr>
            <a:xfrm>
              <a:off x="1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3" name="椭圆 2742"/>
            <p:cNvSpPr/>
            <p:nvPr/>
          </p:nvSpPr>
          <p:spPr>
            <a:xfrm>
              <a:off x="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4" name="椭圆 2743"/>
            <p:cNvSpPr/>
            <p:nvPr/>
          </p:nvSpPr>
          <p:spPr>
            <a:xfrm>
              <a:off x="169860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5" name="椭圆 2744"/>
            <p:cNvSpPr/>
            <p:nvPr/>
          </p:nvSpPr>
          <p:spPr>
            <a:xfrm>
              <a:off x="169860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6" name="椭圆 2745"/>
            <p:cNvSpPr/>
            <p:nvPr/>
          </p:nvSpPr>
          <p:spPr>
            <a:xfrm>
              <a:off x="336386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7" name="椭圆 2746"/>
            <p:cNvSpPr/>
            <p:nvPr/>
          </p:nvSpPr>
          <p:spPr>
            <a:xfrm>
              <a:off x="336386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8" name="椭圆 2747"/>
            <p:cNvSpPr/>
            <p:nvPr/>
          </p:nvSpPr>
          <p:spPr>
            <a:xfrm>
              <a:off x="514185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9" name="椭圆 2748"/>
            <p:cNvSpPr/>
            <p:nvPr/>
          </p:nvSpPr>
          <p:spPr>
            <a:xfrm>
              <a:off x="514185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0" name="椭圆 2749"/>
            <p:cNvSpPr/>
            <p:nvPr/>
          </p:nvSpPr>
          <p:spPr>
            <a:xfrm>
              <a:off x="684043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1" name="椭圆 2750"/>
            <p:cNvSpPr/>
            <p:nvPr/>
          </p:nvSpPr>
          <p:spPr>
            <a:xfrm>
              <a:off x="684043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2" name="椭圆 2751"/>
            <p:cNvSpPr/>
            <p:nvPr/>
          </p:nvSpPr>
          <p:spPr>
            <a:xfrm>
              <a:off x="850570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3" name="椭圆 2752"/>
            <p:cNvSpPr/>
            <p:nvPr/>
          </p:nvSpPr>
          <p:spPr>
            <a:xfrm>
              <a:off x="85057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4" name="椭圆 2753"/>
            <p:cNvSpPr/>
            <p:nvPr/>
          </p:nvSpPr>
          <p:spPr>
            <a:xfrm>
              <a:off x="1017097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5" name="椭圆 2754"/>
            <p:cNvSpPr/>
            <p:nvPr/>
          </p:nvSpPr>
          <p:spPr>
            <a:xfrm>
              <a:off x="1017097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6" name="椭圆 2755"/>
            <p:cNvSpPr/>
            <p:nvPr/>
          </p:nvSpPr>
          <p:spPr>
            <a:xfrm>
              <a:off x="1186954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7" name="椭圆 2756"/>
            <p:cNvSpPr/>
            <p:nvPr/>
          </p:nvSpPr>
          <p:spPr>
            <a:xfrm>
              <a:off x="1186954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8" name="椭圆 2757"/>
            <p:cNvSpPr/>
            <p:nvPr/>
          </p:nvSpPr>
          <p:spPr>
            <a:xfrm>
              <a:off x="135348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9" name="椭圆 2758"/>
            <p:cNvSpPr/>
            <p:nvPr/>
          </p:nvSpPr>
          <p:spPr>
            <a:xfrm>
              <a:off x="1353482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0" name="椭圆 2759"/>
            <p:cNvSpPr/>
            <p:nvPr/>
          </p:nvSpPr>
          <p:spPr>
            <a:xfrm>
              <a:off x="1531280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1" name="椭圆 2760"/>
            <p:cNvSpPr/>
            <p:nvPr/>
          </p:nvSpPr>
          <p:spPr>
            <a:xfrm>
              <a:off x="153128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2" name="椭圆 2761"/>
            <p:cNvSpPr/>
            <p:nvPr/>
          </p:nvSpPr>
          <p:spPr>
            <a:xfrm>
              <a:off x="1701138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3" name="椭圆 2762"/>
            <p:cNvSpPr/>
            <p:nvPr/>
          </p:nvSpPr>
          <p:spPr>
            <a:xfrm>
              <a:off x="1701138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4" name="椭圆 2763"/>
            <p:cNvSpPr/>
            <p:nvPr/>
          </p:nvSpPr>
          <p:spPr>
            <a:xfrm>
              <a:off x="1867665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5" name="椭圆 2764"/>
            <p:cNvSpPr/>
            <p:nvPr/>
          </p:nvSpPr>
          <p:spPr>
            <a:xfrm>
              <a:off x="186766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6" name="椭圆 2765"/>
            <p:cNvSpPr/>
            <p:nvPr/>
          </p:nvSpPr>
          <p:spPr>
            <a:xfrm>
              <a:off x="203419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7" name="椭圆 2766"/>
            <p:cNvSpPr/>
            <p:nvPr/>
          </p:nvSpPr>
          <p:spPr>
            <a:xfrm>
              <a:off x="2034192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8" name="椭圆 2767"/>
            <p:cNvSpPr/>
            <p:nvPr/>
          </p:nvSpPr>
          <p:spPr>
            <a:xfrm>
              <a:off x="2204050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9" name="椭圆 2768"/>
            <p:cNvSpPr/>
            <p:nvPr/>
          </p:nvSpPr>
          <p:spPr>
            <a:xfrm>
              <a:off x="2204050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0" name="椭圆 2769"/>
            <p:cNvSpPr/>
            <p:nvPr/>
          </p:nvSpPr>
          <p:spPr>
            <a:xfrm>
              <a:off x="2370577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1" name="椭圆 2770"/>
            <p:cNvSpPr/>
            <p:nvPr/>
          </p:nvSpPr>
          <p:spPr>
            <a:xfrm>
              <a:off x="2370577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2" name="椭圆 2771"/>
            <p:cNvSpPr/>
            <p:nvPr/>
          </p:nvSpPr>
          <p:spPr>
            <a:xfrm>
              <a:off x="254837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3" name="椭圆 2772"/>
            <p:cNvSpPr/>
            <p:nvPr/>
          </p:nvSpPr>
          <p:spPr>
            <a:xfrm>
              <a:off x="2548377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4" name="椭圆 2773"/>
            <p:cNvSpPr/>
            <p:nvPr/>
          </p:nvSpPr>
          <p:spPr>
            <a:xfrm>
              <a:off x="2718235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5" name="椭圆 2774"/>
            <p:cNvSpPr/>
            <p:nvPr/>
          </p:nvSpPr>
          <p:spPr>
            <a:xfrm>
              <a:off x="271823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6" name="椭圆 2775"/>
            <p:cNvSpPr/>
            <p:nvPr/>
          </p:nvSpPr>
          <p:spPr>
            <a:xfrm>
              <a:off x="2884761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7" name="椭圆 2776"/>
            <p:cNvSpPr/>
            <p:nvPr/>
          </p:nvSpPr>
          <p:spPr>
            <a:xfrm>
              <a:off x="2884761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8" name="椭圆 2777"/>
            <p:cNvSpPr/>
            <p:nvPr/>
          </p:nvSpPr>
          <p:spPr>
            <a:xfrm>
              <a:off x="1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9" name="椭圆 2778"/>
            <p:cNvSpPr/>
            <p:nvPr/>
          </p:nvSpPr>
          <p:spPr>
            <a:xfrm>
              <a:off x="1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0" name="椭圆 2779"/>
            <p:cNvSpPr/>
            <p:nvPr/>
          </p:nvSpPr>
          <p:spPr>
            <a:xfrm>
              <a:off x="169860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1" name="椭圆 2780"/>
            <p:cNvSpPr/>
            <p:nvPr/>
          </p:nvSpPr>
          <p:spPr>
            <a:xfrm>
              <a:off x="169860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2" name="椭圆 2781"/>
            <p:cNvSpPr/>
            <p:nvPr/>
          </p:nvSpPr>
          <p:spPr>
            <a:xfrm>
              <a:off x="336386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3" name="椭圆 2782"/>
            <p:cNvSpPr/>
            <p:nvPr/>
          </p:nvSpPr>
          <p:spPr>
            <a:xfrm>
              <a:off x="336386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4" name="椭圆 2783"/>
            <p:cNvSpPr/>
            <p:nvPr/>
          </p:nvSpPr>
          <p:spPr>
            <a:xfrm>
              <a:off x="51418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5" name="椭圆 2784"/>
            <p:cNvSpPr/>
            <p:nvPr/>
          </p:nvSpPr>
          <p:spPr>
            <a:xfrm>
              <a:off x="514185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6" name="椭圆 2785"/>
            <p:cNvSpPr/>
            <p:nvPr/>
          </p:nvSpPr>
          <p:spPr>
            <a:xfrm>
              <a:off x="684043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7" name="椭圆 2786"/>
            <p:cNvSpPr/>
            <p:nvPr/>
          </p:nvSpPr>
          <p:spPr>
            <a:xfrm>
              <a:off x="684043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8" name="椭圆 2787"/>
            <p:cNvSpPr/>
            <p:nvPr/>
          </p:nvSpPr>
          <p:spPr>
            <a:xfrm>
              <a:off x="85057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9" name="椭圆 2788"/>
            <p:cNvSpPr/>
            <p:nvPr/>
          </p:nvSpPr>
          <p:spPr>
            <a:xfrm>
              <a:off x="850570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0" name="椭圆 2789"/>
            <p:cNvSpPr/>
            <p:nvPr/>
          </p:nvSpPr>
          <p:spPr>
            <a:xfrm>
              <a:off x="1017097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1" name="椭圆 2790"/>
            <p:cNvSpPr/>
            <p:nvPr/>
          </p:nvSpPr>
          <p:spPr>
            <a:xfrm>
              <a:off x="1017097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2" name="椭圆 2791"/>
            <p:cNvSpPr/>
            <p:nvPr/>
          </p:nvSpPr>
          <p:spPr>
            <a:xfrm>
              <a:off x="118695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3" name="椭圆 2792"/>
            <p:cNvSpPr/>
            <p:nvPr/>
          </p:nvSpPr>
          <p:spPr>
            <a:xfrm>
              <a:off x="1186954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4" name="椭圆 2793"/>
            <p:cNvSpPr/>
            <p:nvPr/>
          </p:nvSpPr>
          <p:spPr>
            <a:xfrm>
              <a:off x="1353482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5" name="椭圆 2794"/>
            <p:cNvSpPr/>
            <p:nvPr/>
          </p:nvSpPr>
          <p:spPr>
            <a:xfrm>
              <a:off x="1353482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6" name="椭圆 2795"/>
            <p:cNvSpPr/>
            <p:nvPr/>
          </p:nvSpPr>
          <p:spPr>
            <a:xfrm>
              <a:off x="1531280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7" name="椭圆 2796"/>
            <p:cNvSpPr/>
            <p:nvPr/>
          </p:nvSpPr>
          <p:spPr>
            <a:xfrm>
              <a:off x="153128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8" name="椭圆 2797"/>
            <p:cNvSpPr/>
            <p:nvPr/>
          </p:nvSpPr>
          <p:spPr>
            <a:xfrm>
              <a:off x="1701138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9" name="椭圆 2798"/>
            <p:cNvSpPr/>
            <p:nvPr/>
          </p:nvSpPr>
          <p:spPr>
            <a:xfrm>
              <a:off x="170113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0" name="椭圆 2799"/>
            <p:cNvSpPr/>
            <p:nvPr/>
          </p:nvSpPr>
          <p:spPr>
            <a:xfrm>
              <a:off x="1867665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1" name="椭圆 2800"/>
            <p:cNvSpPr/>
            <p:nvPr/>
          </p:nvSpPr>
          <p:spPr>
            <a:xfrm>
              <a:off x="1867665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2" name="椭圆 2801"/>
            <p:cNvSpPr/>
            <p:nvPr/>
          </p:nvSpPr>
          <p:spPr>
            <a:xfrm>
              <a:off x="2034192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3" name="椭圆 2802"/>
            <p:cNvSpPr/>
            <p:nvPr/>
          </p:nvSpPr>
          <p:spPr>
            <a:xfrm>
              <a:off x="2034192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4" name="椭圆 2803"/>
            <p:cNvSpPr/>
            <p:nvPr/>
          </p:nvSpPr>
          <p:spPr>
            <a:xfrm>
              <a:off x="220405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5" name="椭圆 2804"/>
            <p:cNvSpPr/>
            <p:nvPr/>
          </p:nvSpPr>
          <p:spPr>
            <a:xfrm>
              <a:off x="220405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6" name="椭圆 2805"/>
            <p:cNvSpPr/>
            <p:nvPr/>
          </p:nvSpPr>
          <p:spPr>
            <a:xfrm>
              <a:off x="23705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7" name="椭圆 2806"/>
            <p:cNvSpPr/>
            <p:nvPr/>
          </p:nvSpPr>
          <p:spPr>
            <a:xfrm>
              <a:off x="2370577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8" name="椭圆 2807"/>
            <p:cNvSpPr/>
            <p:nvPr/>
          </p:nvSpPr>
          <p:spPr>
            <a:xfrm>
              <a:off x="2548377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9" name="椭圆 2808"/>
            <p:cNvSpPr/>
            <p:nvPr/>
          </p:nvSpPr>
          <p:spPr>
            <a:xfrm>
              <a:off x="2548377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0" name="椭圆 2809"/>
            <p:cNvSpPr/>
            <p:nvPr/>
          </p:nvSpPr>
          <p:spPr>
            <a:xfrm>
              <a:off x="271823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1" name="椭圆 2810"/>
            <p:cNvSpPr/>
            <p:nvPr/>
          </p:nvSpPr>
          <p:spPr>
            <a:xfrm>
              <a:off x="2718235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2" name="椭圆 2811"/>
            <p:cNvSpPr/>
            <p:nvPr/>
          </p:nvSpPr>
          <p:spPr>
            <a:xfrm>
              <a:off x="2884761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3" name="椭圆 2812"/>
            <p:cNvSpPr/>
            <p:nvPr/>
          </p:nvSpPr>
          <p:spPr>
            <a:xfrm>
              <a:off x="2884761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4" name="椭圆 2813"/>
            <p:cNvSpPr/>
            <p:nvPr/>
          </p:nvSpPr>
          <p:spPr>
            <a:xfrm>
              <a:off x="1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5" name="椭圆 2814"/>
            <p:cNvSpPr/>
            <p:nvPr/>
          </p:nvSpPr>
          <p:spPr>
            <a:xfrm>
              <a:off x="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6" name="椭圆 2815"/>
            <p:cNvSpPr/>
            <p:nvPr/>
          </p:nvSpPr>
          <p:spPr>
            <a:xfrm>
              <a:off x="16986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7" name="椭圆 2816"/>
            <p:cNvSpPr/>
            <p:nvPr/>
          </p:nvSpPr>
          <p:spPr>
            <a:xfrm>
              <a:off x="169860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8" name="椭圆 2817"/>
            <p:cNvSpPr/>
            <p:nvPr/>
          </p:nvSpPr>
          <p:spPr>
            <a:xfrm>
              <a:off x="33638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9" name="椭圆 2818"/>
            <p:cNvSpPr/>
            <p:nvPr/>
          </p:nvSpPr>
          <p:spPr>
            <a:xfrm>
              <a:off x="33638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0" name="椭圆 2819"/>
            <p:cNvSpPr/>
            <p:nvPr/>
          </p:nvSpPr>
          <p:spPr>
            <a:xfrm>
              <a:off x="514185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1" name="椭圆 2820"/>
            <p:cNvSpPr/>
            <p:nvPr/>
          </p:nvSpPr>
          <p:spPr>
            <a:xfrm>
              <a:off x="51418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2" name="椭圆 2821"/>
            <p:cNvSpPr/>
            <p:nvPr/>
          </p:nvSpPr>
          <p:spPr>
            <a:xfrm>
              <a:off x="68404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3" name="椭圆 2822"/>
            <p:cNvSpPr/>
            <p:nvPr/>
          </p:nvSpPr>
          <p:spPr>
            <a:xfrm>
              <a:off x="68404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4" name="椭圆 2823"/>
            <p:cNvSpPr/>
            <p:nvPr/>
          </p:nvSpPr>
          <p:spPr>
            <a:xfrm>
              <a:off x="85057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5" name="椭圆 2824"/>
            <p:cNvSpPr/>
            <p:nvPr/>
          </p:nvSpPr>
          <p:spPr>
            <a:xfrm>
              <a:off x="850570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6" name="椭圆 2825"/>
            <p:cNvSpPr/>
            <p:nvPr/>
          </p:nvSpPr>
          <p:spPr>
            <a:xfrm>
              <a:off x="101709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7" name="椭圆 2826"/>
            <p:cNvSpPr/>
            <p:nvPr/>
          </p:nvSpPr>
          <p:spPr>
            <a:xfrm>
              <a:off x="101709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8" name="椭圆 2827"/>
            <p:cNvSpPr/>
            <p:nvPr/>
          </p:nvSpPr>
          <p:spPr>
            <a:xfrm>
              <a:off x="1186954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9" name="椭圆 2828"/>
            <p:cNvSpPr/>
            <p:nvPr/>
          </p:nvSpPr>
          <p:spPr>
            <a:xfrm>
              <a:off x="118695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0" name="椭圆 2829"/>
            <p:cNvSpPr/>
            <p:nvPr/>
          </p:nvSpPr>
          <p:spPr>
            <a:xfrm>
              <a:off x="1353482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1" name="椭圆 2830"/>
            <p:cNvSpPr/>
            <p:nvPr/>
          </p:nvSpPr>
          <p:spPr>
            <a:xfrm>
              <a:off x="1353482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2" name="椭圆 2831"/>
            <p:cNvSpPr/>
            <p:nvPr/>
          </p:nvSpPr>
          <p:spPr>
            <a:xfrm>
              <a:off x="1531280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3" name="椭圆 2832"/>
            <p:cNvSpPr/>
            <p:nvPr/>
          </p:nvSpPr>
          <p:spPr>
            <a:xfrm>
              <a:off x="153128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4" name="椭圆 2833"/>
            <p:cNvSpPr/>
            <p:nvPr/>
          </p:nvSpPr>
          <p:spPr>
            <a:xfrm>
              <a:off x="170113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5" name="椭圆 2834"/>
            <p:cNvSpPr/>
            <p:nvPr/>
          </p:nvSpPr>
          <p:spPr>
            <a:xfrm>
              <a:off x="1701138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6" name="椭圆 2835"/>
            <p:cNvSpPr/>
            <p:nvPr/>
          </p:nvSpPr>
          <p:spPr>
            <a:xfrm>
              <a:off x="186766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7" name="椭圆 2836"/>
            <p:cNvSpPr/>
            <p:nvPr/>
          </p:nvSpPr>
          <p:spPr>
            <a:xfrm>
              <a:off x="186766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8" name="椭圆 2837"/>
            <p:cNvSpPr/>
            <p:nvPr/>
          </p:nvSpPr>
          <p:spPr>
            <a:xfrm>
              <a:off x="203419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9" name="椭圆 2838"/>
            <p:cNvSpPr/>
            <p:nvPr/>
          </p:nvSpPr>
          <p:spPr>
            <a:xfrm>
              <a:off x="2034192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0" name="椭圆 2839"/>
            <p:cNvSpPr/>
            <p:nvPr/>
          </p:nvSpPr>
          <p:spPr>
            <a:xfrm>
              <a:off x="2204050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1" name="椭圆 2840"/>
            <p:cNvSpPr/>
            <p:nvPr/>
          </p:nvSpPr>
          <p:spPr>
            <a:xfrm>
              <a:off x="2204050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2" name="椭圆 2841"/>
            <p:cNvSpPr/>
            <p:nvPr/>
          </p:nvSpPr>
          <p:spPr>
            <a:xfrm>
              <a:off x="2370577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3" name="椭圆 2842"/>
            <p:cNvSpPr/>
            <p:nvPr/>
          </p:nvSpPr>
          <p:spPr>
            <a:xfrm>
              <a:off x="237057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4" name="椭圆 2843"/>
            <p:cNvSpPr/>
            <p:nvPr/>
          </p:nvSpPr>
          <p:spPr>
            <a:xfrm>
              <a:off x="2548377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5" name="椭圆 2844"/>
            <p:cNvSpPr/>
            <p:nvPr/>
          </p:nvSpPr>
          <p:spPr>
            <a:xfrm>
              <a:off x="254837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6" name="椭圆 2845"/>
            <p:cNvSpPr/>
            <p:nvPr/>
          </p:nvSpPr>
          <p:spPr>
            <a:xfrm>
              <a:off x="2718235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7" name="椭圆 2846"/>
            <p:cNvSpPr/>
            <p:nvPr/>
          </p:nvSpPr>
          <p:spPr>
            <a:xfrm>
              <a:off x="2718235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8" name="椭圆 2847"/>
            <p:cNvSpPr/>
            <p:nvPr/>
          </p:nvSpPr>
          <p:spPr>
            <a:xfrm>
              <a:off x="288476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9" name="椭圆 2848"/>
            <p:cNvSpPr/>
            <p:nvPr/>
          </p:nvSpPr>
          <p:spPr>
            <a:xfrm>
              <a:off x="2884761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0" name="椭圆 2849"/>
            <p:cNvSpPr/>
            <p:nvPr/>
          </p:nvSpPr>
          <p:spPr>
            <a:xfrm>
              <a:off x="1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1" name="椭圆 2850"/>
            <p:cNvSpPr/>
            <p:nvPr/>
          </p:nvSpPr>
          <p:spPr>
            <a:xfrm>
              <a:off x="169860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2" name="椭圆 2851"/>
            <p:cNvSpPr/>
            <p:nvPr/>
          </p:nvSpPr>
          <p:spPr>
            <a:xfrm>
              <a:off x="336386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3" name="椭圆 2852"/>
            <p:cNvSpPr/>
            <p:nvPr/>
          </p:nvSpPr>
          <p:spPr>
            <a:xfrm>
              <a:off x="514185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4" name="椭圆 2853"/>
            <p:cNvSpPr/>
            <p:nvPr/>
          </p:nvSpPr>
          <p:spPr>
            <a:xfrm>
              <a:off x="684043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5" name="椭圆 2854"/>
            <p:cNvSpPr/>
            <p:nvPr/>
          </p:nvSpPr>
          <p:spPr>
            <a:xfrm>
              <a:off x="85057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6" name="椭圆 2855"/>
            <p:cNvSpPr/>
            <p:nvPr/>
          </p:nvSpPr>
          <p:spPr>
            <a:xfrm>
              <a:off x="1017097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7" name="椭圆 2856"/>
            <p:cNvSpPr/>
            <p:nvPr/>
          </p:nvSpPr>
          <p:spPr>
            <a:xfrm>
              <a:off x="1186954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8" name="椭圆 2857"/>
            <p:cNvSpPr/>
            <p:nvPr/>
          </p:nvSpPr>
          <p:spPr>
            <a:xfrm>
              <a:off x="1353482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9" name="椭圆 2858"/>
            <p:cNvSpPr/>
            <p:nvPr/>
          </p:nvSpPr>
          <p:spPr>
            <a:xfrm>
              <a:off x="153128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0" name="椭圆 2859"/>
            <p:cNvSpPr/>
            <p:nvPr/>
          </p:nvSpPr>
          <p:spPr>
            <a:xfrm>
              <a:off x="1701138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1" name="椭圆 2860"/>
            <p:cNvSpPr/>
            <p:nvPr/>
          </p:nvSpPr>
          <p:spPr>
            <a:xfrm>
              <a:off x="186766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2" name="椭圆 2861"/>
            <p:cNvSpPr/>
            <p:nvPr/>
          </p:nvSpPr>
          <p:spPr>
            <a:xfrm>
              <a:off x="203419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3" name="椭圆 2862"/>
            <p:cNvSpPr/>
            <p:nvPr/>
          </p:nvSpPr>
          <p:spPr>
            <a:xfrm>
              <a:off x="2204050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4" name="椭圆 2863"/>
            <p:cNvSpPr/>
            <p:nvPr/>
          </p:nvSpPr>
          <p:spPr>
            <a:xfrm>
              <a:off x="2370577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5" name="椭圆 2864"/>
            <p:cNvSpPr/>
            <p:nvPr/>
          </p:nvSpPr>
          <p:spPr>
            <a:xfrm>
              <a:off x="254837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6" name="椭圆 2865"/>
            <p:cNvSpPr/>
            <p:nvPr/>
          </p:nvSpPr>
          <p:spPr>
            <a:xfrm>
              <a:off x="271823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7" name="椭圆 2866"/>
            <p:cNvSpPr/>
            <p:nvPr/>
          </p:nvSpPr>
          <p:spPr>
            <a:xfrm>
              <a:off x="2884761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9" name="椭圆 2868"/>
            <p:cNvSpPr/>
            <p:nvPr/>
          </p:nvSpPr>
          <p:spPr>
            <a:xfrm>
              <a:off x="9154036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0" name="椭圆 2869"/>
            <p:cNvSpPr/>
            <p:nvPr/>
          </p:nvSpPr>
          <p:spPr>
            <a:xfrm>
              <a:off x="9154036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1" name="椭圆 2870"/>
            <p:cNvSpPr/>
            <p:nvPr/>
          </p:nvSpPr>
          <p:spPr>
            <a:xfrm>
              <a:off x="9323895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2" name="椭圆 2871"/>
            <p:cNvSpPr/>
            <p:nvPr/>
          </p:nvSpPr>
          <p:spPr>
            <a:xfrm>
              <a:off x="932389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3" name="椭圆 2872"/>
            <p:cNvSpPr/>
            <p:nvPr/>
          </p:nvSpPr>
          <p:spPr>
            <a:xfrm>
              <a:off x="9490421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4" name="椭圆 2873"/>
            <p:cNvSpPr/>
            <p:nvPr/>
          </p:nvSpPr>
          <p:spPr>
            <a:xfrm>
              <a:off x="9490421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5" name="椭圆 2874"/>
            <p:cNvSpPr/>
            <p:nvPr/>
          </p:nvSpPr>
          <p:spPr>
            <a:xfrm>
              <a:off x="9668220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6" name="椭圆 2875"/>
            <p:cNvSpPr/>
            <p:nvPr/>
          </p:nvSpPr>
          <p:spPr>
            <a:xfrm>
              <a:off x="966822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7" name="椭圆 2876"/>
            <p:cNvSpPr/>
            <p:nvPr/>
          </p:nvSpPr>
          <p:spPr>
            <a:xfrm>
              <a:off x="983807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8" name="椭圆 2877"/>
            <p:cNvSpPr/>
            <p:nvPr/>
          </p:nvSpPr>
          <p:spPr>
            <a:xfrm>
              <a:off x="9838078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9" name="椭圆 2878"/>
            <p:cNvSpPr/>
            <p:nvPr/>
          </p:nvSpPr>
          <p:spPr>
            <a:xfrm>
              <a:off x="10004605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0" name="椭圆 2879"/>
            <p:cNvSpPr/>
            <p:nvPr/>
          </p:nvSpPr>
          <p:spPr>
            <a:xfrm>
              <a:off x="1000460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1" name="椭圆 2880"/>
            <p:cNvSpPr/>
            <p:nvPr/>
          </p:nvSpPr>
          <p:spPr>
            <a:xfrm>
              <a:off x="10171132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2" name="椭圆 2881"/>
            <p:cNvSpPr/>
            <p:nvPr/>
          </p:nvSpPr>
          <p:spPr>
            <a:xfrm>
              <a:off x="1017113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3" name="椭圆 2882"/>
            <p:cNvSpPr/>
            <p:nvPr/>
          </p:nvSpPr>
          <p:spPr>
            <a:xfrm>
              <a:off x="10340989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4" name="椭圆 2883"/>
            <p:cNvSpPr/>
            <p:nvPr/>
          </p:nvSpPr>
          <p:spPr>
            <a:xfrm>
              <a:off x="1034098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5" name="椭圆 2884"/>
            <p:cNvSpPr/>
            <p:nvPr/>
          </p:nvSpPr>
          <p:spPr>
            <a:xfrm>
              <a:off x="1050751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6" name="椭圆 2885"/>
            <p:cNvSpPr/>
            <p:nvPr/>
          </p:nvSpPr>
          <p:spPr>
            <a:xfrm>
              <a:off x="10507517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7" name="椭圆 2886"/>
            <p:cNvSpPr/>
            <p:nvPr/>
          </p:nvSpPr>
          <p:spPr>
            <a:xfrm>
              <a:off x="10685315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8" name="椭圆 2887"/>
            <p:cNvSpPr/>
            <p:nvPr/>
          </p:nvSpPr>
          <p:spPr>
            <a:xfrm>
              <a:off x="10685315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9" name="椭圆 2888"/>
            <p:cNvSpPr/>
            <p:nvPr/>
          </p:nvSpPr>
          <p:spPr>
            <a:xfrm>
              <a:off x="10855173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0" name="椭圆 2889"/>
            <p:cNvSpPr/>
            <p:nvPr/>
          </p:nvSpPr>
          <p:spPr>
            <a:xfrm>
              <a:off x="10855173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1" name="椭圆 2890"/>
            <p:cNvSpPr/>
            <p:nvPr/>
          </p:nvSpPr>
          <p:spPr>
            <a:xfrm>
              <a:off x="110217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2" name="椭圆 2891"/>
            <p:cNvSpPr/>
            <p:nvPr/>
          </p:nvSpPr>
          <p:spPr>
            <a:xfrm>
              <a:off x="11021700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3" name="椭圆 2892"/>
            <p:cNvSpPr/>
            <p:nvPr/>
          </p:nvSpPr>
          <p:spPr>
            <a:xfrm>
              <a:off x="11188227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4" name="椭圆 2893"/>
            <p:cNvSpPr/>
            <p:nvPr/>
          </p:nvSpPr>
          <p:spPr>
            <a:xfrm>
              <a:off x="11188227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5" name="椭圆 2894"/>
            <p:cNvSpPr/>
            <p:nvPr/>
          </p:nvSpPr>
          <p:spPr>
            <a:xfrm>
              <a:off x="11358085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6" name="椭圆 2895"/>
            <p:cNvSpPr/>
            <p:nvPr/>
          </p:nvSpPr>
          <p:spPr>
            <a:xfrm>
              <a:off x="11358085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7" name="椭圆 2896"/>
            <p:cNvSpPr/>
            <p:nvPr/>
          </p:nvSpPr>
          <p:spPr>
            <a:xfrm>
              <a:off x="1152461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8" name="椭圆 2897"/>
            <p:cNvSpPr/>
            <p:nvPr/>
          </p:nvSpPr>
          <p:spPr>
            <a:xfrm>
              <a:off x="1152461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9" name="椭圆 2898"/>
            <p:cNvSpPr/>
            <p:nvPr/>
          </p:nvSpPr>
          <p:spPr>
            <a:xfrm>
              <a:off x="11702412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0" name="椭圆 2899"/>
            <p:cNvSpPr/>
            <p:nvPr/>
          </p:nvSpPr>
          <p:spPr>
            <a:xfrm>
              <a:off x="11702412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1" name="椭圆 2900"/>
            <p:cNvSpPr/>
            <p:nvPr/>
          </p:nvSpPr>
          <p:spPr>
            <a:xfrm>
              <a:off x="11872270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2" name="椭圆 2901"/>
            <p:cNvSpPr/>
            <p:nvPr/>
          </p:nvSpPr>
          <p:spPr>
            <a:xfrm>
              <a:off x="11872270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3" name="椭圆 2902"/>
            <p:cNvSpPr/>
            <p:nvPr/>
          </p:nvSpPr>
          <p:spPr>
            <a:xfrm>
              <a:off x="12038796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4" name="椭圆 2903"/>
            <p:cNvSpPr/>
            <p:nvPr/>
          </p:nvSpPr>
          <p:spPr>
            <a:xfrm>
              <a:off x="12038796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5" name="椭圆 2904"/>
            <p:cNvSpPr/>
            <p:nvPr/>
          </p:nvSpPr>
          <p:spPr>
            <a:xfrm>
              <a:off x="9154036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6" name="椭圆 2905"/>
            <p:cNvSpPr/>
            <p:nvPr/>
          </p:nvSpPr>
          <p:spPr>
            <a:xfrm>
              <a:off x="9154036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7" name="椭圆 2906"/>
            <p:cNvSpPr/>
            <p:nvPr/>
          </p:nvSpPr>
          <p:spPr>
            <a:xfrm>
              <a:off x="9323895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8" name="椭圆 2907"/>
            <p:cNvSpPr/>
            <p:nvPr/>
          </p:nvSpPr>
          <p:spPr>
            <a:xfrm>
              <a:off x="9323895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9" name="椭圆 2908"/>
            <p:cNvSpPr/>
            <p:nvPr/>
          </p:nvSpPr>
          <p:spPr>
            <a:xfrm>
              <a:off x="9490421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0" name="椭圆 2909"/>
            <p:cNvSpPr/>
            <p:nvPr/>
          </p:nvSpPr>
          <p:spPr>
            <a:xfrm>
              <a:off x="9490421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1" name="椭圆 2910"/>
            <p:cNvSpPr/>
            <p:nvPr/>
          </p:nvSpPr>
          <p:spPr>
            <a:xfrm>
              <a:off x="9668220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2" name="椭圆 2911"/>
            <p:cNvSpPr/>
            <p:nvPr/>
          </p:nvSpPr>
          <p:spPr>
            <a:xfrm>
              <a:off x="9668220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3" name="椭圆 2912"/>
            <p:cNvSpPr/>
            <p:nvPr/>
          </p:nvSpPr>
          <p:spPr>
            <a:xfrm>
              <a:off x="9838078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4" name="椭圆 2913"/>
            <p:cNvSpPr/>
            <p:nvPr/>
          </p:nvSpPr>
          <p:spPr>
            <a:xfrm>
              <a:off x="9838078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5" name="椭圆 2914"/>
            <p:cNvSpPr/>
            <p:nvPr/>
          </p:nvSpPr>
          <p:spPr>
            <a:xfrm>
              <a:off x="10004605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6" name="椭圆 2915"/>
            <p:cNvSpPr/>
            <p:nvPr/>
          </p:nvSpPr>
          <p:spPr>
            <a:xfrm>
              <a:off x="1000460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7" name="椭圆 2916"/>
            <p:cNvSpPr/>
            <p:nvPr/>
          </p:nvSpPr>
          <p:spPr>
            <a:xfrm>
              <a:off x="10171132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8" name="椭圆 2917"/>
            <p:cNvSpPr/>
            <p:nvPr/>
          </p:nvSpPr>
          <p:spPr>
            <a:xfrm>
              <a:off x="10171132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9" name="椭圆 2918"/>
            <p:cNvSpPr/>
            <p:nvPr/>
          </p:nvSpPr>
          <p:spPr>
            <a:xfrm>
              <a:off x="10340989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0" name="椭圆 2919"/>
            <p:cNvSpPr/>
            <p:nvPr/>
          </p:nvSpPr>
          <p:spPr>
            <a:xfrm>
              <a:off x="10340989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1" name="椭圆 2920"/>
            <p:cNvSpPr/>
            <p:nvPr/>
          </p:nvSpPr>
          <p:spPr>
            <a:xfrm>
              <a:off x="1050751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2" name="椭圆 2921"/>
            <p:cNvSpPr/>
            <p:nvPr/>
          </p:nvSpPr>
          <p:spPr>
            <a:xfrm>
              <a:off x="10507517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3" name="椭圆 2922"/>
            <p:cNvSpPr/>
            <p:nvPr/>
          </p:nvSpPr>
          <p:spPr>
            <a:xfrm>
              <a:off x="10685315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4" name="椭圆 2923"/>
            <p:cNvSpPr/>
            <p:nvPr/>
          </p:nvSpPr>
          <p:spPr>
            <a:xfrm>
              <a:off x="10685315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5" name="椭圆 2924"/>
            <p:cNvSpPr/>
            <p:nvPr/>
          </p:nvSpPr>
          <p:spPr>
            <a:xfrm>
              <a:off x="10855173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6" name="椭圆 2925"/>
            <p:cNvSpPr/>
            <p:nvPr/>
          </p:nvSpPr>
          <p:spPr>
            <a:xfrm>
              <a:off x="1085517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7" name="椭圆 2926"/>
            <p:cNvSpPr/>
            <p:nvPr/>
          </p:nvSpPr>
          <p:spPr>
            <a:xfrm>
              <a:off x="11021700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8" name="椭圆 2927"/>
            <p:cNvSpPr/>
            <p:nvPr/>
          </p:nvSpPr>
          <p:spPr>
            <a:xfrm>
              <a:off x="11021700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9" name="椭圆 2928"/>
            <p:cNvSpPr/>
            <p:nvPr/>
          </p:nvSpPr>
          <p:spPr>
            <a:xfrm>
              <a:off x="11188227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0" name="椭圆 2929"/>
            <p:cNvSpPr/>
            <p:nvPr/>
          </p:nvSpPr>
          <p:spPr>
            <a:xfrm>
              <a:off x="11188227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1" name="椭圆 2930"/>
            <p:cNvSpPr/>
            <p:nvPr/>
          </p:nvSpPr>
          <p:spPr>
            <a:xfrm>
              <a:off x="11358085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2" name="椭圆 2931"/>
            <p:cNvSpPr/>
            <p:nvPr/>
          </p:nvSpPr>
          <p:spPr>
            <a:xfrm>
              <a:off x="1135808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3" name="椭圆 2932"/>
            <p:cNvSpPr/>
            <p:nvPr/>
          </p:nvSpPr>
          <p:spPr>
            <a:xfrm>
              <a:off x="1152461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4" name="椭圆 2933"/>
            <p:cNvSpPr/>
            <p:nvPr/>
          </p:nvSpPr>
          <p:spPr>
            <a:xfrm>
              <a:off x="11524612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5" name="椭圆 2934"/>
            <p:cNvSpPr/>
            <p:nvPr/>
          </p:nvSpPr>
          <p:spPr>
            <a:xfrm>
              <a:off x="11702412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6" name="椭圆 2935"/>
            <p:cNvSpPr/>
            <p:nvPr/>
          </p:nvSpPr>
          <p:spPr>
            <a:xfrm>
              <a:off x="11702412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7" name="椭圆 2936"/>
            <p:cNvSpPr/>
            <p:nvPr/>
          </p:nvSpPr>
          <p:spPr>
            <a:xfrm>
              <a:off x="11872270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8" name="椭圆 2937"/>
            <p:cNvSpPr/>
            <p:nvPr/>
          </p:nvSpPr>
          <p:spPr>
            <a:xfrm>
              <a:off x="1187227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9" name="椭圆 2938"/>
            <p:cNvSpPr/>
            <p:nvPr/>
          </p:nvSpPr>
          <p:spPr>
            <a:xfrm>
              <a:off x="12038796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0" name="椭圆 2939"/>
            <p:cNvSpPr/>
            <p:nvPr/>
          </p:nvSpPr>
          <p:spPr>
            <a:xfrm>
              <a:off x="12038796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1" name="椭圆 2940"/>
            <p:cNvSpPr/>
            <p:nvPr/>
          </p:nvSpPr>
          <p:spPr>
            <a:xfrm>
              <a:off x="9154036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2" name="椭圆 2941"/>
            <p:cNvSpPr/>
            <p:nvPr/>
          </p:nvSpPr>
          <p:spPr>
            <a:xfrm>
              <a:off x="9154036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3" name="椭圆 2942"/>
            <p:cNvSpPr/>
            <p:nvPr/>
          </p:nvSpPr>
          <p:spPr>
            <a:xfrm>
              <a:off x="9323895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4" name="椭圆 2943"/>
            <p:cNvSpPr/>
            <p:nvPr/>
          </p:nvSpPr>
          <p:spPr>
            <a:xfrm>
              <a:off x="9323895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5" name="椭圆 2944"/>
            <p:cNvSpPr/>
            <p:nvPr/>
          </p:nvSpPr>
          <p:spPr>
            <a:xfrm>
              <a:off x="9490421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6" name="椭圆 2945"/>
            <p:cNvSpPr/>
            <p:nvPr/>
          </p:nvSpPr>
          <p:spPr>
            <a:xfrm>
              <a:off x="9490421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7" name="椭圆 2946"/>
            <p:cNvSpPr/>
            <p:nvPr/>
          </p:nvSpPr>
          <p:spPr>
            <a:xfrm>
              <a:off x="9668220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8" name="椭圆 2947"/>
            <p:cNvSpPr/>
            <p:nvPr/>
          </p:nvSpPr>
          <p:spPr>
            <a:xfrm>
              <a:off x="9668220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9" name="椭圆 2948"/>
            <p:cNvSpPr/>
            <p:nvPr/>
          </p:nvSpPr>
          <p:spPr>
            <a:xfrm>
              <a:off x="9838078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0" name="椭圆 2949"/>
            <p:cNvSpPr/>
            <p:nvPr/>
          </p:nvSpPr>
          <p:spPr>
            <a:xfrm>
              <a:off x="9838078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1" name="椭圆 2950"/>
            <p:cNvSpPr/>
            <p:nvPr/>
          </p:nvSpPr>
          <p:spPr>
            <a:xfrm>
              <a:off x="10004605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2" name="椭圆 2951"/>
            <p:cNvSpPr/>
            <p:nvPr/>
          </p:nvSpPr>
          <p:spPr>
            <a:xfrm>
              <a:off x="1000460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3" name="椭圆 2952"/>
            <p:cNvSpPr/>
            <p:nvPr/>
          </p:nvSpPr>
          <p:spPr>
            <a:xfrm>
              <a:off x="10171132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4" name="椭圆 2953"/>
            <p:cNvSpPr/>
            <p:nvPr/>
          </p:nvSpPr>
          <p:spPr>
            <a:xfrm>
              <a:off x="1017113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5" name="椭圆 2954"/>
            <p:cNvSpPr/>
            <p:nvPr/>
          </p:nvSpPr>
          <p:spPr>
            <a:xfrm>
              <a:off x="10340989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6" name="椭圆 2955"/>
            <p:cNvSpPr/>
            <p:nvPr/>
          </p:nvSpPr>
          <p:spPr>
            <a:xfrm>
              <a:off x="10340989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7" name="椭圆 2956"/>
            <p:cNvSpPr/>
            <p:nvPr/>
          </p:nvSpPr>
          <p:spPr>
            <a:xfrm>
              <a:off x="10507517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8" name="椭圆 2957"/>
            <p:cNvSpPr/>
            <p:nvPr/>
          </p:nvSpPr>
          <p:spPr>
            <a:xfrm>
              <a:off x="10507517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9" name="椭圆 2958"/>
            <p:cNvSpPr/>
            <p:nvPr/>
          </p:nvSpPr>
          <p:spPr>
            <a:xfrm>
              <a:off x="10685315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0" name="椭圆 2959"/>
            <p:cNvSpPr/>
            <p:nvPr/>
          </p:nvSpPr>
          <p:spPr>
            <a:xfrm>
              <a:off x="10685315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1" name="椭圆 2960"/>
            <p:cNvSpPr/>
            <p:nvPr/>
          </p:nvSpPr>
          <p:spPr>
            <a:xfrm>
              <a:off x="10855173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2" name="椭圆 2961"/>
            <p:cNvSpPr/>
            <p:nvPr/>
          </p:nvSpPr>
          <p:spPr>
            <a:xfrm>
              <a:off x="10855173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3" name="椭圆 2962"/>
            <p:cNvSpPr/>
            <p:nvPr/>
          </p:nvSpPr>
          <p:spPr>
            <a:xfrm>
              <a:off x="11021700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4" name="椭圆 2963"/>
            <p:cNvSpPr/>
            <p:nvPr/>
          </p:nvSpPr>
          <p:spPr>
            <a:xfrm>
              <a:off x="11021700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5" name="椭圆 2964"/>
            <p:cNvSpPr/>
            <p:nvPr/>
          </p:nvSpPr>
          <p:spPr>
            <a:xfrm>
              <a:off x="11188227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6" name="椭圆 2965"/>
            <p:cNvSpPr/>
            <p:nvPr/>
          </p:nvSpPr>
          <p:spPr>
            <a:xfrm>
              <a:off x="111882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7" name="椭圆 2966"/>
            <p:cNvSpPr/>
            <p:nvPr/>
          </p:nvSpPr>
          <p:spPr>
            <a:xfrm>
              <a:off x="11358085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8" name="椭圆 2967"/>
            <p:cNvSpPr/>
            <p:nvPr/>
          </p:nvSpPr>
          <p:spPr>
            <a:xfrm>
              <a:off x="11358085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9" name="椭圆 2968"/>
            <p:cNvSpPr/>
            <p:nvPr/>
          </p:nvSpPr>
          <p:spPr>
            <a:xfrm>
              <a:off x="1152461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0" name="椭圆 2969"/>
            <p:cNvSpPr/>
            <p:nvPr/>
          </p:nvSpPr>
          <p:spPr>
            <a:xfrm>
              <a:off x="11524612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1" name="椭圆 2970"/>
            <p:cNvSpPr/>
            <p:nvPr/>
          </p:nvSpPr>
          <p:spPr>
            <a:xfrm>
              <a:off x="11702412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2" name="椭圆 2971"/>
            <p:cNvSpPr/>
            <p:nvPr/>
          </p:nvSpPr>
          <p:spPr>
            <a:xfrm>
              <a:off x="11702412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3" name="椭圆 2972"/>
            <p:cNvSpPr/>
            <p:nvPr/>
          </p:nvSpPr>
          <p:spPr>
            <a:xfrm>
              <a:off x="1187227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4" name="椭圆 2973"/>
            <p:cNvSpPr/>
            <p:nvPr/>
          </p:nvSpPr>
          <p:spPr>
            <a:xfrm>
              <a:off x="11872270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5" name="椭圆 2974"/>
            <p:cNvSpPr/>
            <p:nvPr/>
          </p:nvSpPr>
          <p:spPr>
            <a:xfrm>
              <a:off x="12038796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6" name="椭圆 2975"/>
            <p:cNvSpPr/>
            <p:nvPr/>
          </p:nvSpPr>
          <p:spPr>
            <a:xfrm>
              <a:off x="12038796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7" name="椭圆 2976"/>
            <p:cNvSpPr/>
            <p:nvPr/>
          </p:nvSpPr>
          <p:spPr>
            <a:xfrm>
              <a:off x="915403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8" name="椭圆 2977"/>
            <p:cNvSpPr/>
            <p:nvPr/>
          </p:nvSpPr>
          <p:spPr>
            <a:xfrm>
              <a:off x="915403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9" name="椭圆 2978"/>
            <p:cNvSpPr/>
            <p:nvPr/>
          </p:nvSpPr>
          <p:spPr>
            <a:xfrm>
              <a:off x="9323895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0" name="椭圆 2979"/>
            <p:cNvSpPr/>
            <p:nvPr/>
          </p:nvSpPr>
          <p:spPr>
            <a:xfrm>
              <a:off x="9323895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1" name="椭圆 2980"/>
            <p:cNvSpPr/>
            <p:nvPr/>
          </p:nvSpPr>
          <p:spPr>
            <a:xfrm>
              <a:off x="9490421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2" name="椭圆 2981"/>
            <p:cNvSpPr/>
            <p:nvPr/>
          </p:nvSpPr>
          <p:spPr>
            <a:xfrm>
              <a:off x="9490421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3" name="椭圆 2982"/>
            <p:cNvSpPr/>
            <p:nvPr/>
          </p:nvSpPr>
          <p:spPr>
            <a:xfrm>
              <a:off x="9668220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4" name="椭圆 2983"/>
            <p:cNvSpPr/>
            <p:nvPr/>
          </p:nvSpPr>
          <p:spPr>
            <a:xfrm>
              <a:off x="9668220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5" name="椭圆 2984"/>
            <p:cNvSpPr/>
            <p:nvPr/>
          </p:nvSpPr>
          <p:spPr>
            <a:xfrm>
              <a:off x="983807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6" name="椭圆 2985"/>
            <p:cNvSpPr/>
            <p:nvPr/>
          </p:nvSpPr>
          <p:spPr>
            <a:xfrm>
              <a:off x="983807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7" name="椭圆 2986"/>
            <p:cNvSpPr/>
            <p:nvPr/>
          </p:nvSpPr>
          <p:spPr>
            <a:xfrm>
              <a:off x="10004605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8" name="椭圆 2987"/>
            <p:cNvSpPr/>
            <p:nvPr/>
          </p:nvSpPr>
          <p:spPr>
            <a:xfrm>
              <a:off x="100046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9" name="椭圆 2988"/>
            <p:cNvSpPr/>
            <p:nvPr/>
          </p:nvSpPr>
          <p:spPr>
            <a:xfrm>
              <a:off x="1017113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0" name="椭圆 2989"/>
            <p:cNvSpPr/>
            <p:nvPr/>
          </p:nvSpPr>
          <p:spPr>
            <a:xfrm>
              <a:off x="10171132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1" name="椭圆 2990"/>
            <p:cNvSpPr/>
            <p:nvPr/>
          </p:nvSpPr>
          <p:spPr>
            <a:xfrm>
              <a:off x="10340989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2" name="椭圆 2991"/>
            <p:cNvSpPr/>
            <p:nvPr/>
          </p:nvSpPr>
          <p:spPr>
            <a:xfrm>
              <a:off x="10340989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3" name="椭圆 2992"/>
            <p:cNvSpPr/>
            <p:nvPr/>
          </p:nvSpPr>
          <p:spPr>
            <a:xfrm>
              <a:off x="105075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4" name="椭圆 2993"/>
            <p:cNvSpPr/>
            <p:nvPr/>
          </p:nvSpPr>
          <p:spPr>
            <a:xfrm>
              <a:off x="1050751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5" name="椭圆 2994"/>
            <p:cNvSpPr/>
            <p:nvPr/>
          </p:nvSpPr>
          <p:spPr>
            <a:xfrm>
              <a:off x="1068531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6" name="椭圆 2995"/>
            <p:cNvSpPr/>
            <p:nvPr/>
          </p:nvSpPr>
          <p:spPr>
            <a:xfrm>
              <a:off x="10685315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7" name="椭圆 2996"/>
            <p:cNvSpPr/>
            <p:nvPr/>
          </p:nvSpPr>
          <p:spPr>
            <a:xfrm>
              <a:off x="1085517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8" name="椭圆 2997"/>
            <p:cNvSpPr/>
            <p:nvPr/>
          </p:nvSpPr>
          <p:spPr>
            <a:xfrm>
              <a:off x="1085517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9" name="椭圆 2998"/>
            <p:cNvSpPr/>
            <p:nvPr/>
          </p:nvSpPr>
          <p:spPr>
            <a:xfrm>
              <a:off x="11021700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0" name="椭圆 2999"/>
            <p:cNvSpPr/>
            <p:nvPr/>
          </p:nvSpPr>
          <p:spPr>
            <a:xfrm>
              <a:off x="11021700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1" name="椭圆 3000"/>
            <p:cNvSpPr/>
            <p:nvPr/>
          </p:nvSpPr>
          <p:spPr>
            <a:xfrm>
              <a:off x="11188227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2" name="椭圆 3001"/>
            <p:cNvSpPr/>
            <p:nvPr/>
          </p:nvSpPr>
          <p:spPr>
            <a:xfrm>
              <a:off x="11188227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3" name="椭圆 3002"/>
            <p:cNvSpPr/>
            <p:nvPr/>
          </p:nvSpPr>
          <p:spPr>
            <a:xfrm>
              <a:off x="11358085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4" name="椭圆 3003"/>
            <p:cNvSpPr/>
            <p:nvPr/>
          </p:nvSpPr>
          <p:spPr>
            <a:xfrm>
              <a:off x="11358085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5" name="椭圆 3004"/>
            <p:cNvSpPr/>
            <p:nvPr/>
          </p:nvSpPr>
          <p:spPr>
            <a:xfrm>
              <a:off x="115246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6" name="椭圆 3005"/>
            <p:cNvSpPr/>
            <p:nvPr/>
          </p:nvSpPr>
          <p:spPr>
            <a:xfrm>
              <a:off x="1152461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7" name="椭圆 3006"/>
            <p:cNvSpPr/>
            <p:nvPr/>
          </p:nvSpPr>
          <p:spPr>
            <a:xfrm>
              <a:off x="11702412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8" name="椭圆 3007"/>
            <p:cNvSpPr/>
            <p:nvPr/>
          </p:nvSpPr>
          <p:spPr>
            <a:xfrm>
              <a:off x="11702412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9" name="椭圆 3008"/>
            <p:cNvSpPr/>
            <p:nvPr/>
          </p:nvSpPr>
          <p:spPr>
            <a:xfrm>
              <a:off x="11872270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0" name="椭圆 3009"/>
            <p:cNvSpPr/>
            <p:nvPr/>
          </p:nvSpPr>
          <p:spPr>
            <a:xfrm>
              <a:off x="1187227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1" name="椭圆 3010"/>
            <p:cNvSpPr/>
            <p:nvPr/>
          </p:nvSpPr>
          <p:spPr>
            <a:xfrm>
              <a:off x="12038796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2" name="椭圆 3011"/>
            <p:cNvSpPr/>
            <p:nvPr/>
          </p:nvSpPr>
          <p:spPr>
            <a:xfrm>
              <a:off x="12038796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3" name="椭圆 3012"/>
            <p:cNvSpPr/>
            <p:nvPr/>
          </p:nvSpPr>
          <p:spPr>
            <a:xfrm>
              <a:off x="9154036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4" name="椭圆 3013"/>
            <p:cNvSpPr/>
            <p:nvPr/>
          </p:nvSpPr>
          <p:spPr>
            <a:xfrm>
              <a:off x="915403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5" name="椭圆 3014"/>
            <p:cNvSpPr/>
            <p:nvPr/>
          </p:nvSpPr>
          <p:spPr>
            <a:xfrm>
              <a:off x="9323895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6" name="椭圆 3015"/>
            <p:cNvSpPr/>
            <p:nvPr/>
          </p:nvSpPr>
          <p:spPr>
            <a:xfrm>
              <a:off x="9323895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7" name="椭圆 3016"/>
            <p:cNvSpPr/>
            <p:nvPr/>
          </p:nvSpPr>
          <p:spPr>
            <a:xfrm>
              <a:off x="9490421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8" name="椭圆 3017"/>
            <p:cNvSpPr/>
            <p:nvPr/>
          </p:nvSpPr>
          <p:spPr>
            <a:xfrm>
              <a:off x="9490421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9" name="椭圆 3018"/>
            <p:cNvSpPr/>
            <p:nvPr/>
          </p:nvSpPr>
          <p:spPr>
            <a:xfrm>
              <a:off x="9668220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0" name="椭圆 3019"/>
            <p:cNvSpPr/>
            <p:nvPr/>
          </p:nvSpPr>
          <p:spPr>
            <a:xfrm>
              <a:off x="9668220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1" name="椭圆 3020"/>
            <p:cNvSpPr/>
            <p:nvPr/>
          </p:nvSpPr>
          <p:spPr>
            <a:xfrm>
              <a:off x="9838078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2" name="椭圆 3021"/>
            <p:cNvSpPr/>
            <p:nvPr/>
          </p:nvSpPr>
          <p:spPr>
            <a:xfrm>
              <a:off x="9838078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3" name="椭圆 3022"/>
            <p:cNvSpPr/>
            <p:nvPr/>
          </p:nvSpPr>
          <p:spPr>
            <a:xfrm>
              <a:off x="10004605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4" name="椭圆 3023"/>
            <p:cNvSpPr/>
            <p:nvPr/>
          </p:nvSpPr>
          <p:spPr>
            <a:xfrm>
              <a:off x="100046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5" name="椭圆 3024"/>
            <p:cNvSpPr/>
            <p:nvPr/>
          </p:nvSpPr>
          <p:spPr>
            <a:xfrm>
              <a:off x="10171132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6" name="椭圆 3025"/>
            <p:cNvSpPr/>
            <p:nvPr/>
          </p:nvSpPr>
          <p:spPr>
            <a:xfrm>
              <a:off x="10171132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7" name="椭圆 3026"/>
            <p:cNvSpPr/>
            <p:nvPr/>
          </p:nvSpPr>
          <p:spPr>
            <a:xfrm>
              <a:off x="10340989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8" name="椭圆 3027"/>
            <p:cNvSpPr/>
            <p:nvPr/>
          </p:nvSpPr>
          <p:spPr>
            <a:xfrm>
              <a:off x="10340989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9" name="椭圆 3028"/>
            <p:cNvSpPr/>
            <p:nvPr/>
          </p:nvSpPr>
          <p:spPr>
            <a:xfrm>
              <a:off x="10507517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0" name="椭圆 3029"/>
            <p:cNvSpPr/>
            <p:nvPr/>
          </p:nvSpPr>
          <p:spPr>
            <a:xfrm>
              <a:off x="10507517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1" name="椭圆 3030"/>
            <p:cNvSpPr/>
            <p:nvPr/>
          </p:nvSpPr>
          <p:spPr>
            <a:xfrm>
              <a:off x="1068531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2" name="椭圆 3031"/>
            <p:cNvSpPr/>
            <p:nvPr/>
          </p:nvSpPr>
          <p:spPr>
            <a:xfrm>
              <a:off x="10685315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3" name="椭圆 3032"/>
            <p:cNvSpPr/>
            <p:nvPr/>
          </p:nvSpPr>
          <p:spPr>
            <a:xfrm>
              <a:off x="10855173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4" name="椭圆 3033"/>
            <p:cNvSpPr/>
            <p:nvPr/>
          </p:nvSpPr>
          <p:spPr>
            <a:xfrm>
              <a:off x="1085517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5" name="椭圆 3034"/>
            <p:cNvSpPr/>
            <p:nvPr/>
          </p:nvSpPr>
          <p:spPr>
            <a:xfrm>
              <a:off x="11021700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6" name="椭圆 3035"/>
            <p:cNvSpPr/>
            <p:nvPr/>
          </p:nvSpPr>
          <p:spPr>
            <a:xfrm>
              <a:off x="11021700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7" name="椭圆 3036"/>
            <p:cNvSpPr/>
            <p:nvPr/>
          </p:nvSpPr>
          <p:spPr>
            <a:xfrm>
              <a:off x="11188227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8" name="椭圆 3037"/>
            <p:cNvSpPr/>
            <p:nvPr/>
          </p:nvSpPr>
          <p:spPr>
            <a:xfrm>
              <a:off x="11188227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9" name="椭圆 3038"/>
            <p:cNvSpPr/>
            <p:nvPr/>
          </p:nvSpPr>
          <p:spPr>
            <a:xfrm>
              <a:off x="11358085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0" name="椭圆 3039"/>
            <p:cNvSpPr/>
            <p:nvPr/>
          </p:nvSpPr>
          <p:spPr>
            <a:xfrm>
              <a:off x="1135808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1" name="椭圆 3040"/>
            <p:cNvSpPr/>
            <p:nvPr/>
          </p:nvSpPr>
          <p:spPr>
            <a:xfrm>
              <a:off x="11524612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2" name="椭圆 3041"/>
            <p:cNvSpPr/>
            <p:nvPr/>
          </p:nvSpPr>
          <p:spPr>
            <a:xfrm>
              <a:off x="11524612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3" name="椭圆 3042"/>
            <p:cNvSpPr/>
            <p:nvPr/>
          </p:nvSpPr>
          <p:spPr>
            <a:xfrm>
              <a:off x="11702412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4" name="椭圆 3043"/>
            <p:cNvSpPr/>
            <p:nvPr/>
          </p:nvSpPr>
          <p:spPr>
            <a:xfrm>
              <a:off x="11702412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5" name="椭圆 3044"/>
            <p:cNvSpPr/>
            <p:nvPr/>
          </p:nvSpPr>
          <p:spPr>
            <a:xfrm>
              <a:off x="1187227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6" name="椭圆 3045"/>
            <p:cNvSpPr/>
            <p:nvPr/>
          </p:nvSpPr>
          <p:spPr>
            <a:xfrm>
              <a:off x="11872270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7" name="椭圆 3046"/>
            <p:cNvSpPr/>
            <p:nvPr/>
          </p:nvSpPr>
          <p:spPr>
            <a:xfrm>
              <a:off x="1203879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8" name="椭圆 3047"/>
            <p:cNvSpPr/>
            <p:nvPr/>
          </p:nvSpPr>
          <p:spPr>
            <a:xfrm>
              <a:off x="12038796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9" name="椭圆 3048"/>
            <p:cNvSpPr/>
            <p:nvPr/>
          </p:nvSpPr>
          <p:spPr>
            <a:xfrm>
              <a:off x="9154036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0" name="椭圆 3049"/>
            <p:cNvSpPr/>
            <p:nvPr/>
          </p:nvSpPr>
          <p:spPr>
            <a:xfrm>
              <a:off x="9154036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1" name="椭圆 3050"/>
            <p:cNvSpPr/>
            <p:nvPr/>
          </p:nvSpPr>
          <p:spPr>
            <a:xfrm>
              <a:off x="9323895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2" name="椭圆 3051"/>
            <p:cNvSpPr/>
            <p:nvPr/>
          </p:nvSpPr>
          <p:spPr>
            <a:xfrm>
              <a:off x="932389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3" name="椭圆 3052"/>
            <p:cNvSpPr/>
            <p:nvPr/>
          </p:nvSpPr>
          <p:spPr>
            <a:xfrm>
              <a:off x="949042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4" name="椭圆 3053"/>
            <p:cNvSpPr/>
            <p:nvPr/>
          </p:nvSpPr>
          <p:spPr>
            <a:xfrm>
              <a:off x="9490421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5" name="椭圆 3054"/>
            <p:cNvSpPr/>
            <p:nvPr/>
          </p:nvSpPr>
          <p:spPr>
            <a:xfrm>
              <a:off x="9668220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6" name="椭圆 3055"/>
            <p:cNvSpPr/>
            <p:nvPr/>
          </p:nvSpPr>
          <p:spPr>
            <a:xfrm>
              <a:off x="9668220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7" name="椭圆 3056"/>
            <p:cNvSpPr/>
            <p:nvPr/>
          </p:nvSpPr>
          <p:spPr>
            <a:xfrm>
              <a:off x="9838078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8" name="椭圆 3057"/>
            <p:cNvSpPr/>
            <p:nvPr/>
          </p:nvSpPr>
          <p:spPr>
            <a:xfrm>
              <a:off x="983807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59" name="椭圆 3058"/>
            <p:cNvSpPr/>
            <p:nvPr/>
          </p:nvSpPr>
          <p:spPr>
            <a:xfrm>
              <a:off x="1000460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0" name="椭圆 3059"/>
            <p:cNvSpPr/>
            <p:nvPr/>
          </p:nvSpPr>
          <p:spPr>
            <a:xfrm>
              <a:off x="100046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1" name="椭圆 3060"/>
            <p:cNvSpPr/>
            <p:nvPr/>
          </p:nvSpPr>
          <p:spPr>
            <a:xfrm>
              <a:off x="10171132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2" name="椭圆 3061"/>
            <p:cNvSpPr/>
            <p:nvPr/>
          </p:nvSpPr>
          <p:spPr>
            <a:xfrm>
              <a:off x="10171132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3" name="椭圆 3062"/>
            <p:cNvSpPr/>
            <p:nvPr/>
          </p:nvSpPr>
          <p:spPr>
            <a:xfrm>
              <a:off x="1034098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4" name="椭圆 3063"/>
            <p:cNvSpPr/>
            <p:nvPr/>
          </p:nvSpPr>
          <p:spPr>
            <a:xfrm>
              <a:off x="10340989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5" name="椭圆 3064"/>
            <p:cNvSpPr/>
            <p:nvPr/>
          </p:nvSpPr>
          <p:spPr>
            <a:xfrm>
              <a:off x="1050751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6" name="椭圆 3065"/>
            <p:cNvSpPr/>
            <p:nvPr/>
          </p:nvSpPr>
          <p:spPr>
            <a:xfrm>
              <a:off x="1050751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7" name="椭圆 3066"/>
            <p:cNvSpPr/>
            <p:nvPr/>
          </p:nvSpPr>
          <p:spPr>
            <a:xfrm>
              <a:off x="10685315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8" name="椭圆 3067"/>
            <p:cNvSpPr/>
            <p:nvPr/>
          </p:nvSpPr>
          <p:spPr>
            <a:xfrm>
              <a:off x="10685315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69" name="椭圆 3068"/>
            <p:cNvSpPr/>
            <p:nvPr/>
          </p:nvSpPr>
          <p:spPr>
            <a:xfrm>
              <a:off x="1085517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0" name="椭圆 3069"/>
            <p:cNvSpPr/>
            <p:nvPr/>
          </p:nvSpPr>
          <p:spPr>
            <a:xfrm>
              <a:off x="10855173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1" name="椭圆 3070"/>
            <p:cNvSpPr/>
            <p:nvPr/>
          </p:nvSpPr>
          <p:spPr>
            <a:xfrm>
              <a:off x="11021700" y="229473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2" name="椭圆 3071"/>
            <p:cNvSpPr/>
            <p:nvPr/>
          </p:nvSpPr>
          <p:spPr>
            <a:xfrm>
              <a:off x="11021700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3" name="椭圆 3072"/>
            <p:cNvSpPr/>
            <p:nvPr/>
          </p:nvSpPr>
          <p:spPr>
            <a:xfrm>
              <a:off x="11188227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4" name="椭圆 3073"/>
            <p:cNvSpPr/>
            <p:nvPr/>
          </p:nvSpPr>
          <p:spPr>
            <a:xfrm>
              <a:off x="11188227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5" name="椭圆 3074"/>
            <p:cNvSpPr/>
            <p:nvPr/>
          </p:nvSpPr>
          <p:spPr>
            <a:xfrm>
              <a:off x="11358085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6" name="椭圆 3075"/>
            <p:cNvSpPr/>
            <p:nvPr/>
          </p:nvSpPr>
          <p:spPr>
            <a:xfrm>
              <a:off x="1135808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7" name="椭圆 3076"/>
            <p:cNvSpPr/>
            <p:nvPr/>
          </p:nvSpPr>
          <p:spPr>
            <a:xfrm>
              <a:off x="115246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8" name="椭圆 3077"/>
            <p:cNvSpPr/>
            <p:nvPr/>
          </p:nvSpPr>
          <p:spPr>
            <a:xfrm>
              <a:off x="11524612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9" name="椭圆 3078"/>
            <p:cNvSpPr/>
            <p:nvPr/>
          </p:nvSpPr>
          <p:spPr>
            <a:xfrm>
              <a:off x="11702412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0" name="椭圆 3079"/>
            <p:cNvSpPr/>
            <p:nvPr/>
          </p:nvSpPr>
          <p:spPr>
            <a:xfrm>
              <a:off x="11702412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1" name="椭圆 3080"/>
            <p:cNvSpPr/>
            <p:nvPr/>
          </p:nvSpPr>
          <p:spPr>
            <a:xfrm>
              <a:off x="11872270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2" name="椭圆 3081"/>
            <p:cNvSpPr/>
            <p:nvPr/>
          </p:nvSpPr>
          <p:spPr>
            <a:xfrm>
              <a:off x="11872270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3" name="椭圆 3082"/>
            <p:cNvSpPr/>
            <p:nvPr/>
          </p:nvSpPr>
          <p:spPr>
            <a:xfrm>
              <a:off x="12038796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4" name="椭圆 3083"/>
            <p:cNvSpPr/>
            <p:nvPr/>
          </p:nvSpPr>
          <p:spPr>
            <a:xfrm>
              <a:off x="12038796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5" name="椭圆 3084"/>
            <p:cNvSpPr/>
            <p:nvPr/>
          </p:nvSpPr>
          <p:spPr>
            <a:xfrm>
              <a:off x="9154036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6" name="椭圆 3085"/>
            <p:cNvSpPr/>
            <p:nvPr/>
          </p:nvSpPr>
          <p:spPr>
            <a:xfrm>
              <a:off x="9154036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7" name="椭圆 3086"/>
            <p:cNvSpPr/>
            <p:nvPr/>
          </p:nvSpPr>
          <p:spPr>
            <a:xfrm>
              <a:off x="9323895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8" name="椭圆 3087"/>
            <p:cNvSpPr/>
            <p:nvPr/>
          </p:nvSpPr>
          <p:spPr>
            <a:xfrm>
              <a:off x="932389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9" name="椭圆 3088"/>
            <p:cNvSpPr/>
            <p:nvPr/>
          </p:nvSpPr>
          <p:spPr>
            <a:xfrm>
              <a:off x="9490421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0" name="椭圆 3089"/>
            <p:cNvSpPr/>
            <p:nvPr/>
          </p:nvSpPr>
          <p:spPr>
            <a:xfrm>
              <a:off x="9490421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1" name="椭圆 3090"/>
            <p:cNvSpPr/>
            <p:nvPr/>
          </p:nvSpPr>
          <p:spPr>
            <a:xfrm>
              <a:off x="9668220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2" name="椭圆 3091"/>
            <p:cNvSpPr/>
            <p:nvPr/>
          </p:nvSpPr>
          <p:spPr>
            <a:xfrm>
              <a:off x="9668220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3" name="椭圆 3092"/>
            <p:cNvSpPr/>
            <p:nvPr/>
          </p:nvSpPr>
          <p:spPr>
            <a:xfrm>
              <a:off x="9838078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4" name="椭圆 3093"/>
            <p:cNvSpPr/>
            <p:nvPr/>
          </p:nvSpPr>
          <p:spPr>
            <a:xfrm>
              <a:off x="9838078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5" name="椭圆 3094"/>
            <p:cNvSpPr/>
            <p:nvPr/>
          </p:nvSpPr>
          <p:spPr>
            <a:xfrm>
              <a:off x="10004605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6" name="椭圆 3095"/>
            <p:cNvSpPr/>
            <p:nvPr/>
          </p:nvSpPr>
          <p:spPr>
            <a:xfrm>
              <a:off x="1000460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7" name="椭圆 3096"/>
            <p:cNvSpPr/>
            <p:nvPr/>
          </p:nvSpPr>
          <p:spPr>
            <a:xfrm>
              <a:off x="10171132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8" name="椭圆 3097"/>
            <p:cNvSpPr/>
            <p:nvPr/>
          </p:nvSpPr>
          <p:spPr>
            <a:xfrm>
              <a:off x="10171132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9" name="椭圆 3098"/>
            <p:cNvSpPr/>
            <p:nvPr/>
          </p:nvSpPr>
          <p:spPr>
            <a:xfrm>
              <a:off x="10340989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0" name="椭圆 3099"/>
            <p:cNvSpPr/>
            <p:nvPr/>
          </p:nvSpPr>
          <p:spPr>
            <a:xfrm>
              <a:off x="10340989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1" name="椭圆 3100"/>
            <p:cNvSpPr/>
            <p:nvPr/>
          </p:nvSpPr>
          <p:spPr>
            <a:xfrm>
              <a:off x="1050751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2" name="椭圆 3101"/>
            <p:cNvSpPr/>
            <p:nvPr/>
          </p:nvSpPr>
          <p:spPr>
            <a:xfrm>
              <a:off x="10507517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3" name="椭圆 3102"/>
            <p:cNvSpPr/>
            <p:nvPr/>
          </p:nvSpPr>
          <p:spPr>
            <a:xfrm>
              <a:off x="10685315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4" name="椭圆 3103"/>
            <p:cNvSpPr/>
            <p:nvPr/>
          </p:nvSpPr>
          <p:spPr>
            <a:xfrm>
              <a:off x="10685315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5" name="椭圆 3104"/>
            <p:cNvSpPr/>
            <p:nvPr/>
          </p:nvSpPr>
          <p:spPr>
            <a:xfrm>
              <a:off x="10855173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6" name="椭圆 3105"/>
            <p:cNvSpPr/>
            <p:nvPr/>
          </p:nvSpPr>
          <p:spPr>
            <a:xfrm>
              <a:off x="10855173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7" name="椭圆 3106"/>
            <p:cNvSpPr/>
            <p:nvPr/>
          </p:nvSpPr>
          <p:spPr>
            <a:xfrm>
              <a:off x="11021700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8" name="椭圆 3107"/>
            <p:cNvSpPr/>
            <p:nvPr/>
          </p:nvSpPr>
          <p:spPr>
            <a:xfrm>
              <a:off x="11021700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9" name="椭圆 3108"/>
            <p:cNvSpPr/>
            <p:nvPr/>
          </p:nvSpPr>
          <p:spPr>
            <a:xfrm>
              <a:off x="11188227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0" name="椭圆 3109"/>
            <p:cNvSpPr/>
            <p:nvPr/>
          </p:nvSpPr>
          <p:spPr>
            <a:xfrm>
              <a:off x="11188227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1" name="椭圆 3110"/>
            <p:cNvSpPr/>
            <p:nvPr/>
          </p:nvSpPr>
          <p:spPr>
            <a:xfrm>
              <a:off x="11358085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2" name="椭圆 3111"/>
            <p:cNvSpPr/>
            <p:nvPr/>
          </p:nvSpPr>
          <p:spPr>
            <a:xfrm>
              <a:off x="11358085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3" name="椭圆 3112"/>
            <p:cNvSpPr/>
            <p:nvPr/>
          </p:nvSpPr>
          <p:spPr>
            <a:xfrm>
              <a:off x="11524612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4" name="椭圆 3113"/>
            <p:cNvSpPr/>
            <p:nvPr/>
          </p:nvSpPr>
          <p:spPr>
            <a:xfrm>
              <a:off x="11524612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5" name="椭圆 3114"/>
            <p:cNvSpPr/>
            <p:nvPr/>
          </p:nvSpPr>
          <p:spPr>
            <a:xfrm>
              <a:off x="11702412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6" name="椭圆 3115"/>
            <p:cNvSpPr/>
            <p:nvPr/>
          </p:nvSpPr>
          <p:spPr>
            <a:xfrm>
              <a:off x="11702412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7" name="椭圆 3116"/>
            <p:cNvSpPr/>
            <p:nvPr/>
          </p:nvSpPr>
          <p:spPr>
            <a:xfrm>
              <a:off x="11872270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8" name="椭圆 3117"/>
            <p:cNvSpPr/>
            <p:nvPr/>
          </p:nvSpPr>
          <p:spPr>
            <a:xfrm>
              <a:off x="11872270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9" name="椭圆 3118"/>
            <p:cNvSpPr/>
            <p:nvPr/>
          </p:nvSpPr>
          <p:spPr>
            <a:xfrm>
              <a:off x="12038796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0" name="椭圆 3119"/>
            <p:cNvSpPr/>
            <p:nvPr/>
          </p:nvSpPr>
          <p:spPr>
            <a:xfrm>
              <a:off x="12038796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1" name="椭圆 3120"/>
            <p:cNvSpPr/>
            <p:nvPr/>
          </p:nvSpPr>
          <p:spPr>
            <a:xfrm>
              <a:off x="9154036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2" name="椭圆 3121"/>
            <p:cNvSpPr/>
            <p:nvPr/>
          </p:nvSpPr>
          <p:spPr>
            <a:xfrm>
              <a:off x="9154036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3" name="椭圆 3122"/>
            <p:cNvSpPr/>
            <p:nvPr/>
          </p:nvSpPr>
          <p:spPr>
            <a:xfrm>
              <a:off x="932389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4" name="椭圆 3123"/>
            <p:cNvSpPr/>
            <p:nvPr/>
          </p:nvSpPr>
          <p:spPr>
            <a:xfrm>
              <a:off x="9323895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5" name="椭圆 3124"/>
            <p:cNvSpPr/>
            <p:nvPr/>
          </p:nvSpPr>
          <p:spPr>
            <a:xfrm>
              <a:off x="9490421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6" name="椭圆 3125"/>
            <p:cNvSpPr/>
            <p:nvPr/>
          </p:nvSpPr>
          <p:spPr>
            <a:xfrm>
              <a:off x="9490421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7" name="椭圆 3126"/>
            <p:cNvSpPr/>
            <p:nvPr/>
          </p:nvSpPr>
          <p:spPr>
            <a:xfrm>
              <a:off x="9668220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8" name="椭圆 3127"/>
            <p:cNvSpPr/>
            <p:nvPr/>
          </p:nvSpPr>
          <p:spPr>
            <a:xfrm>
              <a:off x="9668220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9" name="椭圆 3128"/>
            <p:cNvSpPr/>
            <p:nvPr/>
          </p:nvSpPr>
          <p:spPr>
            <a:xfrm>
              <a:off x="9838078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0" name="椭圆 3129"/>
            <p:cNvSpPr/>
            <p:nvPr/>
          </p:nvSpPr>
          <p:spPr>
            <a:xfrm>
              <a:off x="983807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1" name="椭圆 3130"/>
            <p:cNvSpPr/>
            <p:nvPr/>
          </p:nvSpPr>
          <p:spPr>
            <a:xfrm>
              <a:off x="10004605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2" name="椭圆 3131"/>
            <p:cNvSpPr/>
            <p:nvPr/>
          </p:nvSpPr>
          <p:spPr>
            <a:xfrm>
              <a:off x="10004605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3" name="椭圆 3132"/>
            <p:cNvSpPr/>
            <p:nvPr/>
          </p:nvSpPr>
          <p:spPr>
            <a:xfrm>
              <a:off x="10171132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4" name="椭圆 3133"/>
            <p:cNvSpPr/>
            <p:nvPr/>
          </p:nvSpPr>
          <p:spPr>
            <a:xfrm>
              <a:off x="1017113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5" name="椭圆 3134"/>
            <p:cNvSpPr/>
            <p:nvPr/>
          </p:nvSpPr>
          <p:spPr>
            <a:xfrm>
              <a:off x="10340989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6" name="椭圆 3135"/>
            <p:cNvSpPr/>
            <p:nvPr/>
          </p:nvSpPr>
          <p:spPr>
            <a:xfrm>
              <a:off x="10340989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7" name="椭圆 3136"/>
            <p:cNvSpPr/>
            <p:nvPr/>
          </p:nvSpPr>
          <p:spPr>
            <a:xfrm>
              <a:off x="10507517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8" name="椭圆 3137"/>
            <p:cNvSpPr/>
            <p:nvPr/>
          </p:nvSpPr>
          <p:spPr>
            <a:xfrm>
              <a:off x="1050751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9" name="椭圆 3138"/>
            <p:cNvSpPr/>
            <p:nvPr/>
          </p:nvSpPr>
          <p:spPr>
            <a:xfrm>
              <a:off x="1068531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0" name="椭圆 3139"/>
            <p:cNvSpPr/>
            <p:nvPr/>
          </p:nvSpPr>
          <p:spPr>
            <a:xfrm>
              <a:off x="10685315" y="3177330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1" name="椭圆 3140"/>
            <p:cNvSpPr/>
            <p:nvPr/>
          </p:nvSpPr>
          <p:spPr>
            <a:xfrm>
              <a:off x="10855173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2" name="椭圆 3141"/>
            <p:cNvSpPr/>
            <p:nvPr/>
          </p:nvSpPr>
          <p:spPr>
            <a:xfrm>
              <a:off x="10855173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3" name="椭圆 3142"/>
            <p:cNvSpPr/>
            <p:nvPr/>
          </p:nvSpPr>
          <p:spPr>
            <a:xfrm>
              <a:off x="11021700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4" name="椭圆 3143"/>
            <p:cNvSpPr/>
            <p:nvPr/>
          </p:nvSpPr>
          <p:spPr>
            <a:xfrm>
              <a:off x="11021700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5" name="椭圆 3144"/>
            <p:cNvSpPr/>
            <p:nvPr/>
          </p:nvSpPr>
          <p:spPr>
            <a:xfrm>
              <a:off x="11188227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6" name="椭圆 3145"/>
            <p:cNvSpPr/>
            <p:nvPr/>
          </p:nvSpPr>
          <p:spPr>
            <a:xfrm>
              <a:off x="11188227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7" name="椭圆 3146"/>
            <p:cNvSpPr/>
            <p:nvPr/>
          </p:nvSpPr>
          <p:spPr>
            <a:xfrm>
              <a:off x="11358085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8" name="椭圆 3147"/>
            <p:cNvSpPr/>
            <p:nvPr/>
          </p:nvSpPr>
          <p:spPr>
            <a:xfrm>
              <a:off x="11358085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9" name="椭圆 3148"/>
            <p:cNvSpPr/>
            <p:nvPr/>
          </p:nvSpPr>
          <p:spPr>
            <a:xfrm>
              <a:off x="11524612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0" name="椭圆 3149"/>
            <p:cNvSpPr/>
            <p:nvPr/>
          </p:nvSpPr>
          <p:spPr>
            <a:xfrm>
              <a:off x="1152461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1" name="椭圆 3150"/>
            <p:cNvSpPr/>
            <p:nvPr/>
          </p:nvSpPr>
          <p:spPr>
            <a:xfrm>
              <a:off x="11702412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2" name="椭圆 3151"/>
            <p:cNvSpPr/>
            <p:nvPr/>
          </p:nvSpPr>
          <p:spPr>
            <a:xfrm>
              <a:off x="11702412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3" name="椭圆 3152"/>
            <p:cNvSpPr/>
            <p:nvPr/>
          </p:nvSpPr>
          <p:spPr>
            <a:xfrm>
              <a:off x="11872270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4" name="椭圆 3153"/>
            <p:cNvSpPr/>
            <p:nvPr/>
          </p:nvSpPr>
          <p:spPr>
            <a:xfrm>
              <a:off x="11872270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5" name="椭圆 3154"/>
            <p:cNvSpPr/>
            <p:nvPr/>
          </p:nvSpPr>
          <p:spPr>
            <a:xfrm>
              <a:off x="12038796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6" name="椭圆 3155"/>
            <p:cNvSpPr/>
            <p:nvPr/>
          </p:nvSpPr>
          <p:spPr>
            <a:xfrm>
              <a:off x="12038796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7" name="椭圆 3156"/>
            <p:cNvSpPr/>
            <p:nvPr/>
          </p:nvSpPr>
          <p:spPr>
            <a:xfrm>
              <a:off x="9154036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8" name="椭圆 3157"/>
            <p:cNvSpPr/>
            <p:nvPr/>
          </p:nvSpPr>
          <p:spPr>
            <a:xfrm>
              <a:off x="932389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9" name="椭圆 3158"/>
            <p:cNvSpPr/>
            <p:nvPr/>
          </p:nvSpPr>
          <p:spPr>
            <a:xfrm>
              <a:off x="9490421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0" name="椭圆 3159"/>
            <p:cNvSpPr/>
            <p:nvPr/>
          </p:nvSpPr>
          <p:spPr>
            <a:xfrm>
              <a:off x="966822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1" name="椭圆 3160"/>
            <p:cNvSpPr/>
            <p:nvPr/>
          </p:nvSpPr>
          <p:spPr>
            <a:xfrm>
              <a:off x="9838078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2" name="椭圆 3161"/>
            <p:cNvSpPr/>
            <p:nvPr/>
          </p:nvSpPr>
          <p:spPr>
            <a:xfrm>
              <a:off x="100046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3" name="椭圆 3162"/>
            <p:cNvSpPr/>
            <p:nvPr/>
          </p:nvSpPr>
          <p:spPr>
            <a:xfrm>
              <a:off x="10171132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4" name="椭圆 3163"/>
            <p:cNvSpPr/>
            <p:nvPr/>
          </p:nvSpPr>
          <p:spPr>
            <a:xfrm>
              <a:off x="10340989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5" name="椭圆 3164"/>
            <p:cNvSpPr/>
            <p:nvPr/>
          </p:nvSpPr>
          <p:spPr>
            <a:xfrm>
              <a:off x="10507517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6" name="椭圆 3165"/>
            <p:cNvSpPr/>
            <p:nvPr/>
          </p:nvSpPr>
          <p:spPr>
            <a:xfrm>
              <a:off x="10685315" y="3353849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7" name="椭圆 3166"/>
            <p:cNvSpPr/>
            <p:nvPr/>
          </p:nvSpPr>
          <p:spPr>
            <a:xfrm>
              <a:off x="10855173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8" name="椭圆 3167"/>
            <p:cNvSpPr/>
            <p:nvPr/>
          </p:nvSpPr>
          <p:spPr>
            <a:xfrm>
              <a:off x="1102170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9" name="椭圆 3168"/>
            <p:cNvSpPr/>
            <p:nvPr/>
          </p:nvSpPr>
          <p:spPr>
            <a:xfrm>
              <a:off x="11188227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0" name="椭圆 3169"/>
            <p:cNvSpPr/>
            <p:nvPr/>
          </p:nvSpPr>
          <p:spPr>
            <a:xfrm>
              <a:off x="11358085" y="3353849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1" name="椭圆 3170"/>
            <p:cNvSpPr/>
            <p:nvPr/>
          </p:nvSpPr>
          <p:spPr>
            <a:xfrm>
              <a:off x="11524612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2" name="椭圆 3171"/>
            <p:cNvSpPr/>
            <p:nvPr/>
          </p:nvSpPr>
          <p:spPr>
            <a:xfrm>
              <a:off x="11702412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3" name="椭圆 3172"/>
            <p:cNvSpPr/>
            <p:nvPr/>
          </p:nvSpPr>
          <p:spPr>
            <a:xfrm>
              <a:off x="11872270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4" name="椭圆 3173"/>
            <p:cNvSpPr/>
            <p:nvPr/>
          </p:nvSpPr>
          <p:spPr>
            <a:xfrm>
              <a:off x="12038796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5" name="椭圆 3174"/>
            <p:cNvSpPr/>
            <p:nvPr/>
          </p:nvSpPr>
          <p:spPr>
            <a:xfrm>
              <a:off x="9154036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6" name="椭圆 3175"/>
            <p:cNvSpPr/>
            <p:nvPr/>
          </p:nvSpPr>
          <p:spPr>
            <a:xfrm>
              <a:off x="9154036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7" name="椭圆 3176"/>
            <p:cNvSpPr/>
            <p:nvPr/>
          </p:nvSpPr>
          <p:spPr>
            <a:xfrm>
              <a:off x="9323895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8" name="椭圆 3177"/>
            <p:cNvSpPr/>
            <p:nvPr/>
          </p:nvSpPr>
          <p:spPr>
            <a:xfrm>
              <a:off x="9323895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9" name="椭圆 3178"/>
            <p:cNvSpPr/>
            <p:nvPr/>
          </p:nvSpPr>
          <p:spPr>
            <a:xfrm>
              <a:off x="9490421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0" name="椭圆 3179"/>
            <p:cNvSpPr/>
            <p:nvPr/>
          </p:nvSpPr>
          <p:spPr>
            <a:xfrm>
              <a:off x="9490421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1" name="椭圆 3180"/>
            <p:cNvSpPr/>
            <p:nvPr/>
          </p:nvSpPr>
          <p:spPr>
            <a:xfrm>
              <a:off x="9668220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2" name="椭圆 3181"/>
            <p:cNvSpPr/>
            <p:nvPr/>
          </p:nvSpPr>
          <p:spPr>
            <a:xfrm>
              <a:off x="9668220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3" name="椭圆 3182"/>
            <p:cNvSpPr/>
            <p:nvPr/>
          </p:nvSpPr>
          <p:spPr>
            <a:xfrm>
              <a:off x="9838078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4" name="椭圆 3183"/>
            <p:cNvSpPr/>
            <p:nvPr/>
          </p:nvSpPr>
          <p:spPr>
            <a:xfrm>
              <a:off x="983807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5" name="椭圆 3184"/>
            <p:cNvSpPr/>
            <p:nvPr/>
          </p:nvSpPr>
          <p:spPr>
            <a:xfrm>
              <a:off x="10004605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6" name="椭圆 3185"/>
            <p:cNvSpPr/>
            <p:nvPr/>
          </p:nvSpPr>
          <p:spPr>
            <a:xfrm>
              <a:off x="1000460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7" name="椭圆 3186"/>
            <p:cNvSpPr/>
            <p:nvPr/>
          </p:nvSpPr>
          <p:spPr>
            <a:xfrm>
              <a:off x="10171132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8" name="椭圆 3187"/>
            <p:cNvSpPr/>
            <p:nvPr/>
          </p:nvSpPr>
          <p:spPr>
            <a:xfrm>
              <a:off x="10171132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9" name="椭圆 3188"/>
            <p:cNvSpPr/>
            <p:nvPr/>
          </p:nvSpPr>
          <p:spPr>
            <a:xfrm>
              <a:off x="10340989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0" name="椭圆 3189"/>
            <p:cNvSpPr/>
            <p:nvPr/>
          </p:nvSpPr>
          <p:spPr>
            <a:xfrm>
              <a:off x="10340989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1" name="椭圆 3190"/>
            <p:cNvSpPr/>
            <p:nvPr/>
          </p:nvSpPr>
          <p:spPr>
            <a:xfrm>
              <a:off x="1050751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2" name="椭圆 3191"/>
            <p:cNvSpPr/>
            <p:nvPr/>
          </p:nvSpPr>
          <p:spPr>
            <a:xfrm>
              <a:off x="10507517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3" name="椭圆 3192"/>
            <p:cNvSpPr/>
            <p:nvPr/>
          </p:nvSpPr>
          <p:spPr>
            <a:xfrm>
              <a:off x="10685315" y="3530367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4" name="椭圆 3193"/>
            <p:cNvSpPr/>
            <p:nvPr/>
          </p:nvSpPr>
          <p:spPr>
            <a:xfrm>
              <a:off x="10685315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5" name="椭圆 3194"/>
            <p:cNvSpPr/>
            <p:nvPr/>
          </p:nvSpPr>
          <p:spPr>
            <a:xfrm>
              <a:off x="1085517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6" name="椭圆 3195"/>
            <p:cNvSpPr/>
            <p:nvPr/>
          </p:nvSpPr>
          <p:spPr>
            <a:xfrm>
              <a:off x="10855173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7" name="椭圆 3196"/>
            <p:cNvSpPr/>
            <p:nvPr/>
          </p:nvSpPr>
          <p:spPr>
            <a:xfrm>
              <a:off x="11021700" y="3530367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8" name="椭圆 3197"/>
            <p:cNvSpPr/>
            <p:nvPr/>
          </p:nvSpPr>
          <p:spPr>
            <a:xfrm>
              <a:off x="11021700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9" name="椭圆 3198"/>
            <p:cNvSpPr/>
            <p:nvPr/>
          </p:nvSpPr>
          <p:spPr>
            <a:xfrm>
              <a:off x="11188227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0" name="椭圆 3199"/>
            <p:cNvSpPr/>
            <p:nvPr/>
          </p:nvSpPr>
          <p:spPr>
            <a:xfrm>
              <a:off x="11188227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1" name="椭圆 3200"/>
            <p:cNvSpPr/>
            <p:nvPr/>
          </p:nvSpPr>
          <p:spPr>
            <a:xfrm>
              <a:off x="11358085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2" name="椭圆 3201"/>
            <p:cNvSpPr/>
            <p:nvPr/>
          </p:nvSpPr>
          <p:spPr>
            <a:xfrm>
              <a:off x="11358085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3" name="椭圆 3202"/>
            <p:cNvSpPr/>
            <p:nvPr/>
          </p:nvSpPr>
          <p:spPr>
            <a:xfrm>
              <a:off x="11524612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4" name="椭圆 3203"/>
            <p:cNvSpPr/>
            <p:nvPr/>
          </p:nvSpPr>
          <p:spPr>
            <a:xfrm>
              <a:off x="11524612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5" name="椭圆 3204"/>
            <p:cNvSpPr/>
            <p:nvPr/>
          </p:nvSpPr>
          <p:spPr>
            <a:xfrm>
              <a:off x="11702412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6" name="椭圆 3205"/>
            <p:cNvSpPr/>
            <p:nvPr/>
          </p:nvSpPr>
          <p:spPr>
            <a:xfrm>
              <a:off x="11702412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7" name="椭圆 3206"/>
            <p:cNvSpPr/>
            <p:nvPr/>
          </p:nvSpPr>
          <p:spPr>
            <a:xfrm>
              <a:off x="11872270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8" name="椭圆 3207"/>
            <p:cNvSpPr/>
            <p:nvPr/>
          </p:nvSpPr>
          <p:spPr>
            <a:xfrm>
              <a:off x="11872270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9" name="椭圆 3208"/>
            <p:cNvSpPr/>
            <p:nvPr/>
          </p:nvSpPr>
          <p:spPr>
            <a:xfrm>
              <a:off x="12038796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0" name="椭圆 3209"/>
            <p:cNvSpPr/>
            <p:nvPr/>
          </p:nvSpPr>
          <p:spPr>
            <a:xfrm>
              <a:off x="12038796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1" name="椭圆 3210"/>
            <p:cNvSpPr/>
            <p:nvPr/>
          </p:nvSpPr>
          <p:spPr>
            <a:xfrm>
              <a:off x="9154036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2" name="椭圆 3211"/>
            <p:cNvSpPr/>
            <p:nvPr/>
          </p:nvSpPr>
          <p:spPr>
            <a:xfrm>
              <a:off x="915403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3" name="椭圆 3212"/>
            <p:cNvSpPr/>
            <p:nvPr/>
          </p:nvSpPr>
          <p:spPr>
            <a:xfrm>
              <a:off x="932389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4" name="椭圆 3213"/>
            <p:cNvSpPr/>
            <p:nvPr/>
          </p:nvSpPr>
          <p:spPr>
            <a:xfrm>
              <a:off x="9323895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5" name="椭圆 3214"/>
            <p:cNvSpPr/>
            <p:nvPr/>
          </p:nvSpPr>
          <p:spPr>
            <a:xfrm>
              <a:off x="9490421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6" name="椭圆 3215"/>
            <p:cNvSpPr/>
            <p:nvPr/>
          </p:nvSpPr>
          <p:spPr>
            <a:xfrm>
              <a:off x="949042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7" name="椭圆 3216"/>
            <p:cNvSpPr/>
            <p:nvPr/>
          </p:nvSpPr>
          <p:spPr>
            <a:xfrm>
              <a:off x="9668220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8" name="椭圆 3217"/>
            <p:cNvSpPr/>
            <p:nvPr/>
          </p:nvSpPr>
          <p:spPr>
            <a:xfrm>
              <a:off x="9668220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9" name="椭圆 3218"/>
            <p:cNvSpPr/>
            <p:nvPr/>
          </p:nvSpPr>
          <p:spPr>
            <a:xfrm>
              <a:off x="9838078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0" name="椭圆 3219"/>
            <p:cNvSpPr/>
            <p:nvPr/>
          </p:nvSpPr>
          <p:spPr>
            <a:xfrm>
              <a:off x="9838078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1" name="椭圆 3220"/>
            <p:cNvSpPr/>
            <p:nvPr/>
          </p:nvSpPr>
          <p:spPr>
            <a:xfrm>
              <a:off x="10004605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2" name="椭圆 3221"/>
            <p:cNvSpPr/>
            <p:nvPr/>
          </p:nvSpPr>
          <p:spPr>
            <a:xfrm>
              <a:off x="10004605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3" name="椭圆 3222"/>
            <p:cNvSpPr/>
            <p:nvPr/>
          </p:nvSpPr>
          <p:spPr>
            <a:xfrm>
              <a:off x="10171132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4" name="椭圆 3223"/>
            <p:cNvSpPr/>
            <p:nvPr/>
          </p:nvSpPr>
          <p:spPr>
            <a:xfrm>
              <a:off x="10171132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5" name="椭圆 3224"/>
            <p:cNvSpPr/>
            <p:nvPr/>
          </p:nvSpPr>
          <p:spPr>
            <a:xfrm>
              <a:off x="10340989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6" name="椭圆 3225"/>
            <p:cNvSpPr/>
            <p:nvPr/>
          </p:nvSpPr>
          <p:spPr>
            <a:xfrm>
              <a:off x="10340989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7" name="椭圆 3226"/>
            <p:cNvSpPr/>
            <p:nvPr/>
          </p:nvSpPr>
          <p:spPr>
            <a:xfrm>
              <a:off x="10507517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8" name="椭圆 3227"/>
            <p:cNvSpPr/>
            <p:nvPr/>
          </p:nvSpPr>
          <p:spPr>
            <a:xfrm>
              <a:off x="10507517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9" name="椭圆 3228"/>
            <p:cNvSpPr/>
            <p:nvPr/>
          </p:nvSpPr>
          <p:spPr>
            <a:xfrm>
              <a:off x="1068531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0" name="椭圆 3229"/>
            <p:cNvSpPr/>
            <p:nvPr/>
          </p:nvSpPr>
          <p:spPr>
            <a:xfrm>
              <a:off x="10685315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1" name="椭圆 3230"/>
            <p:cNvSpPr/>
            <p:nvPr/>
          </p:nvSpPr>
          <p:spPr>
            <a:xfrm>
              <a:off x="10855173" y="38834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2" name="椭圆 3231"/>
            <p:cNvSpPr/>
            <p:nvPr/>
          </p:nvSpPr>
          <p:spPr>
            <a:xfrm>
              <a:off x="10855173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3" name="椭圆 3232"/>
            <p:cNvSpPr/>
            <p:nvPr/>
          </p:nvSpPr>
          <p:spPr>
            <a:xfrm>
              <a:off x="11021700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4" name="椭圆 3233"/>
            <p:cNvSpPr/>
            <p:nvPr/>
          </p:nvSpPr>
          <p:spPr>
            <a:xfrm>
              <a:off x="11021700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5" name="椭圆 3234"/>
            <p:cNvSpPr/>
            <p:nvPr/>
          </p:nvSpPr>
          <p:spPr>
            <a:xfrm>
              <a:off x="11188227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6" name="椭圆 3235"/>
            <p:cNvSpPr/>
            <p:nvPr/>
          </p:nvSpPr>
          <p:spPr>
            <a:xfrm>
              <a:off x="11188227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7" name="椭圆 3236"/>
            <p:cNvSpPr/>
            <p:nvPr/>
          </p:nvSpPr>
          <p:spPr>
            <a:xfrm>
              <a:off x="11358085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8" name="椭圆 3237"/>
            <p:cNvSpPr/>
            <p:nvPr/>
          </p:nvSpPr>
          <p:spPr>
            <a:xfrm>
              <a:off x="11358085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9" name="椭圆 3238"/>
            <p:cNvSpPr/>
            <p:nvPr/>
          </p:nvSpPr>
          <p:spPr>
            <a:xfrm>
              <a:off x="11524612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0" name="椭圆 3239"/>
            <p:cNvSpPr/>
            <p:nvPr/>
          </p:nvSpPr>
          <p:spPr>
            <a:xfrm>
              <a:off x="11524612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1" name="椭圆 3240"/>
            <p:cNvSpPr/>
            <p:nvPr/>
          </p:nvSpPr>
          <p:spPr>
            <a:xfrm>
              <a:off x="11702412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2" name="椭圆 3241"/>
            <p:cNvSpPr/>
            <p:nvPr/>
          </p:nvSpPr>
          <p:spPr>
            <a:xfrm>
              <a:off x="11702412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3" name="椭圆 3242"/>
            <p:cNvSpPr/>
            <p:nvPr/>
          </p:nvSpPr>
          <p:spPr>
            <a:xfrm>
              <a:off x="11872270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4" name="椭圆 3243"/>
            <p:cNvSpPr/>
            <p:nvPr/>
          </p:nvSpPr>
          <p:spPr>
            <a:xfrm>
              <a:off x="11872270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5" name="椭圆 3244"/>
            <p:cNvSpPr/>
            <p:nvPr/>
          </p:nvSpPr>
          <p:spPr>
            <a:xfrm>
              <a:off x="12038796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6" name="椭圆 3245"/>
            <p:cNvSpPr/>
            <p:nvPr/>
          </p:nvSpPr>
          <p:spPr>
            <a:xfrm>
              <a:off x="12038796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7" name="椭圆 3246"/>
            <p:cNvSpPr/>
            <p:nvPr/>
          </p:nvSpPr>
          <p:spPr>
            <a:xfrm>
              <a:off x="9154036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8" name="椭圆 3247"/>
            <p:cNvSpPr/>
            <p:nvPr/>
          </p:nvSpPr>
          <p:spPr>
            <a:xfrm>
              <a:off x="915403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9" name="椭圆 3248"/>
            <p:cNvSpPr/>
            <p:nvPr/>
          </p:nvSpPr>
          <p:spPr>
            <a:xfrm>
              <a:off x="932389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0" name="椭圆 3249"/>
            <p:cNvSpPr/>
            <p:nvPr/>
          </p:nvSpPr>
          <p:spPr>
            <a:xfrm>
              <a:off x="9323895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1" name="椭圆 3250"/>
            <p:cNvSpPr/>
            <p:nvPr/>
          </p:nvSpPr>
          <p:spPr>
            <a:xfrm>
              <a:off x="9490421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2" name="椭圆 3251"/>
            <p:cNvSpPr/>
            <p:nvPr/>
          </p:nvSpPr>
          <p:spPr>
            <a:xfrm>
              <a:off x="9490421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3" name="椭圆 3252"/>
            <p:cNvSpPr/>
            <p:nvPr/>
          </p:nvSpPr>
          <p:spPr>
            <a:xfrm>
              <a:off x="966822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4" name="椭圆 3253"/>
            <p:cNvSpPr/>
            <p:nvPr/>
          </p:nvSpPr>
          <p:spPr>
            <a:xfrm>
              <a:off x="966822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5" name="椭圆 3254"/>
            <p:cNvSpPr/>
            <p:nvPr/>
          </p:nvSpPr>
          <p:spPr>
            <a:xfrm>
              <a:off x="983807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6" name="椭圆 3255"/>
            <p:cNvSpPr/>
            <p:nvPr/>
          </p:nvSpPr>
          <p:spPr>
            <a:xfrm>
              <a:off x="983807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7" name="椭圆 3256"/>
            <p:cNvSpPr/>
            <p:nvPr/>
          </p:nvSpPr>
          <p:spPr>
            <a:xfrm>
              <a:off x="10004605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8" name="椭圆 3257"/>
            <p:cNvSpPr/>
            <p:nvPr/>
          </p:nvSpPr>
          <p:spPr>
            <a:xfrm>
              <a:off x="1000460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9" name="椭圆 3258"/>
            <p:cNvSpPr/>
            <p:nvPr/>
          </p:nvSpPr>
          <p:spPr>
            <a:xfrm>
              <a:off x="10171132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0" name="椭圆 3259"/>
            <p:cNvSpPr/>
            <p:nvPr/>
          </p:nvSpPr>
          <p:spPr>
            <a:xfrm>
              <a:off x="1017113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1" name="椭圆 3260"/>
            <p:cNvSpPr/>
            <p:nvPr/>
          </p:nvSpPr>
          <p:spPr>
            <a:xfrm>
              <a:off x="10340989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2" name="椭圆 3261"/>
            <p:cNvSpPr/>
            <p:nvPr/>
          </p:nvSpPr>
          <p:spPr>
            <a:xfrm>
              <a:off x="1034098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3" name="椭圆 3262"/>
            <p:cNvSpPr/>
            <p:nvPr/>
          </p:nvSpPr>
          <p:spPr>
            <a:xfrm>
              <a:off x="10507517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4" name="椭圆 3263"/>
            <p:cNvSpPr/>
            <p:nvPr/>
          </p:nvSpPr>
          <p:spPr>
            <a:xfrm>
              <a:off x="10507517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5" name="椭圆 3264"/>
            <p:cNvSpPr/>
            <p:nvPr/>
          </p:nvSpPr>
          <p:spPr>
            <a:xfrm>
              <a:off x="1068531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6" name="椭圆 3265"/>
            <p:cNvSpPr/>
            <p:nvPr/>
          </p:nvSpPr>
          <p:spPr>
            <a:xfrm>
              <a:off x="1068531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7" name="椭圆 3266"/>
            <p:cNvSpPr/>
            <p:nvPr/>
          </p:nvSpPr>
          <p:spPr>
            <a:xfrm>
              <a:off x="1085517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8" name="椭圆 3267"/>
            <p:cNvSpPr/>
            <p:nvPr/>
          </p:nvSpPr>
          <p:spPr>
            <a:xfrm>
              <a:off x="10855173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69" name="椭圆 3268"/>
            <p:cNvSpPr/>
            <p:nvPr/>
          </p:nvSpPr>
          <p:spPr>
            <a:xfrm>
              <a:off x="110217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0" name="椭圆 3269"/>
            <p:cNvSpPr/>
            <p:nvPr/>
          </p:nvSpPr>
          <p:spPr>
            <a:xfrm>
              <a:off x="1102170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1" name="椭圆 3270"/>
            <p:cNvSpPr/>
            <p:nvPr/>
          </p:nvSpPr>
          <p:spPr>
            <a:xfrm>
              <a:off x="11188227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2" name="椭圆 3271"/>
            <p:cNvSpPr/>
            <p:nvPr/>
          </p:nvSpPr>
          <p:spPr>
            <a:xfrm>
              <a:off x="11188227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3" name="椭圆 3272"/>
            <p:cNvSpPr/>
            <p:nvPr/>
          </p:nvSpPr>
          <p:spPr>
            <a:xfrm>
              <a:off x="11358085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4" name="椭圆 3273"/>
            <p:cNvSpPr/>
            <p:nvPr/>
          </p:nvSpPr>
          <p:spPr>
            <a:xfrm>
              <a:off x="11358085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5" name="椭圆 3274"/>
            <p:cNvSpPr/>
            <p:nvPr/>
          </p:nvSpPr>
          <p:spPr>
            <a:xfrm>
              <a:off x="1152461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6" name="椭圆 3275"/>
            <p:cNvSpPr/>
            <p:nvPr/>
          </p:nvSpPr>
          <p:spPr>
            <a:xfrm>
              <a:off x="115246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7" name="椭圆 3276"/>
            <p:cNvSpPr/>
            <p:nvPr/>
          </p:nvSpPr>
          <p:spPr>
            <a:xfrm>
              <a:off x="11702412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8" name="椭圆 3277"/>
            <p:cNvSpPr/>
            <p:nvPr/>
          </p:nvSpPr>
          <p:spPr>
            <a:xfrm>
              <a:off x="1170241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79" name="椭圆 3278"/>
            <p:cNvSpPr/>
            <p:nvPr/>
          </p:nvSpPr>
          <p:spPr>
            <a:xfrm>
              <a:off x="11872270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0" name="椭圆 3279"/>
            <p:cNvSpPr/>
            <p:nvPr/>
          </p:nvSpPr>
          <p:spPr>
            <a:xfrm>
              <a:off x="11872270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1" name="椭圆 3280"/>
            <p:cNvSpPr/>
            <p:nvPr/>
          </p:nvSpPr>
          <p:spPr>
            <a:xfrm>
              <a:off x="12038796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2" name="椭圆 3281"/>
            <p:cNvSpPr/>
            <p:nvPr/>
          </p:nvSpPr>
          <p:spPr>
            <a:xfrm>
              <a:off x="12038796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3" name="椭圆 3282"/>
            <p:cNvSpPr/>
            <p:nvPr/>
          </p:nvSpPr>
          <p:spPr>
            <a:xfrm>
              <a:off x="9154036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4" name="椭圆 3283"/>
            <p:cNvSpPr/>
            <p:nvPr/>
          </p:nvSpPr>
          <p:spPr>
            <a:xfrm>
              <a:off x="9323895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5" name="椭圆 3284"/>
            <p:cNvSpPr/>
            <p:nvPr/>
          </p:nvSpPr>
          <p:spPr>
            <a:xfrm>
              <a:off x="9490421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6" name="椭圆 3285"/>
            <p:cNvSpPr/>
            <p:nvPr/>
          </p:nvSpPr>
          <p:spPr>
            <a:xfrm>
              <a:off x="966822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7" name="椭圆 3286"/>
            <p:cNvSpPr/>
            <p:nvPr/>
          </p:nvSpPr>
          <p:spPr>
            <a:xfrm>
              <a:off x="9838078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8" name="椭圆 3287"/>
            <p:cNvSpPr/>
            <p:nvPr/>
          </p:nvSpPr>
          <p:spPr>
            <a:xfrm>
              <a:off x="10004605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9" name="椭圆 3288"/>
            <p:cNvSpPr/>
            <p:nvPr/>
          </p:nvSpPr>
          <p:spPr>
            <a:xfrm>
              <a:off x="10171132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0" name="椭圆 3289"/>
            <p:cNvSpPr/>
            <p:nvPr/>
          </p:nvSpPr>
          <p:spPr>
            <a:xfrm>
              <a:off x="10340989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1" name="椭圆 3290"/>
            <p:cNvSpPr/>
            <p:nvPr/>
          </p:nvSpPr>
          <p:spPr>
            <a:xfrm>
              <a:off x="1050751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2" name="椭圆 3291"/>
            <p:cNvSpPr/>
            <p:nvPr/>
          </p:nvSpPr>
          <p:spPr>
            <a:xfrm>
              <a:off x="10685315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3" name="椭圆 3292"/>
            <p:cNvSpPr/>
            <p:nvPr/>
          </p:nvSpPr>
          <p:spPr>
            <a:xfrm>
              <a:off x="10855173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4" name="椭圆 3293"/>
            <p:cNvSpPr/>
            <p:nvPr/>
          </p:nvSpPr>
          <p:spPr>
            <a:xfrm>
              <a:off x="1102170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5" name="椭圆 3294"/>
            <p:cNvSpPr/>
            <p:nvPr/>
          </p:nvSpPr>
          <p:spPr>
            <a:xfrm>
              <a:off x="11188227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6" name="椭圆 3295"/>
            <p:cNvSpPr/>
            <p:nvPr/>
          </p:nvSpPr>
          <p:spPr>
            <a:xfrm>
              <a:off x="11358085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7" name="椭圆 3296"/>
            <p:cNvSpPr/>
            <p:nvPr/>
          </p:nvSpPr>
          <p:spPr>
            <a:xfrm>
              <a:off x="1152461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8" name="椭圆 3297"/>
            <p:cNvSpPr/>
            <p:nvPr/>
          </p:nvSpPr>
          <p:spPr>
            <a:xfrm>
              <a:off x="11702412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9" name="椭圆 3298"/>
            <p:cNvSpPr/>
            <p:nvPr/>
          </p:nvSpPr>
          <p:spPr>
            <a:xfrm>
              <a:off x="11872270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0" name="椭圆 3299"/>
            <p:cNvSpPr/>
            <p:nvPr/>
          </p:nvSpPr>
          <p:spPr>
            <a:xfrm>
              <a:off x="12038796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2" name="椭圆 3301"/>
            <p:cNvSpPr/>
            <p:nvPr/>
          </p:nvSpPr>
          <p:spPr>
            <a:xfrm>
              <a:off x="6105664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3" name="椭圆 3302"/>
            <p:cNvSpPr/>
            <p:nvPr/>
          </p:nvSpPr>
          <p:spPr>
            <a:xfrm>
              <a:off x="6105664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4" name="椭圆 3303"/>
            <p:cNvSpPr/>
            <p:nvPr/>
          </p:nvSpPr>
          <p:spPr>
            <a:xfrm>
              <a:off x="6275523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5" name="椭圆 3304"/>
            <p:cNvSpPr/>
            <p:nvPr/>
          </p:nvSpPr>
          <p:spPr>
            <a:xfrm>
              <a:off x="6275523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6" name="椭圆 3305"/>
            <p:cNvSpPr/>
            <p:nvPr/>
          </p:nvSpPr>
          <p:spPr>
            <a:xfrm>
              <a:off x="644204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7" name="椭圆 3306"/>
            <p:cNvSpPr/>
            <p:nvPr/>
          </p:nvSpPr>
          <p:spPr>
            <a:xfrm>
              <a:off x="644204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8" name="椭圆 3307"/>
            <p:cNvSpPr/>
            <p:nvPr/>
          </p:nvSpPr>
          <p:spPr>
            <a:xfrm>
              <a:off x="6619848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9" name="椭圆 3308"/>
            <p:cNvSpPr/>
            <p:nvPr/>
          </p:nvSpPr>
          <p:spPr>
            <a:xfrm>
              <a:off x="661984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0" name="椭圆 3309"/>
            <p:cNvSpPr/>
            <p:nvPr/>
          </p:nvSpPr>
          <p:spPr>
            <a:xfrm>
              <a:off x="6789706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1" name="椭圆 3310"/>
            <p:cNvSpPr/>
            <p:nvPr/>
          </p:nvSpPr>
          <p:spPr>
            <a:xfrm>
              <a:off x="6789706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2" name="椭圆 3311"/>
            <p:cNvSpPr/>
            <p:nvPr/>
          </p:nvSpPr>
          <p:spPr>
            <a:xfrm>
              <a:off x="695623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3" name="椭圆 3312"/>
            <p:cNvSpPr/>
            <p:nvPr/>
          </p:nvSpPr>
          <p:spPr>
            <a:xfrm>
              <a:off x="695623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4" name="椭圆 3313"/>
            <p:cNvSpPr/>
            <p:nvPr/>
          </p:nvSpPr>
          <p:spPr>
            <a:xfrm>
              <a:off x="7122760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5" name="椭圆 3314"/>
            <p:cNvSpPr/>
            <p:nvPr/>
          </p:nvSpPr>
          <p:spPr>
            <a:xfrm>
              <a:off x="7122760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6" name="椭圆 3315"/>
            <p:cNvSpPr/>
            <p:nvPr/>
          </p:nvSpPr>
          <p:spPr>
            <a:xfrm>
              <a:off x="7292617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7" name="椭圆 3316"/>
            <p:cNvSpPr/>
            <p:nvPr/>
          </p:nvSpPr>
          <p:spPr>
            <a:xfrm>
              <a:off x="7292617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8" name="椭圆 3317"/>
            <p:cNvSpPr/>
            <p:nvPr/>
          </p:nvSpPr>
          <p:spPr>
            <a:xfrm>
              <a:off x="7459145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9" name="椭圆 3318"/>
            <p:cNvSpPr/>
            <p:nvPr/>
          </p:nvSpPr>
          <p:spPr>
            <a:xfrm>
              <a:off x="7459145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0" name="椭圆 3319"/>
            <p:cNvSpPr/>
            <p:nvPr/>
          </p:nvSpPr>
          <p:spPr>
            <a:xfrm>
              <a:off x="7636943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1" name="椭圆 3320"/>
            <p:cNvSpPr/>
            <p:nvPr/>
          </p:nvSpPr>
          <p:spPr>
            <a:xfrm>
              <a:off x="763694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2" name="椭圆 3321"/>
            <p:cNvSpPr/>
            <p:nvPr/>
          </p:nvSpPr>
          <p:spPr>
            <a:xfrm>
              <a:off x="7806801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3" name="椭圆 3322"/>
            <p:cNvSpPr/>
            <p:nvPr/>
          </p:nvSpPr>
          <p:spPr>
            <a:xfrm>
              <a:off x="7806801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4" name="椭圆 3323"/>
            <p:cNvSpPr/>
            <p:nvPr/>
          </p:nvSpPr>
          <p:spPr>
            <a:xfrm>
              <a:off x="7973328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5" name="椭圆 3324"/>
            <p:cNvSpPr/>
            <p:nvPr/>
          </p:nvSpPr>
          <p:spPr>
            <a:xfrm>
              <a:off x="7973328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6" name="椭圆 3325"/>
            <p:cNvSpPr/>
            <p:nvPr/>
          </p:nvSpPr>
          <p:spPr>
            <a:xfrm>
              <a:off x="8139855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7" name="椭圆 3326"/>
            <p:cNvSpPr/>
            <p:nvPr/>
          </p:nvSpPr>
          <p:spPr>
            <a:xfrm>
              <a:off x="8139855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8" name="椭圆 3327"/>
            <p:cNvSpPr/>
            <p:nvPr/>
          </p:nvSpPr>
          <p:spPr>
            <a:xfrm>
              <a:off x="8309713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9" name="椭圆 3328"/>
            <p:cNvSpPr/>
            <p:nvPr/>
          </p:nvSpPr>
          <p:spPr>
            <a:xfrm>
              <a:off x="830971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0" name="椭圆 3329"/>
            <p:cNvSpPr/>
            <p:nvPr/>
          </p:nvSpPr>
          <p:spPr>
            <a:xfrm>
              <a:off x="8476240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1" name="椭圆 3330"/>
            <p:cNvSpPr/>
            <p:nvPr/>
          </p:nvSpPr>
          <p:spPr>
            <a:xfrm>
              <a:off x="8476240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2" name="椭圆 3331"/>
            <p:cNvSpPr/>
            <p:nvPr/>
          </p:nvSpPr>
          <p:spPr>
            <a:xfrm>
              <a:off x="8654040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3" name="椭圆 3332"/>
            <p:cNvSpPr/>
            <p:nvPr/>
          </p:nvSpPr>
          <p:spPr>
            <a:xfrm>
              <a:off x="8654040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4" name="椭圆 3333"/>
            <p:cNvSpPr/>
            <p:nvPr/>
          </p:nvSpPr>
          <p:spPr>
            <a:xfrm>
              <a:off x="8823898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5" name="椭圆 3334"/>
            <p:cNvSpPr/>
            <p:nvPr/>
          </p:nvSpPr>
          <p:spPr>
            <a:xfrm>
              <a:off x="8823898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6" name="椭圆 3335"/>
            <p:cNvSpPr/>
            <p:nvPr/>
          </p:nvSpPr>
          <p:spPr>
            <a:xfrm>
              <a:off x="8990424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7" name="椭圆 3336"/>
            <p:cNvSpPr/>
            <p:nvPr/>
          </p:nvSpPr>
          <p:spPr>
            <a:xfrm>
              <a:off x="8990424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8" name="椭圆 3337"/>
            <p:cNvSpPr/>
            <p:nvPr/>
          </p:nvSpPr>
          <p:spPr>
            <a:xfrm>
              <a:off x="6105664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9" name="椭圆 3338"/>
            <p:cNvSpPr/>
            <p:nvPr/>
          </p:nvSpPr>
          <p:spPr>
            <a:xfrm>
              <a:off x="6105664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0" name="椭圆 3339"/>
            <p:cNvSpPr/>
            <p:nvPr/>
          </p:nvSpPr>
          <p:spPr>
            <a:xfrm>
              <a:off x="6275523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1" name="椭圆 3340"/>
            <p:cNvSpPr/>
            <p:nvPr/>
          </p:nvSpPr>
          <p:spPr>
            <a:xfrm>
              <a:off x="6275523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2" name="椭圆 3341"/>
            <p:cNvSpPr/>
            <p:nvPr/>
          </p:nvSpPr>
          <p:spPr>
            <a:xfrm>
              <a:off x="6442049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3" name="椭圆 3342"/>
            <p:cNvSpPr/>
            <p:nvPr/>
          </p:nvSpPr>
          <p:spPr>
            <a:xfrm>
              <a:off x="6442049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4" name="椭圆 3343"/>
            <p:cNvSpPr/>
            <p:nvPr/>
          </p:nvSpPr>
          <p:spPr>
            <a:xfrm>
              <a:off x="6619848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5" name="椭圆 3344"/>
            <p:cNvSpPr/>
            <p:nvPr/>
          </p:nvSpPr>
          <p:spPr>
            <a:xfrm>
              <a:off x="6619848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6" name="椭圆 3345"/>
            <p:cNvSpPr/>
            <p:nvPr/>
          </p:nvSpPr>
          <p:spPr>
            <a:xfrm>
              <a:off x="6789706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7" name="椭圆 3346"/>
            <p:cNvSpPr/>
            <p:nvPr/>
          </p:nvSpPr>
          <p:spPr>
            <a:xfrm>
              <a:off x="6789706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8" name="椭圆 3347"/>
            <p:cNvSpPr/>
            <p:nvPr/>
          </p:nvSpPr>
          <p:spPr>
            <a:xfrm>
              <a:off x="695623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9" name="椭圆 3348"/>
            <p:cNvSpPr/>
            <p:nvPr/>
          </p:nvSpPr>
          <p:spPr>
            <a:xfrm>
              <a:off x="6956233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0" name="椭圆 3349"/>
            <p:cNvSpPr/>
            <p:nvPr/>
          </p:nvSpPr>
          <p:spPr>
            <a:xfrm>
              <a:off x="7122760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1" name="椭圆 3350"/>
            <p:cNvSpPr/>
            <p:nvPr/>
          </p:nvSpPr>
          <p:spPr>
            <a:xfrm>
              <a:off x="7122760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2" name="椭圆 3351"/>
            <p:cNvSpPr/>
            <p:nvPr/>
          </p:nvSpPr>
          <p:spPr>
            <a:xfrm>
              <a:off x="7292617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3" name="椭圆 3352"/>
            <p:cNvSpPr/>
            <p:nvPr/>
          </p:nvSpPr>
          <p:spPr>
            <a:xfrm>
              <a:off x="7292617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4" name="椭圆 3353"/>
            <p:cNvSpPr/>
            <p:nvPr/>
          </p:nvSpPr>
          <p:spPr>
            <a:xfrm>
              <a:off x="7459145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5" name="椭圆 3354"/>
            <p:cNvSpPr/>
            <p:nvPr/>
          </p:nvSpPr>
          <p:spPr>
            <a:xfrm>
              <a:off x="7459145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6" name="椭圆 3355"/>
            <p:cNvSpPr/>
            <p:nvPr/>
          </p:nvSpPr>
          <p:spPr>
            <a:xfrm>
              <a:off x="7636943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7" name="椭圆 3356"/>
            <p:cNvSpPr/>
            <p:nvPr/>
          </p:nvSpPr>
          <p:spPr>
            <a:xfrm>
              <a:off x="7636943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8" name="椭圆 3357"/>
            <p:cNvSpPr/>
            <p:nvPr/>
          </p:nvSpPr>
          <p:spPr>
            <a:xfrm>
              <a:off x="7806801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9" name="椭圆 3358"/>
            <p:cNvSpPr/>
            <p:nvPr/>
          </p:nvSpPr>
          <p:spPr>
            <a:xfrm>
              <a:off x="7806801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0" name="椭圆 3359"/>
            <p:cNvSpPr/>
            <p:nvPr/>
          </p:nvSpPr>
          <p:spPr>
            <a:xfrm>
              <a:off x="7973328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1" name="椭圆 3360"/>
            <p:cNvSpPr/>
            <p:nvPr/>
          </p:nvSpPr>
          <p:spPr>
            <a:xfrm>
              <a:off x="7973328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2" name="椭圆 3361"/>
            <p:cNvSpPr/>
            <p:nvPr/>
          </p:nvSpPr>
          <p:spPr>
            <a:xfrm>
              <a:off x="8139855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3" name="椭圆 3362"/>
            <p:cNvSpPr/>
            <p:nvPr/>
          </p:nvSpPr>
          <p:spPr>
            <a:xfrm>
              <a:off x="8139855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4" name="椭圆 3363"/>
            <p:cNvSpPr/>
            <p:nvPr/>
          </p:nvSpPr>
          <p:spPr>
            <a:xfrm>
              <a:off x="8309713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5" name="椭圆 3364"/>
            <p:cNvSpPr/>
            <p:nvPr/>
          </p:nvSpPr>
          <p:spPr>
            <a:xfrm>
              <a:off x="8309713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6" name="椭圆 3365"/>
            <p:cNvSpPr/>
            <p:nvPr/>
          </p:nvSpPr>
          <p:spPr>
            <a:xfrm>
              <a:off x="8476240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7" name="椭圆 3366"/>
            <p:cNvSpPr/>
            <p:nvPr/>
          </p:nvSpPr>
          <p:spPr>
            <a:xfrm>
              <a:off x="8476240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8" name="椭圆 3367"/>
            <p:cNvSpPr/>
            <p:nvPr/>
          </p:nvSpPr>
          <p:spPr>
            <a:xfrm>
              <a:off x="8654040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9" name="椭圆 3368"/>
            <p:cNvSpPr/>
            <p:nvPr/>
          </p:nvSpPr>
          <p:spPr>
            <a:xfrm>
              <a:off x="8654040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0" name="椭圆 3369"/>
            <p:cNvSpPr/>
            <p:nvPr/>
          </p:nvSpPr>
          <p:spPr>
            <a:xfrm>
              <a:off x="8823898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1" name="椭圆 3370"/>
            <p:cNvSpPr/>
            <p:nvPr/>
          </p:nvSpPr>
          <p:spPr>
            <a:xfrm>
              <a:off x="8823898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2" name="椭圆 3371"/>
            <p:cNvSpPr/>
            <p:nvPr/>
          </p:nvSpPr>
          <p:spPr>
            <a:xfrm>
              <a:off x="8990424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3" name="椭圆 3372"/>
            <p:cNvSpPr/>
            <p:nvPr/>
          </p:nvSpPr>
          <p:spPr>
            <a:xfrm>
              <a:off x="8990424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4" name="椭圆 3373"/>
            <p:cNvSpPr/>
            <p:nvPr/>
          </p:nvSpPr>
          <p:spPr>
            <a:xfrm>
              <a:off x="6105664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5" name="椭圆 3374"/>
            <p:cNvSpPr/>
            <p:nvPr/>
          </p:nvSpPr>
          <p:spPr>
            <a:xfrm>
              <a:off x="6105664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6" name="椭圆 3375"/>
            <p:cNvSpPr/>
            <p:nvPr/>
          </p:nvSpPr>
          <p:spPr>
            <a:xfrm>
              <a:off x="6275523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7" name="椭圆 3376"/>
            <p:cNvSpPr/>
            <p:nvPr/>
          </p:nvSpPr>
          <p:spPr>
            <a:xfrm>
              <a:off x="6275523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8" name="椭圆 3377"/>
            <p:cNvSpPr/>
            <p:nvPr/>
          </p:nvSpPr>
          <p:spPr>
            <a:xfrm>
              <a:off x="644204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0" name="椭圆 3379"/>
            <p:cNvSpPr/>
            <p:nvPr/>
          </p:nvSpPr>
          <p:spPr>
            <a:xfrm>
              <a:off x="6619848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1" name="椭圆 3380"/>
            <p:cNvSpPr/>
            <p:nvPr/>
          </p:nvSpPr>
          <p:spPr>
            <a:xfrm>
              <a:off x="6619848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2" name="椭圆 3381"/>
            <p:cNvSpPr/>
            <p:nvPr/>
          </p:nvSpPr>
          <p:spPr>
            <a:xfrm>
              <a:off x="6789706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4" name="椭圆 3383"/>
            <p:cNvSpPr/>
            <p:nvPr/>
          </p:nvSpPr>
          <p:spPr>
            <a:xfrm>
              <a:off x="695623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5" name="椭圆 3384"/>
            <p:cNvSpPr/>
            <p:nvPr/>
          </p:nvSpPr>
          <p:spPr>
            <a:xfrm>
              <a:off x="695623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6" name="椭圆 3385"/>
            <p:cNvSpPr/>
            <p:nvPr/>
          </p:nvSpPr>
          <p:spPr>
            <a:xfrm>
              <a:off x="7122760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7" name="椭圆 3386"/>
            <p:cNvSpPr/>
            <p:nvPr/>
          </p:nvSpPr>
          <p:spPr>
            <a:xfrm>
              <a:off x="7122760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8" name="椭圆 3387"/>
            <p:cNvSpPr/>
            <p:nvPr/>
          </p:nvSpPr>
          <p:spPr>
            <a:xfrm>
              <a:off x="7292617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9" name="椭圆 3388"/>
            <p:cNvSpPr/>
            <p:nvPr/>
          </p:nvSpPr>
          <p:spPr>
            <a:xfrm>
              <a:off x="7292617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0" name="椭圆 3389"/>
            <p:cNvSpPr/>
            <p:nvPr/>
          </p:nvSpPr>
          <p:spPr>
            <a:xfrm>
              <a:off x="7459145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1" name="椭圆 3390"/>
            <p:cNvSpPr/>
            <p:nvPr/>
          </p:nvSpPr>
          <p:spPr>
            <a:xfrm>
              <a:off x="745914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2" name="椭圆 3391"/>
            <p:cNvSpPr/>
            <p:nvPr/>
          </p:nvSpPr>
          <p:spPr>
            <a:xfrm>
              <a:off x="7636943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3" name="椭圆 3392"/>
            <p:cNvSpPr/>
            <p:nvPr/>
          </p:nvSpPr>
          <p:spPr>
            <a:xfrm>
              <a:off x="7636943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4" name="椭圆 3393"/>
            <p:cNvSpPr/>
            <p:nvPr/>
          </p:nvSpPr>
          <p:spPr>
            <a:xfrm>
              <a:off x="7806801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5" name="椭圆 3394"/>
            <p:cNvSpPr/>
            <p:nvPr/>
          </p:nvSpPr>
          <p:spPr>
            <a:xfrm>
              <a:off x="7806801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6" name="椭圆 3395"/>
            <p:cNvSpPr/>
            <p:nvPr/>
          </p:nvSpPr>
          <p:spPr>
            <a:xfrm>
              <a:off x="7973328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7" name="椭圆 3396"/>
            <p:cNvSpPr/>
            <p:nvPr/>
          </p:nvSpPr>
          <p:spPr>
            <a:xfrm>
              <a:off x="7973328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8" name="椭圆 3397"/>
            <p:cNvSpPr/>
            <p:nvPr/>
          </p:nvSpPr>
          <p:spPr>
            <a:xfrm>
              <a:off x="8139855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9" name="椭圆 3398"/>
            <p:cNvSpPr/>
            <p:nvPr/>
          </p:nvSpPr>
          <p:spPr>
            <a:xfrm>
              <a:off x="8139855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0" name="椭圆 3399"/>
            <p:cNvSpPr/>
            <p:nvPr/>
          </p:nvSpPr>
          <p:spPr>
            <a:xfrm>
              <a:off x="8309713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1" name="椭圆 3400"/>
            <p:cNvSpPr/>
            <p:nvPr/>
          </p:nvSpPr>
          <p:spPr>
            <a:xfrm>
              <a:off x="8309713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2" name="椭圆 3401"/>
            <p:cNvSpPr/>
            <p:nvPr/>
          </p:nvSpPr>
          <p:spPr>
            <a:xfrm>
              <a:off x="8476240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3" name="椭圆 3402"/>
            <p:cNvSpPr/>
            <p:nvPr/>
          </p:nvSpPr>
          <p:spPr>
            <a:xfrm>
              <a:off x="8476240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4" name="椭圆 3403"/>
            <p:cNvSpPr/>
            <p:nvPr/>
          </p:nvSpPr>
          <p:spPr>
            <a:xfrm>
              <a:off x="865404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5" name="椭圆 3404"/>
            <p:cNvSpPr/>
            <p:nvPr/>
          </p:nvSpPr>
          <p:spPr>
            <a:xfrm>
              <a:off x="865404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6" name="椭圆 3405"/>
            <p:cNvSpPr/>
            <p:nvPr/>
          </p:nvSpPr>
          <p:spPr>
            <a:xfrm>
              <a:off x="8823898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7" name="椭圆 3406"/>
            <p:cNvSpPr/>
            <p:nvPr/>
          </p:nvSpPr>
          <p:spPr>
            <a:xfrm>
              <a:off x="882389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8" name="椭圆 3407"/>
            <p:cNvSpPr/>
            <p:nvPr/>
          </p:nvSpPr>
          <p:spPr>
            <a:xfrm>
              <a:off x="8990424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9" name="椭圆 3408"/>
            <p:cNvSpPr/>
            <p:nvPr/>
          </p:nvSpPr>
          <p:spPr>
            <a:xfrm>
              <a:off x="8990424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0" name="椭圆 3409"/>
            <p:cNvSpPr/>
            <p:nvPr/>
          </p:nvSpPr>
          <p:spPr>
            <a:xfrm>
              <a:off x="6105664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3" name="椭圆 3412"/>
            <p:cNvSpPr/>
            <p:nvPr/>
          </p:nvSpPr>
          <p:spPr>
            <a:xfrm>
              <a:off x="6275523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6" name="椭圆 3415"/>
            <p:cNvSpPr/>
            <p:nvPr/>
          </p:nvSpPr>
          <p:spPr>
            <a:xfrm>
              <a:off x="6619848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8" name="椭圆 3417"/>
            <p:cNvSpPr/>
            <p:nvPr/>
          </p:nvSpPr>
          <p:spPr>
            <a:xfrm>
              <a:off x="6789706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2" name="椭圆 3421"/>
            <p:cNvSpPr/>
            <p:nvPr/>
          </p:nvSpPr>
          <p:spPr>
            <a:xfrm>
              <a:off x="712276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3" name="椭圆 3422"/>
            <p:cNvSpPr/>
            <p:nvPr/>
          </p:nvSpPr>
          <p:spPr>
            <a:xfrm>
              <a:off x="7122760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4" name="椭圆 3423"/>
            <p:cNvSpPr/>
            <p:nvPr/>
          </p:nvSpPr>
          <p:spPr>
            <a:xfrm>
              <a:off x="7292617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5" name="椭圆 3424"/>
            <p:cNvSpPr/>
            <p:nvPr/>
          </p:nvSpPr>
          <p:spPr>
            <a:xfrm>
              <a:off x="7292617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6" name="椭圆 3425"/>
            <p:cNvSpPr/>
            <p:nvPr/>
          </p:nvSpPr>
          <p:spPr>
            <a:xfrm>
              <a:off x="7459145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8" name="椭圆 3427"/>
            <p:cNvSpPr/>
            <p:nvPr/>
          </p:nvSpPr>
          <p:spPr>
            <a:xfrm>
              <a:off x="7636943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9" name="椭圆 3428"/>
            <p:cNvSpPr/>
            <p:nvPr/>
          </p:nvSpPr>
          <p:spPr>
            <a:xfrm>
              <a:off x="7636943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0" name="椭圆 3429"/>
            <p:cNvSpPr/>
            <p:nvPr/>
          </p:nvSpPr>
          <p:spPr>
            <a:xfrm>
              <a:off x="7806801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1" name="椭圆 3430"/>
            <p:cNvSpPr/>
            <p:nvPr/>
          </p:nvSpPr>
          <p:spPr>
            <a:xfrm>
              <a:off x="7806801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2" name="椭圆 3431"/>
            <p:cNvSpPr/>
            <p:nvPr/>
          </p:nvSpPr>
          <p:spPr>
            <a:xfrm>
              <a:off x="7973328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3" name="椭圆 3432"/>
            <p:cNvSpPr/>
            <p:nvPr/>
          </p:nvSpPr>
          <p:spPr>
            <a:xfrm>
              <a:off x="7973328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4" name="椭圆 3433"/>
            <p:cNvSpPr/>
            <p:nvPr/>
          </p:nvSpPr>
          <p:spPr>
            <a:xfrm>
              <a:off x="8139855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5" name="椭圆 3434"/>
            <p:cNvSpPr/>
            <p:nvPr/>
          </p:nvSpPr>
          <p:spPr>
            <a:xfrm>
              <a:off x="8139855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6" name="椭圆 3435"/>
            <p:cNvSpPr/>
            <p:nvPr/>
          </p:nvSpPr>
          <p:spPr>
            <a:xfrm>
              <a:off x="8309713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7" name="椭圆 3436"/>
            <p:cNvSpPr/>
            <p:nvPr/>
          </p:nvSpPr>
          <p:spPr>
            <a:xfrm>
              <a:off x="8309713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8" name="椭圆 3437"/>
            <p:cNvSpPr/>
            <p:nvPr/>
          </p:nvSpPr>
          <p:spPr>
            <a:xfrm>
              <a:off x="84762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9" name="椭圆 3438"/>
            <p:cNvSpPr/>
            <p:nvPr/>
          </p:nvSpPr>
          <p:spPr>
            <a:xfrm>
              <a:off x="8476240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0" name="椭圆 3439"/>
            <p:cNvSpPr/>
            <p:nvPr/>
          </p:nvSpPr>
          <p:spPr>
            <a:xfrm>
              <a:off x="8654040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1" name="椭圆 3440"/>
            <p:cNvSpPr/>
            <p:nvPr/>
          </p:nvSpPr>
          <p:spPr>
            <a:xfrm>
              <a:off x="8654040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2" name="椭圆 3441"/>
            <p:cNvSpPr/>
            <p:nvPr/>
          </p:nvSpPr>
          <p:spPr>
            <a:xfrm>
              <a:off x="8823898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3" name="椭圆 3442"/>
            <p:cNvSpPr/>
            <p:nvPr/>
          </p:nvSpPr>
          <p:spPr>
            <a:xfrm>
              <a:off x="8823898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4" name="椭圆 3443"/>
            <p:cNvSpPr/>
            <p:nvPr/>
          </p:nvSpPr>
          <p:spPr>
            <a:xfrm>
              <a:off x="8990424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5" name="椭圆 3444"/>
            <p:cNvSpPr/>
            <p:nvPr/>
          </p:nvSpPr>
          <p:spPr>
            <a:xfrm>
              <a:off x="8990424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58" name="椭圆 3457"/>
            <p:cNvSpPr/>
            <p:nvPr/>
          </p:nvSpPr>
          <p:spPr>
            <a:xfrm>
              <a:off x="7122760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2" name="椭圆 3461"/>
            <p:cNvSpPr/>
            <p:nvPr/>
          </p:nvSpPr>
          <p:spPr>
            <a:xfrm>
              <a:off x="7459145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4" name="椭圆 3463"/>
            <p:cNvSpPr/>
            <p:nvPr/>
          </p:nvSpPr>
          <p:spPr>
            <a:xfrm>
              <a:off x="7636943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5" name="椭圆 3464"/>
            <p:cNvSpPr/>
            <p:nvPr/>
          </p:nvSpPr>
          <p:spPr>
            <a:xfrm>
              <a:off x="7636943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6" name="椭圆 3465"/>
            <p:cNvSpPr/>
            <p:nvPr/>
          </p:nvSpPr>
          <p:spPr>
            <a:xfrm>
              <a:off x="7806801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7" name="椭圆 3466"/>
            <p:cNvSpPr/>
            <p:nvPr/>
          </p:nvSpPr>
          <p:spPr>
            <a:xfrm>
              <a:off x="7806801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8" name="椭圆 3467"/>
            <p:cNvSpPr/>
            <p:nvPr/>
          </p:nvSpPr>
          <p:spPr>
            <a:xfrm>
              <a:off x="7973328" y="194170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9" name="椭圆 3468"/>
            <p:cNvSpPr/>
            <p:nvPr/>
          </p:nvSpPr>
          <p:spPr>
            <a:xfrm>
              <a:off x="7973328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0" name="椭圆 3469"/>
            <p:cNvSpPr/>
            <p:nvPr/>
          </p:nvSpPr>
          <p:spPr>
            <a:xfrm>
              <a:off x="8139855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1" name="椭圆 3470"/>
            <p:cNvSpPr/>
            <p:nvPr/>
          </p:nvSpPr>
          <p:spPr>
            <a:xfrm>
              <a:off x="8139855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2" name="椭圆 3471"/>
            <p:cNvSpPr/>
            <p:nvPr/>
          </p:nvSpPr>
          <p:spPr>
            <a:xfrm>
              <a:off x="8309713" y="194170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3" name="椭圆 3472"/>
            <p:cNvSpPr/>
            <p:nvPr/>
          </p:nvSpPr>
          <p:spPr>
            <a:xfrm>
              <a:off x="8309713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4" name="椭圆 3473"/>
            <p:cNvSpPr/>
            <p:nvPr/>
          </p:nvSpPr>
          <p:spPr>
            <a:xfrm>
              <a:off x="8476240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5" name="椭圆 3474"/>
            <p:cNvSpPr/>
            <p:nvPr/>
          </p:nvSpPr>
          <p:spPr>
            <a:xfrm>
              <a:off x="8476240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6" name="椭圆 3475"/>
            <p:cNvSpPr/>
            <p:nvPr/>
          </p:nvSpPr>
          <p:spPr>
            <a:xfrm>
              <a:off x="865404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7" name="椭圆 3476"/>
            <p:cNvSpPr/>
            <p:nvPr/>
          </p:nvSpPr>
          <p:spPr>
            <a:xfrm>
              <a:off x="8654040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8" name="椭圆 3477"/>
            <p:cNvSpPr/>
            <p:nvPr/>
          </p:nvSpPr>
          <p:spPr>
            <a:xfrm>
              <a:off x="8823898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79" name="椭圆 3478"/>
            <p:cNvSpPr/>
            <p:nvPr/>
          </p:nvSpPr>
          <p:spPr>
            <a:xfrm>
              <a:off x="8823898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0" name="椭圆 3479"/>
            <p:cNvSpPr/>
            <p:nvPr/>
          </p:nvSpPr>
          <p:spPr>
            <a:xfrm>
              <a:off x="8990424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81" name="椭圆 3480"/>
            <p:cNvSpPr/>
            <p:nvPr/>
          </p:nvSpPr>
          <p:spPr>
            <a:xfrm>
              <a:off x="8990424" y="211822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99" name="椭圆 3498"/>
            <p:cNvSpPr/>
            <p:nvPr/>
          </p:nvSpPr>
          <p:spPr>
            <a:xfrm>
              <a:off x="7459145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2" name="椭圆 3501"/>
            <p:cNvSpPr/>
            <p:nvPr/>
          </p:nvSpPr>
          <p:spPr>
            <a:xfrm>
              <a:off x="7806801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3" name="椭圆 3502"/>
            <p:cNvSpPr/>
            <p:nvPr/>
          </p:nvSpPr>
          <p:spPr>
            <a:xfrm>
              <a:off x="7806801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5" name="椭圆 3504"/>
            <p:cNvSpPr/>
            <p:nvPr/>
          </p:nvSpPr>
          <p:spPr>
            <a:xfrm>
              <a:off x="7973328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6" name="椭圆 3505"/>
            <p:cNvSpPr/>
            <p:nvPr/>
          </p:nvSpPr>
          <p:spPr>
            <a:xfrm>
              <a:off x="8139855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7" name="椭圆 3506"/>
            <p:cNvSpPr/>
            <p:nvPr/>
          </p:nvSpPr>
          <p:spPr>
            <a:xfrm>
              <a:off x="8139855" y="247125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8" name="椭圆 3507"/>
            <p:cNvSpPr/>
            <p:nvPr/>
          </p:nvSpPr>
          <p:spPr>
            <a:xfrm>
              <a:off x="8309713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9" name="椭圆 3508"/>
            <p:cNvSpPr/>
            <p:nvPr/>
          </p:nvSpPr>
          <p:spPr>
            <a:xfrm>
              <a:off x="8309713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0" name="椭圆 3509"/>
            <p:cNvSpPr/>
            <p:nvPr/>
          </p:nvSpPr>
          <p:spPr>
            <a:xfrm>
              <a:off x="84762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1" name="椭圆 3510"/>
            <p:cNvSpPr/>
            <p:nvPr/>
          </p:nvSpPr>
          <p:spPr>
            <a:xfrm>
              <a:off x="8476240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2" name="椭圆 3511"/>
            <p:cNvSpPr/>
            <p:nvPr/>
          </p:nvSpPr>
          <p:spPr>
            <a:xfrm>
              <a:off x="8654040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3" name="椭圆 3512"/>
            <p:cNvSpPr/>
            <p:nvPr/>
          </p:nvSpPr>
          <p:spPr>
            <a:xfrm>
              <a:off x="8654040" y="247125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4" name="椭圆 3513"/>
            <p:cNvSpPr/>
            <p:nvPr/>
          </p:nvSpPr>
          <p:spPr>
            <a:xfrm>
              <a:off x="882389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5" name="椭圆 3514"/>
            <p:cNvSpPr/>
            <p:nvPr/>
          </p:nvSpPr>
          <p:spPr>
            <a:xfrm>
              <a:off x="8823898" y="247125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6" name="椭圆 3515"/>
            <p:cNvSpPr/>
            <p:nvPr/>
          </p:nvSpPr>
          <p:spPr>
            <a:xfrm>
              <a:off x="8990424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7" name="椭圆 3516"/>
            <p:cNvSpPr/>
            <p:nvPr/>
          </p:nvSpPr>
          <p:spPr>
            <a:xfrm>
              <a:off x="8990424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0" name="椭圆 3539"/>
            <p:cNvSpPr/>
            <p:nvPr/>
          </p:nvSpPr>
          <p:spPr>
            <a:xfrm>
              <a:off x="7973328" y="264777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1" name="椭圆 3540"/>
            <p:cNvSpPr/>
            <p:nvPr/>
          </p:nvSpPr>
          <p:spPr>
            <a:xfrm>
              <a:off x="7973328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2" name="椭圆 3541"/>
            <p:cNvSpPr/>
            <p:nvPr/>
          </p:nvSpPr>
          <p:spPr>
            <a:xfrm>
              <a:off x="8139855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3" name="椭圆 3542"/>
            <p:cNvSpPr/>
            <p:nvPr/>
          </p:nvSpPr>
          <p:spPr>
            <a:xfrm>
              <a:off x="8139855" y="2824293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4" name="椭圆 3543"/>
            <p:cNvSpPr/>
            <p:nvPr/>
          </p:nvSpPr>
          <p:spPr>
            <a:xfrm>
              <a:off x="8309713" y="264777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5" name="椭圆 3544"/>
            <p:cNvSpPr/>
            <p:nvPr/>
          </p:nvSpPr>
          <p:spPr>
            <a:xfrm>
              <a:off x="8309713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6" name="椭圆 3545"/>
            <p:cNvSpPr/>
            <p:nvPr/>
          </p:nvSpPr>
          <p:spPr>
            <a:xfrm>
              <a:off x="8476240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7" name="椭圆 3546"/>
            <p:cNvSpPr/>
            <p:nvPr/>
          </p:nvSpPr>
          <p:spPr>
            <a:xfrm>
              <a:off x="8476240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8" name="椭圆 3547"/>
            <p:cNvSpPr/>
            <p:nvPr/>
          </p:nvSpPr>
          <p:spPr>
            <a:xfrm>
              <a:off x="8654040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9" name="椭圆 3548"/>
            <p:cNvSpPr/>
            <p:nvPr/>
          </p:nvSpPr>
          <p:spPr>
            <a:xfrm>
              <a:off x="8654040" y="282429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0" name="椭圆 3549"/>
            <p:cNvSpPr/>
            <p:nvPr/>
          </p:nvSpPr>
          <p:spPr>
            <a:xfrm>
              <a:off x="8823898" y="26477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1" name="椭圆 3550"/>
            <p:cNvSpPr/>
            <p:nvPr/>
          </p:nvSpPr>
          <p:spPr>
            <a:xfrm>
              <a:off x="8823898" y="282429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2" name="椭圆 3551"/>
            <p:cNvSpPr/>
            <p:nvPr/>
          </p:nvSpPr>
          <p:spPr>
            <a:xfrm>
              <a:off x="8990424" y="264777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3" name="椭圆 3552"/>
            <p:cNvSpPr/>
            <p:nvPr/>
          </p:nvSpPr>
          <p:spPr>
            <a:xfrm>
              <a:off x="8990424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68" name="椭圆 3567"/>
            <p:cNvSpPr/>
            <p:nvPr/>
          </p:nvSpPr>
          <p:spPr>
            <a:xfrm>
              <a:off x="7292617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7" name="椭圆 3576"/>
            <p:cNvSpPr/>
            <p:nvPr/>
          </p:nvSpPr>
          <p:spPr>
            <a:xfrm>
              <a:off x="7973328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8" name="椭圆 3577"/>
            <p:cNvSpPr/>
            <p:nvPr/>
          </p:nvSpPr>
          <p:spPr>
            <a:xfrm>
              <a:off x="8139855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9" name="椭圆 3578"/>
            <p:cNvSpPr/>
            <p:nvPr/>
          </p:nvSpPr>
          <p:spPr>
            <a:xfrm>
              <a:off x="8139855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0" name="椭圆 3579"/>
            <p:cNvSpPr/>
            <p:nvPr/>
          </p:nvSpPr>
          <p:spPr>
            <a:xfrm>
              <a:off x="8309713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1" name="椭圆 3580"/>
            <p:cNvSpPr/>
            <p:nvPr/>
          </p:nvSpPr>
          <p:spPr>
            <a:xfrm>
              <a:off x="8309713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2" name="椭圆 3581"/>
            <p:cNvSpPr/>
            <p:nvPr/>
          </p:nvSpPr>
          <p:spPr>
            <a:xfrm>
              <a:off x="8476240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3" name="椭圆 3582"/>
            <p:cNvSpPr/>
            <p:nvPr/>
          </p:nvSpPr>
          <p:spPr>
            <a:xfrm>
              <a:off x="8476240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4" name="椭圆 3583"/>
            <p:cNvSpPr/>
            <p:nvPr/>
          </p:nvSpPr>
          <p:spPr>
            <a:xfrm>
              <a:off x="8654040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5" name="椭圆 3584"/>
            <p:cNvSpPr/>
            <p:nvPr/>
          </p:nvSpPr>
          <p:spPr>
            <a:xfrm>
              <a:off x="8654040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6" name="椭圆 3585"/>
            <p:cNvSpPr/>
            <p:nvPr/>
          </p:nvSpPr>
          <p:spPr>
            <a:xfrm>
              <a:off x="8823898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7" name="椭圆 3586"/>
            <p:cNvSpPr/>
            <p:nvPr/>
          </p:nvSpPr>
          <p:spPr>
            <a:xfrm>
              <a:off x="8823898" y="31773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8" name="椭圆 3587"/>
            <p:cNvSpPr/>
            <p:nvPr/>
          </p:nvSpPr>
          <p:spPr>
            <a:xfrm>
              <a:off x="8990424" y="300081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9" name="椭圆 3588"/>
            <p:cNvSpPr/>
            <p:nvPr/>
          </p:nvSpPr>
          <p:spPr>
            <a:xfrm>
              <a:off x="8990424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1" name="椭圆 3600"/>
            <p:cNvSpPr/>
            <p:nvPr/>
          </p:nvSpPr>
          <p:spPr>
            <a:xfrm>
              <a:off x="7973328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2" name="椭圆 3601"/>
            <p:cNvSpPr/>
            <p:nvPr/>
          </p:nvSpPr>
          <p:spPr>
            <a:xfrm>
              <a:off x="8139855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4" name="椭圆 3603"/>
            <p:cNvSpPr/>
            <p:nvPr/>
          </p:nvSpPr>
          <p:spPr>
            <a:xfrm>
              <a:off x="8476240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5" name="椭圆 3604"/>
            <p:cNvSpPr/>
            <p:nvPr/>
          </p:nvSpPr>
          <p:spPr>
            <a:xfrm>
              <a:off x="8654040" y="3353849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6" name="椭圆 3605"/>
            <p:cNvSpPr/>
            <p:nvPr/>
          </p:nvSpPr>
          <p:spPr>
            <a:xfrm>
              <a:off x="8823898" y="3353849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7" name="椭圆 3606"/>
            <p:cNvSpPr/>
            <p:nvPr/>
          </p:nvSpPr>
          <p:spPr>
            <a:xfrm>
              <a:off x="8990424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1" name="椭圆 3630"/>
            <p:cNvSpPr/>
            <p:nvPr/>
          </p:nvSpPr>
          <p:spPr>
            <a:xfrm>
              <a:off x="7973328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2" name="椭圆 3631"/>
            <p:cNvSpPr/>
            <p:nvPr/>
          </p:nvSpPr>
          <p:spPr>
            <a:xfrm>
              <a:off x="8139855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3" name="椭圆 3632"/>
            <p:cNvSpPr/>
            <p:nvPr/>
          </p:nvSpPr>
          <p:spPr>
            <a:xfrm>
              <a:off x="8139855" y="3706885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4" name="椭圆 3633"/>
            <p:cNvSpPr/>
            <p:nvPr/>
          </p:nvSpPr>
          <p:spPr>
            <a:xfrm>
              <a:off x="8309713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5" name="椭圆 3634"/>
            <p:cNvSpPr/>
            <p:nvPr/>
          </p:nvSpPr>
          <p:spPr>
            <a:xfrm>
              <a:off x="8309713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6" name="椭圆 3635"/>
            <p:cNvSpPr/>
            <p:nvPr/>
          </p:nvSpPr>
          <p:spPr>
            <a:xfrm>
              <a:off x="8476240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7" name="椭圆 3636"/>
            <p:cNvSpPr/>
            <p:nvPr/>
          </p:nvSpPr>
          <p:spPr>
            <a:xfrm>
              <a:off x="8476240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8" name="椭圆 3637"/>
            <p:cNvSpPr/>
            <p:nvPr/>
          </p:nvSpPr>
          <p:spPr>
            <a:xfrm>
              <a:off x="8654040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9" name="椭圆 3638"/>
            <p:cNvSpPr/>
            <p:nvPr/>
          </p:nvSpPr>
          <p:spPr>
            <a:xfrm>
              <a:off x="8654040" y="3706885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0" name="椭圆 3639"/>
            <p:cNvSpPr/>
            <p:nvPr/>
          </p:nvSpPr>
          <p:spPr>
            <a:xfrm>
              <a:off x="8823898" y="353036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1" name="椭圆 3640"/>
            <p:cNvSpPr/>
            <p:nvPr/>
          </p:nvSpPr>
          <p:spPr>
            <a:xfrm>
              <a:off x="8823898" y="3706885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2" name="椭圆 3641"/>
            <p:cNvSpPr/>
            <p:nvPr/>
          </p:nvSpPr>
          <p:spPr>
            <a:xfrm>
              <a:off x="8990424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3" name="椭圆 3642"/>
            <p:cNvSpPr/>
            <p:nvPr/>
          </p:nvSpPr>
          <p:spPr>
            <a:xfrm>
              <a:off x="8990424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1" name="椭圆 3660"/>
            <p:cNvSpPr/>
            <p:nvPr/>
          </p:nvSpPr>
          <p:spPr>
            <a:xfrm>
              <a:off x="745914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5" name="椭圆 3664"/>
            <p:cNvSpPr/>
            <p:nvPr/>
          </p:nvSpPr>
          <p:spPr>
            <a:xfrm>
              <a:off x="7806801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6" name="椭圆 3665"/>
            <p:cNvSpPr/>
            <p:nvPr/>
          </p:nvSpPr>
          <p:spPr>
            <a:xfrm>
              <a:off x="7973328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7" name="椭圆 3666"/>
            <p:cNvSpPr/>
            <p:nvPr/>
          </p:nvSpPr>
          <p:spPr>
            <a:xfrm>
              <a:off x="7973328" y="4059922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8" name="椭圆 3667"/>
            <p:cNvSpPr/>
            <p:nvPr/>
          </p:nvSpPr>
          <p:spPr>
            <a:xfrm>
              <a:off x="8139855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0" name="椭圆 3669"/>
            <p:cNvSpPr/>
            <p:nvPr/>
          </p:nvSpPr>
          <p:spPr>
            <a:xfrm>
              <a:off x="8309713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1" name="椭圆 3670"/>
            <p:cNvSpPr/>
            <p:nvPr/>
          </p:nvSpPr>
          <p:spPr>
            <a:xfrm>
              <a:off x="8309713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2" name="椭圆 3671"/>
            <p:cNvSpPr/>
            <p:nvPr/>
          </p:nvSpPr>
          <p:spPr>
            <a:xfrm>
              <a:off x="84762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3" name="椭圆 3672"/>
            <p:cNvSpPr/>
            <p:nvPr/>
          </p:nvSpPr>
          <p:spPr>
            <a:xfrm>
              <a:off x="8476240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4" name="椭圆 3673"/>
            <p:cNvSpPr/>
            <p:nvPr/>
          </p:nvSpPr>
          <p:spPr>
            <a:xfrm>
              <a:off x="8654040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5" name="椭圆 3674"/>
            <p:cNvSpPr/>
            <p:nvPr/>
          </p:nvSpPr>
          <p:spPr>
            <a:xfrm>
              <a:off x="8654040" y="4059922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6" name="椭圆 3675"/>
            <p:cNvSpPr/>
            <p:nvPr/>
          </p:nvSpPr>
          <p:spPr>
            <a:xfrm>
              <a:off x="8823898" y="3883404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7" name="椭圆 3676"/>
            <p:cNvSpPr/>
            <p:nvPr/>
          </p:nvSpPr>
          <p:spPr>
            <a:xfrm>
              <a:off x="8823898" y="405992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8" name="椭圆 3677"/>
            <p:cNvSpPr/>
            <p:nvPr/>
          </p:nvSpPr>
          <p:spPr>
            <a:xfrm>
              <a:off x="8990424" y="388340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9" name="椭圆 3678"/>
            <p:cNvSpPr/>
            <p:nvPr/>
          </p:nvSpPr>
          <p:spPr>
            <a:xfrm>
              <a:off x="8990424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0" name="椭圆 3679"/>
            <p:cNvSpPr/>
            <p:nvPr/>
          </p:nvSpPr>
          <p:spPr>
            <a:xfrm>
              <a:off x="6105664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1" name="椭圆 3680"/>
            <p:cNvSpPr/>
            <p:nvPr/>
          </p:nvSpPr>
          <p:spPr>
            <a:xfrm>
              <a:off x="6105664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2" name="椭圆 3681"/>
            <p:cNvSpPr/>
            <p:nvPr/>
          </p:nvSpPr>
          <p:spPr>
            <a:xfrm>
              <a:off x="6275523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3" name="椭圆 3682"/>
            <p:cNvSpPr/>
            <p:nvPr/>
          </p:nvSpPr>
          <p:spPr>
            <a:xfrm>
              <a:off x="6275523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4" name="椭圆 3683"/>
            <p:cNvSpPr/>
            <p:nvPr/>
          </p:nvSpPr>
          <p:spPr>
            <a:xfrm>
              <a:off x="644204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5" name="椭圆 3684"/>
            <p:cNvSpPr/>
            <p:nvPr/>
          </p:nvSpPr>
          <p:spPr>
            <a:xfrm>
              <a:off x="644204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6" name="椭圆 3685"/>
            <p:cNvSpPr/>
            <p:nvPr/>
          </p:nvSpPr>
          <p:spPr>
            <a:xfrm>
              <a:off x="6619848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7" name="椭圆 3686"/>
            <p:cNvSpPr/>
            <p:nvPr/>
          </p:nvSpPr>
          <p:spPr>
            <a:xfrm>
              <a:off x="661984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8" name="椭圆 3687"/>
            <p:cNvSpPr/>
            <p:nvPr/>
          </p:nvSpPr>
          <p:spPr>
            <a:xfrm>
              <a:off x="678970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89" name="椭圆 3688"/>
            <p:cNvSpPr/>
            <p:nvPr/>
          </p:nvSpPr>
          <p:spPr>
            <a:xfrm>
              <a:off x="678970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0" name="椭圆 3689"/>
            <p:cNvSpPr/>
            <p:nvPr/>
          </p:nvSpPr>
          <p:spPr>
            <a:xfrm>
              <a:off x="695623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1" name="椭圆 3690"/>
            <p:cNvSpPr/>
            <p:nvPr/>
          </p:nvSpPr>
          <p:spPr>
            <a:xfrm>
              <a:off x="6956233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2" name="椭圆 3691"/>
            <p:cNvSpPr/>
            <p:nvPr/>
          </p:nvSpPr>
          <p:spPr>
            <a:xfrm>
              <a:off x="7122760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3" name="椭圆 3692"/>
            <p:cNvSpPr/>
            <p:nvPr/>
          </p:nvSpPr>
          <p:spPr>
            <a:xfrm>
              <a:off x="712276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4" name="椭圆 3693"/>
            <p:cNvSpPr/>
            <p:nvPr/>
          </p:nvSpPr>
          <p:spPr>
            <a:xfrm>
              <a:off x="7292617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5" name="椭圆 3694"/>
            <p:cNvSpPr/>
            <p:nvPr/>
          </p:nvSpPr>
          <p:spPr>
            <a:xfrm>
              <a:off x="729261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6" name="椭圆 3695"/>
            <p:cNvSpPr/>
            <p:nvPr/>
          </p:nvSpPr>
          <p:spPr>
            <a:xfrm>
              <a:off x="7459145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7" name="椭圆 3696"/>
            <p:cNvSpPr/>
            <p:nvPr/>
          </p:nvSpPr>
          <p:spPr>
            <a:xfrm>
              <a:off x="7459145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8" name="椭圆 3697"/>
            <p:cNvSpPr/>
            <p:nvPr/>
          </p:nvSpPr>
          <p:spPr>
            <a:xfrm>
              <a:off x="7636943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99" name="椭圆 3698"/>
            <p:cNvSpPr/>
            <p:nvPr/>
          </p:nvSpPr>
          <p:spPr>
            <a:xfrm>
              <a:off x="763694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0" name="椭圆 3699"/>
            <p:cNvSpPr/>
            <p:nvPr/>
          </p:nvSpPr>
          <p:spPr>
            <a:xfrm>
              <a:off x="7806801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1" name="椭圆 3700"/>
            <p:cNvSpPr/>
            <p:nvPr/>
          </p:nvSpPr>
          <p:spPr>
            <a:xfrm>
              <a:off x="7806801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2" name="椭圆 3701"/>
            <p:cNvSpPr/>
            <p:nvPr/>
          </p:nvSpPr>
          <p:spPr>
            <a:xfrm>
              <a:off x="7973328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3" name="椭圆 3702"/>
            <p:cNvSpPr/>
            <p:nvPr/>
          </p:nvSpPr>
          <p:spPr>
            <a:xfrm>
              <a:off x="797332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4" name="椭圆 3703"/>
            <p:cNvSpPr/>
            <p:nvPr/>
          </p:nvSpPr>
          <p:spPr>
            <a:xfrm>
              <a:off x="8139855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5" name="椭圆 3704"/>
            <p:cNvSpPr/>
            <p:nvPr/>
          </p:nvSpPr>
          <p:spPr>
            <a:xfrm>
              <a:off x="8139855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6" name="椭圆 3705"/>
            <p:cNvSpPr/>
            <p:nvPr/>
          </p:nvSpPr>
          <p:spPr>
            <a:xfrm>
              <a:off x="8309713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7" name="椭圆 3706"/>
            <p:cNvSpPr/>
            <p:nvPr/>
          </p:nvSpPr>
          <p:spPr>
            <a:xfrm>
              <a:off x="8309713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8" name="椭圆 3707"/>
            <p:cNvSpPr/>
            <p:nvPr/>
          </p:nvSpPr>
          <p:spPr>
            <a:xfrm>
              <a:off x="8476240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09" name="椭圆 3708"/>
            <p:cNvSpPr/>
            <p:nvPr/>
          </p:nvSpPr>
          <p:spPr>
            <a:xfrm>
              <a:off x="84762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0" name="椭圆 3709"/>
            <p:cNvSpPr/>
            <p:nvPr/>
          </p:nvSpPr>
          <p:spPr>
            <a:xfrm>
              <a:off x="8654040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1" name="椭圆 3710"/>
            <p:cNvSpPr/>
            <p:nvPr/>
          </p:nvSpPr>
          <p:spPr>
            <a:xfrm>
              <a:off x="8654040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2" name="椭圆 3711"/>
            <p:cNvSpPr/>
            <p:nvPr/>
          </p:nvSpPr>
          <p:spPr>
            <a:xfrm>
              <a:off x="8823898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3" name="椭圆 3712"/>
            <p:cNvSpPr/>
            <p:nvPr/>
          </p:nvSpPr>
          <p:spPr>
            <a:xfrm>
              <a:off x="8823898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4" name="椭圆 3713"/>
            <p:cNvSpPr/>
            <p:nvPr/>
          </p:nvSpPr>
          <p:spPr>
            <a:xfrm>
              <a:off x="8990424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5" name="椭圆 3714"/>
            <p:cNvSpPr/>
            <p:nvPr/>
          </p:nvSpPr>
          <p:spPr>
            <a:xfrm>
              <a:off x="8990424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6" name="椭圆 3715"/>
            <p:cNvSpPr/>
            <p:nvPr/>
          </p:nvSpPr>
          <p:spPr>
            <a:xfrm>
              <a:off x="6105664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7" name="椭圆 3716"/>
            <p:cNvSpPr/>
            <p:nvPr/>
          </p:nvSpPr>
          <p:spPr>
            <a:xfrm>
              <a:off x="6275523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8" name="椭圆 3717"/>
            <p:cNvSpPr/>
            <p:nvPr/>
          </p:nvSpPr>
          <p:spPr>
            <a:xfrm>
              <a:off x="6442049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19" name="椭圆 3718"/>
            <p:cNvSpPr/>
            <p:nvPr/>
          </p:nvSpPr>
          <p:spPr>
            <a:xfrm>
              <a:off x="6619848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0" name="椭圆 3719"/>
            <p:cNvSpPr/>
            <p:nvPr/>
          </p:nvSpPr>
          <p:spPr>
            <a:xfrm>
              <a:off x="6789706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1" name="椭圆 3720"/>
            <p:cNvSpPr/>
            <p:nvPr/>
          </p:nvSpPr>
          <p:spPr>
            <a:xfrm>
              <a:off x="695623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2" name="椭圆 3721"/>
            <p:cNvSpPr/>
            <p:nvPr/>
          </p:nvSpPr>
          <p:spPr>
            <a:xfrm>
              <a:off x="7122760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3" name="椭圆 3722"/>
            <p:cNvSpPr/>
            <p:nvPr/>
          </p:nvSpPr>
          <p:spPr>
            <a:xfrm>
              <a:off x="729261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4" name="椭圆 3723"/>
            <p:cNvSpPr/>
            <p:nvPr/>
          </p:nvSpPr>
          <p:spPr>
            <a:xfrm>
              <a:off x="7459145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5" name="椭圆 3724"/>
            <p:cNvSpPr/>
            <p:nvPr/>
          </p:nvSpPr>
          <p:spPr>
            <a:xfrm>
              <a:off x="7636943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6" name="椭圆 3725"/>
            <p:cNvSpPr/>
            <p:nvPr/>
          </p:nvSpPr>
          <p:spPr>
            <a:xfrm>
              <a:off x="7806801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7" name="椭圆 3726"/>
            <p:cNvSpPr/>
            <p:nvPr/>
          </p:nvSpPr>
          <p:spPr>
            <a:xfrm>
              <a:off x="797332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8" name="椭圆 3727"/>
            <p:cNvSpPr/>
            <p:nvPr/>
          </p:nvSpPr>
          <p:spPr>
            <a:xfrm>
              <a:off x="8139855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29" name="椭圆 3728"/>
            <p:cNvSpPr/>
            <p:nvPr/>
          </p:nvSpPr>
          <p:spPr>
            <a:xfrm>
              <a:off x="8309713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0" name="椭圆 3729"/>
            <p:cNvSpPr/>
            <p:nvPr/>
          </p:nvSpPr>
          <p:spPr>
            <a:xfrm>
              <a:off x="8476240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1" name="椭圆 3730"/>
            <p:cNvSpPr/>
            <p:nvPr/>
          </p:nvSpPr>
          <p:spPr>
            <a:xfrm>
              <a:off x="8654040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2" name="椭圆 3731"/>
            <p:cNvSpPr/>
            <p:nvPr/>
          </p:nvSpPr>
          <p:spPr>
            <a:xfrm>
              <a:off x="8823898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3" name="椭圆 3732"/>
            <p:cNvSpPr/>
            <p:nvPr/>
          </p:nvSpPr>
          <p:spPr>
            <a:xfrm>
              <a:off x="8990424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5" name="椭圆 3734"/>
            <p:cNvSpPr/>
            <p:nvPr/>
          </p:nvSpPr>
          <p:spPr>
            <a:xfrm>
              <a:off x="3055063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6" name="椭圆 3735"/>
            <p:cNvSpPr/>
            <p:nvPr/>
          </p:nvSpPr>
          <p:spPr>
            <a:xfrm>
              <a:off x="3055063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7" name="椭圆 3736"/>
            <p:cNvSpPr/>
            <p:nvPr/>
          </p:nvSpPr>
          <p:spPr>
            <a:xfrm>
              <a:off x="3224922" y="529555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8" name="椭圆 3737"/>
            <p:cNvSpPr/>
            <p:nvPr/>
          </p:nvSpPr>
          <p:spPr>
            <a:xfrm>
              <a:off x="3224922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39" name="椭圆 3738"/>
            <p:cNvSpPr/>
            <p:nvPr/>
          </p:nvSpPr>
          <p:spPr>
            <a:xfrm>
              <a:off x="3391448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0" name="椭圆 3739"/>
            <p:cNvSpPr/>
            <p:nvPr/>
          </p:nvSpPr>
          <p:spPr>
            <a:xfrm>
              <a:off x="3391448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1" name="椭圆 3740"/>
            <p:cNvSpPr/>
            <p:nvPr/>
          </p:nvSpPr>
          <p:spPr>
            <a:xfrm>
              <a:off x="3569247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2" name="椭圆 3741"/>
            <p:cNvSpPr/>
            <p:nvPr/>
          </p:nvSpPr>
          <p:spPr>
            <a:xfrm>
              <a:off x="3569247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3" name="椭圆 3742"/>
            <p:cNvSpPr/>
            <p:nvPr/>
          </p:nvSpPr>
          <p:spPr>
            <a:xfrm>
              <a:off x="3739105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4" name="椭圆 3743"/>
            <p:cNvSpPr/>
            <p:nvPr/>
          </p:nvSpPr>
          <p:spPr>
            <a:xfrm>
              <a:off x="3739105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5" name="椭圆 3744"/>
            <p:cNvSpPr/>
            <p:nvPr/>
          </p:nvSpPr>
          <p:spPr>
            <a:xfrm>
              <a:off x="3905632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6" name="椭圆 3745"/>
            <p:cNvSpPr/>
            <p:nvPr/>
          </p:nvSpPr>
          <p:spPr>
            <a:xfrm>
              <a:off x="3905632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7" name="椭圆 3746"/>
            <p:cNvSpPr/>
            <p:nvPr/>
          </p:nvSpPr>
          <p:spPr>
            <a:xfrm>
              <a:off x="4072159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8" name="椭圆 3747"/>
            <p:cNvSpPr/>
            <p:nvPr/>
          </p:nvSpPr>
          <p:spPr>
            <a:xfrm>
              <a:off x="4072159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49" name="椭圆 3748"/>
            <p:cNvSpPr/>
            <p:nvPr/>
          </p:nvSpPr>
          <p:spPr>
            <a:xfrm>
              <a:off x="4242016" y="52955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0" name="椭圆 3749"/>
            <p:cNvSpPr/>
            <p:nvPr/>
          </p:nvSpPr>
          <p:spPr>
            <a:xfrm>
              <a:off x="4242016" y="70607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1" name="椭圆 3750"/>
            <p:cNvSpPr/>
            <p:nvPr/>
          </p:nvSpPr>
          <p:spPr>
            <a:xfrm>
              <a:off x="4408544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2" name="椭圆 3751"/>
            <p:cNvSpPr/>
            <p:nvPr/>
          </p:nvSpPr>
          <p:spPr>
            <a:xfrm>
              <a:off x="4408544" y="70607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3" name="椭圆 3752"/>
            <p:cNvSpPr/>
            <p:nvPr/>
          </p:nvSpPr>
          <p:spPr>
            <a:xfrm>
              <a:off x="4586342" y="52955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4" name="椭圆 3753"/>
            <p:cNvSpPr/>
            <p:nvPr/>
          </p:nvSpPr>
          <p:spPr>
            <a:xfrm>
              <a:off x="4586342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5" name="椭圆 3754"/>
            <p:cNvSpPr/>
            <p:nvPr/>
          </p:nvSpPr>
          <p:spPr>
            <a:xfrm>
              <a:off x="4756200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6" name="椭圆 3755"/>
            <p:cNvSpPr/>
            <p:nvPr/>
          </p:nvSpPr>
          <p:spPr>
            <a:xfrm>
              <a:off x="4756200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7" name="椭圆 3756"/>
            <p:cNvSpPr/>
            <p:nvPr/>
          </p:nvSpPr>
          <p:spPr>
            <a:xfrm>
              <a:off x="4922727" y="52955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8" name="椭圆 3757"/>
            <p:cNvSpPr/>
            <p:nvPr/>
          </p:nvSpPr>
          <p:spPr>
            <a:xfrm>
              <a:off x="4922727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59" name="椭圆 3758"/>
            <p:cNvSpPr/>
            <p:nvPr/>
          </p:nvSpPr>
          <p:spPr>
            <a:xfrm>
              <a:off x="5089254" y="52955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0" name="椭圆 3759"/>
            <p:cNvSpPr/>
            <p:nvPr/>
          </p:nvSpPr>
          <p:spPr>
            <a:xfrm>
              <a:off x="5089254" y="70607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1" name="椭圆 3760"/>
            <p:cNvSpPr/>
            <p:nvPr/>
          </p:nvSpPr>
          <p:spPr>
            <a:xfrm>
              <a:off x="5259112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2" name="椭圆 3761"/>
            <p:cNvSpPr/>
            <p:nvPr/>
          </p:nvSpPr>
          <p:spPr>
            <a:xfrm>
              <a:off x="5259112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3" name="椭圆 3762"/>
            <p:cNvSpPr/>
            <p:nvPr/>
          </p:nvSpPr>
          <p:spPr>
            <a:xfrm>
              <a:off x="5425639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4" name="椭圆 3763"/>
            <p:cNvSpPr/>
            <p:nvPr/>
          </p:nvSpPr>
          <p:spPr>
            <a:xfrm>
              <a:off x="5425639" y="70607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5" name="椭圆 3764"/>
            <p:cNvSpPr/>
            <p:nvPr/>
          </p:nvSpPr>
          <p:spPr>
            <a:xfrm>
              <a:off x="5603439" y="529555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6" name="椭圆 3765"/>
            <p:cNvSpPr/>
            <p:nvPr/>
          </p:nvSpPr>
          <p:spPr>
            <a:xfrm>
              <a:off x="5603439" y="706074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7" name="椭圆 3766"/>
            <p:cNvSpPr/>
            <p:nvPr/>
          </p:nvSpPr>
          <p:spPr>
            <a:xfrm>
              <a:off x="5773297" y="52955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8" name="椭圆 3767"/>
            <p:cNvSpPr/>
            <p:nvPr/>
          </p:nvSpPr>
          <p:spPr>
            <a:xfrm>
              <a:off x="5773297" y="70607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69" name="椭圆 3768"/>
            <p:cNvSpPr/>
            <p:nvPr/>
          </p:nvSpPr>
          <p:spPr>
            <a:xfrm>
              <a:off x="5939823" y="52955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0" name="椭圆 3769"/>
            <p:cNvSpPr/>
            <p:nvPr/>
          </p:nvSpPr>
          <p:spPr>
            <a:xfrm>
              <a:off x="5939823" y="70607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1" name="椭圆 3770"/>
            <p:cNvSpPr/>
            <p:nvPr/>
          </p:nvSpPr>
          <p:spPr>
            <a:xfrm>
              <a:off x="3055063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2" name="椭圆 3771"/>
            <p:cNvSpPr/>
            <p:nvPr/>
          </p:nvSpPr>
          <p:spPr>
            <a:xfrm>
              <a:off x="3055063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3" name="椭圆 3772"/>
            <p:cNvSpPr/>
            <p:nvPr/>
          </p:nvSpPr>
          <p:spPr>
            <a:xfrm>
              <a:off x="3224922" y="88259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4" name="椭圆 3773"/>
            <p:cNvSpPr/>
            <p:nvPr/>
          </p:nvSpPr>
          <p:spPr>
            <a:xfrm>
              <a:off x="3224922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5" name="椭圆 3774"/>
            <p:cNvSpPr/>
            <p:nvPr/>
          </p:nvSpPr>
          <p:spPr>
            <a:xfrm>
              <a:off x="3391448" y="882591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6" name="椭圆 3775"/>
            <p:cNvSpPr/>
            <p:nvPr/>
          </p:nvSpPr>
          <p:spPr>
            <a:xfrm>
              <a:off x="3391448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7" name="椭圆 3776"/>
            <p:cNvSpPr/>
            <p:nvPr/>
          </p:nvSpPr>
          <p:spPr>
            <a:xfrm>
              <a:off x="3569247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8" name="椭圆 3777"/>
            <p:cNvSpPr/>
            <p:nvPr/>
          </p:nvSpPr>
          <p:spPr>
            <a:xfrm>
              <a:off x="3569247" y="105911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79" name="椭圆 3778"/>
            <p:cNvSpPr/>
            <p:nvPr/>
          </p:nvSpPr>
          <p:spPr>
            <a:xfrm>
              <a:off x="3739105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0" name="椭圆 3779"/>
            <p:cNvSpPr/>
            <p:nvPr/>
          </p:nvSpPr>
          <p:spPr>
            <a:xfrm>
              <a:off x="3739105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1" name="椭圆 3780"/>
            <p:cNvSpPr/>
            <p:nvPr/>
          </p:nvSpPr>
          <p:spPr>
            <a:xfrm>
              <a:off x="3905632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2" name="椭圆 3781"/>
            <p:cNvSpPr/>
            <p:nvPr/>
          </p:nvSpPr>
          <p:spPr>
            <a:xfrm>
              <a:off x="390563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3" name="椭圆 3782"/>
            <p:cNvSpPr/>
            <p:nvPr/>
          </p:nvSpPr>
          <p:spPr>
            <a:xfrm>
              <a:off x="4072159" y="88259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4" name="椭圆 3783"/>
            <p:cNvSpPr/>
            <p:nvPr/>
          </p:nvSpPr>
          <p:spPr>
            <a:xfrm>
              <a:off x="4072159" y="1059110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5" name="椭圆 3784"/>
            <p:cNvSpPr/>
            <p:nvPr/>
          </p:nvSpPr>
          <p:spPr>
            <a:xfrm>
              <a:off x="4242016" y="88259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6" name="椭圆 3785"/>
            <p:cNvSpPr/>
            <p:nvPr/>
          </p:nvSpPr>
          <p:spPr>
            <a:xfrm>
              <a:off x="4242016" y="105911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7" name="椭圆 3786"/>
            <p:cNvSpPr/>
            <p:nvPr/>
          </p:nvSpPr>
          <p:spPr>
            <a:xfrm>
              <a:off x="4408544" y="88259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8" name="椭圆 3787"/>
            <p:cNvSpPr/>
            <p:nvPr/>
          </p:nvSpPr>
          <p:spPr>
            <a:xfrm>
              <a:off x="4408544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89" name="椭圆 3788"/>
            <p:cNvSpPr/>
            <p:nvPr/>
          </p:nvSpPr>
          <p:spPr>
            <a:xfrm>
              <a:off x="4586342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0" name="椭圆 3789"/>
            <p:cNvSpPr/>
            <p:nvPr/>
          </p:nvSpPr>
          <p:spPr>
            <a:xfrm>
              <a:off x="4586342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1" name="椭圆 3790"/>
            <p:cNvSpPr/>
            <p:nvPr/>
          </p:nvSpPr>
          <p:spPr>
            <a:xfrm>
              <a:off x="4756200" y="88259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2" name="椭圆 3791"/>
            <p:cNvSpPr/>
            <p:nvPr/>
          </p:nvSpPr>
          <p:spPr>
            <a:xfrm>
              <a:off x="4756200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3" name="椭圆 3792"/>
            <p:cNvSpPr/>
            <p:nvPr/>
          </p:nvSpPr>
          <p:spPr>
            <a:xfrm>
              <a:off x="4922727" y="88259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4" name="椭圆 3793"/>
            <p:cNvSpPr/>
            <p:nvPr/>
          </p:nvSpPr>
          <p:spPr>
            <a:xfrm>
              <a:off x="4922727" y="105911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5" name="椭圆 3794"/>
            <p:cNvSpPr/>
            <p:nvPr/>
          </p:nvSpPr>
          <p:spPr>
            <a:xfrm>
              <a:off x="5089254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6" name="椭圆 3795"/>
            <p:cNvSpPr/>
            <p:nvPr/>
          </p:nvSpPr>
          <p:spPr>
            <a:xfrm>
              <a:off x="5089254" y="105911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7" name="椭圆 3796"/>
            <p:cNvSpPr/>
            <p:nvPr/>
          </p:nvSpPr>
          <p:spPr>
            <a:xfrm>
              <a:off x="5259112" y="882591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8" name="椭圆 3797"/>
            <p:cNvSpPr/>
            <p:nvPr/>
          </p:nvSpPr>
          <p:spPr>
            <a:xfrm>
              <a:off x="5259112" y="105911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99" name="椭圆 3798"/>
            <p:cNvSpPr/>
            <p:nvPr/>
          </p:nvSpPr>
          <p:spPr>
            <a:xfrm>
              <a:off x="5425639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0" name="椭圆 3799"/>
            <p:cNvSpPr/>
            <p:nvPr/>
          </p:nvSpPr>
          <p:spPr>
            <a:xfrm>
              <a:off x="5425639" y="105911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1" name="椭圆 3800"/>
            <p:cNvSpPr/>
            <p:nvPr/>
          </p:nvSpPr>
          <p:spPr>
            <a:xfrm>
              <a:off x="5603439" y="88259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2" name="椭圆 3801"/>
            <p:cNvSpPr/>
            <p:nvPr/>
          </p:nvSpPr>
          <p:spPr>
            <a:xfrm>
              <a:off x="5603439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3" name="椭圆 3802"/>
            <p:cNvSpPr/>
            <p:nvPr/>
          </p:nvSpPr>
          <p:spPr>
            <a:xfrm>
              <a:off x="5773297" y="88259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4" name="椭圆 3803"/>
            <p:cNvSpPr/>
            <p:nvPr/>
          </p:nvSpPr>
          <p:spPr>
            <a:xfrm>
              <a:off x="5773297" y="105911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5" name="椭圆 3804"/>
            <p:cNvSpPr/>
            <p:nvPr/>
          </p:nvSpPr>
          <p:spPr>
            <a:xfrm>
              <a:off x="5939823" y="88259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6" name="椭圆 3805"/>
            <p:cNvSpPr/>
            <p:nvPr/>
          </p:nvSpPr>
          <p:spPr>
            <a:xfrm>
              <a:off x="5939823" y="105911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7" name="椭圆 3806"/>
            <p:cNvSpPr/>
            <p:nvPr/>
          </p:nvSpPr>
          <p:spPr>
            <a:xfrm>
              <a:off x="3055063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8" name="椭圆 3807"/>
            <p:cNvSpPr/>
            <p:nvPr/>
          </p:nvSpPr>
          <p:spPr>
            <a:xfrm>
              <a:off x="3055063" y="141214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09" name="椭圆 3808"/>
            <p:cNvSpPr/>
            <p:nvPr/>
          </p:nvSpPr>
          <p:spPr>
            <a:xfrm>
              <a:off x="3224922" y="1235629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0" name="椭圆 3809"/>
            <p:cNvSpPr/>
            <p:nvPr/>
          </p:nvSpPr>
          <p:spPr>
            <a:xfrm>
              <a:off x="3224922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1" name="椭圆 3810"/>
            <p:cNvSpPr/>
            <p:nvPr/>
          </p:nvSpPr>
          <p:spPr>
            <a:xfrm>
              <a:off x="3391448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2" name="椭圆 3811"/>
            <p:cNvSpPr/>
            <p:nvPr/>
          </p:nvSpPr>
          <p:spPr>
            <a:xfrm>
              <a:off x="3391448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3" name="椭圆 3812"/>
            <p:cNvSpPr/>
            <p:nvPr/>
          </p:nvSpPr>
          <p:spPr>
            <a:xfrm>
              <a:off x="3569247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4" name="椭圆 3813"/>
            <p:cNvSpPr/>
            <p:nvPr/>
          </p:nvSpPr>
          <p:spPr>
            <a:xfrm>
              <a:off x="3569247" y="1412146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5" name="椭圆 3814"/>
            <p:cNvSpPr/>
            <p:nvPr/>
          </p:nvSpPr>
          <p:spPr>
            <a:xfrm>
              <a:off x="3739105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6" name="椭圆 3815"/>
            <p:cNvSpPr/>
            <p:nvPr/>
          </p:nvSpPr>
          <p:spPr>
            <a:xfrm>
              <a:off x="3739105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7" name="椭圆 3816"/>
            <p:cNvSpPr/>
            <p:nvPr/>
          </p:nvSpPr>
          <p:spPr>
            <a:xfrm>
              <a:off x="3905632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8" name="椭圆 3817"/>
            <p:cNvSpPr/>
            <p:nvPr/>
          </p:nvSpPr>
          <p:spPr>
            <a:xfrm>
              <a:off x="390563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19" name="椭圆 3818"/>
            <p:cNvSpPr/>
            <p:nvPr/>
          </p:nvSpPr>
          <p:spPr>
            <a:xfrm>
              <a:off x="4072159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0" name="椭圆 3819"/>
            <p:cNvSpPr/>
            <p:nvPr/>
          </p:nvSpPr>
          <p:spPr>
            <a:xfrm>
              <a:off x="4072159" y="141214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1" name="椭圆 3820"/>
            <p:cNvSpPr/>
            <p:nvPr/>
          </p:nvSpPr>
          <p:spPr>
            <a:xfrm>
              <a:off x="4242016" y="1235629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2" name="椭圆 3821"/>
            <p:cNvSpPr/>
            <p:nvPr/>
          </p:nvSpPr>
          <p:spPr>
            <a:xfrm>
              <a:off x="4242016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3" name="椭圆 3822"/>
            <p:cNvSpPr/>
            <p:nvPr/>
          </p:nvSpPr>
          <p:spPr>
            <a:xfrm>
              <a:off x="4408544" y="1235629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4" name="椭圆 3823"/>
            <p:cNvSpPr/>
            <p:nvPr/>
          </p:nvSpPr>
          <p:spPr>
            <a:xfrm>
              <a:off x="4408544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5" name="椭圆 3824"/>
            <p:cNvSpPr/>
            <p:nvPr/>
          </p:nvSpPr>
          <p:spPr>
            <a:xfrm>
              <a:off x="4586342" y="123562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6" name="椭圆 3825"/>
            <p:cNvSpPr/>
            <p:nvPr/>
          </p:nvSpPr>
          <p:spPr>
            <a:xfrm>
              <a:off x="4586342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7" name="椭圆 3826"/>
            <p:cNvSpPr/>
            <p:nvPr/>
          </p:nvSpPr>
          <p:spPr>
            <a:xfrm>
              <a:off x="4756200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8" name="椭圆 3827"/>
            <p:cNvSpPr/>
            <p:nvPr/>
          </p:nvSpPr>
          <p:spPr>
            <a:xfrm>
              <a:off x="4756200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29" name="椭圆 3828"/>
            <p:cNvSpPr/>
            <p:nvPr/>
          </p:nvSpPr>
          <p:spPr>
            <a:xfrm>
              <a:off x="4922727" y="123562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0" name="椭圆 3829"/>
            <p:cNvSpPr/>
            <p:nvPr/>
          </p:nvSpPr>
          <p:spPr>
            <a:xfrm>
              <a:off x="4922727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1" name="椭圆 3830"/>
            <p:cNvSpPr/>
            <p:nvPr/>
          </p:nvSpPr>
          <p:spPr>
            <a:xfrm>
              <a:off x="5089254" y="123562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2" name="椭圆 3831"/>
            <p:cNvSpPr/>
            <p:nvPr/>
          </p:nvSpPr>
          <p:spPr>
            <a:xfrm>
              <a:off x="5089254" y="141214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3" name="椭圆 3832"/>
            <p:cNvSpPr/>
            <p:nvPr/>
          </p:nvSpPr>
          <p:spPr>
            <a:xfrm>
              <a:off x="5259112" y="1235629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5" name="椭圆 3834"/>
            <p:cNvSpPr/>
            <p:nvPr/>
          </p:nvSpPr>
          <p:spPr>
            <a:xfrm>
              <a:off x="5425639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6" name="椭圆 3835"/>
            <p:cNvSpPr/>
            <p:nvPr/>
          </p:nvSpPr>
          <p:spPr>
            <a:xfrm>
              <a:off x="5425639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7" name="椭圆 3836"/>
            <p:cNvSpPr/>
            <p:nvPr/>
          </p:nvSpPr>
          <p:spPr>
            <a:xfrm>
              <a:off x="5603439" y="123562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8" name="椭圆 3837"/>
            <p:cNvSpPr/>
            <p:nvPr/>
          </p:nvSpPr>
          <p:spPr>
            <a:xfrm>
              <a:off x="5603439" y="141214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39" name="椭圆 3838"/>
            <p:cNvSpPr/>
            <p:nvPr/>
          </p:nvSpPr>
          <p:spPr>
            <a:xfrm>
              <a:off x="5773297" y="123562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0" name="椭圆 3839"/>
            <p:cNvSpPr/>
            <p:nvPr/>
          </p:nvSpPr>
          <p:spPr>
            <a:xfrm>
              <a:off x="5773297" y="1412146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1" name="椭圆 3840"/>
            <p:cNvSpPr/>
            <p:nvPr/>
          </p:nvSpPr>
          <p:spPr>
            <a:xfrm>
              <a:off x="5939823" y="1235629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2" name="椭圆 3841"/>
            <p:cNvSpPr/>
            <p:nvPr/>
          </p:nvSpPr>
          <p:spPr>
            <a:xfrm>
              <a:off x="5939823" y="1412146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3" name="椭圆 3842"/>
            <p:cNvSpPr/>
            <p:nvPr/>
          </p:nvSpPr>
          <p:spPr>
            <a:xfrm>
              <a:off x="3055063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4" name="椭圆 3843"/>
            <p:cNvSpPr/>
            <p:nvPr/>
          </p:nvSpPr>
          <p:spPr>
            <a:xfrm>
              <a:off x="3055063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5" name="椭圆 3844"/>
            <p:cNvSpPr/>
            <p:nvPr/>
          </p:nvSpPr>
          <p:spPr>
            <a:xfrm>
              <a:off x="3224922" y="158866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6" name="椭圆 3845"/>
            <p:cNvSpPr/>
            <p:nvPr/>
          </p:nvSpPr>
          <p:spPr>
            <a:xfrm>
              <a:off x="3224922" y="1765183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7" name="椭圆 3846"/>
            <p:cNvSpPr/>
            <p:nvPr/>
          </p:nvSpPr>
          <p:spPr>
            <a:xfrm>
              <a:off x="3391448" y="158866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8" name="椭圆 3847"/>
            <p:cNvSpPr/>
            <p:nvPr/>
          </p:nvSpPr>
          <p:spPr>
            <a:xfrm>
              <a:off x="3391448" y="1765183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49" name="椭圆 3848"/>
            <p:cNvSpPr/>
            <p:nvPr/>
          </p:nvSpPr>
          <p:spPr>
            <a:xfrm>
              <a:off x="3569247" y="158866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0" name="椭圆 3849"/>
            <p:cNvSpPr/>
            <p:nvPr/>
          </p:nvSpPr>
          <p:spPr>
            <a:xfrm>
              <a:off x="3569247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1" name="椭圆 3850"/>
            <p:cNvSpPr/>
            <p:nvPr/>
          </p:nvSpPr>
          <p:spPr>
            <a:xfrm>
              <a:off x="3739105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2" name="椭圆 3851"/>
            <p:cNvSpPr/>
            <p:nvPr/>
          </p:nvSpPr>
          <p:spPr>
            <a:xfrm>
              <a:off x="3739105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3" name="椭圆 3852"/>
            <p:cNvSpPr/>
            <p:nvPr/>
          </p:nvSpPr>
          <p:spPr>
            <a:xfrm>
              <a:off x="3905632" y="158866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4" name="椭圆 3853"/>
            <p:cNvSpPr/>
            <p:nvPr/>
          </p:nvSpPr>
          <p:spPr>
            <a:xfrm>
              <a:off x="3905632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5" name="椭圆 3854"/>
            <p:cNvSpPr/>
            <p:nvPr/>
          </p:nvSpPr>
          <p:spPr>
            <a:xfrm>
              <a:off x="4072159" y="158866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6" name="椭圆 3855"/>
            <p:cNvSpPr/>
            <p:nvPr/>
          </p:nvSpPr>
          <p:spPr>
            <a:xfrm>
              <a:off x="4072159" y="176518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7" name="椭圆 3856"/>
            <p:cNvSpPr/>
            <p:nvPr/>
          </p:nvSpPr>
          <p:spPr>
            <a:xfrm>
              <a:off x="4242016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8" name="椭圆 3857"/>
            <p:cNvSpPr/>
            <p:nvPr/>
          </p:nvSpPr>
          <p:spPr>
            <a:xfrm>
              <a:off x="4242016" y="1765183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59" name="椭圆 3858"/>
            <p:cNvSpPr/>
            <p:nvPr/>
          </p:nvSpPr>
          <p:spPr>
            <a:xfrm>
              <a:off x="4408544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0" name="椭圆 3859"/>
            <p:cNvSpPr/>
            <p:nvPr/>
          </p:nvSpPr>
          <p:spPr>
            <a:xfrm>
              <a:off x="4408544" y="176518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1" name="椭圆 3860"/>
            <p:cNvSpPr/>
            <p:nvPr/>
          </p:nvSpPr>
          <p:spPr>
            <a:xfrm>
              <a:off x="4586342" y="158866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2" name="椭圆 3861"/>
            <p:cNvSpPr/>
            <p:nvPr/>
          </p:nvSpPr>
          <p:spPr>
            <a:xfrm>
              <a:off x="4586342" y="1765183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3" name="椭圆 3862"/>
            <p:cNvSpPr/>
            <p:nvPr/>
          </p:nvSpPr>
          <p:spPr>
            <a:xfrm>
              <a:off x="4756200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5" name="椭圆 3864"/>
            <p:cNvSpPr/>
            <p:nvPr/>
          </p:nvSpPr>
          <p:spPr>
            <a:xfrm>
              <a:off x="4922727" y="158866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6" name="椭圆 3865"/>
            <p:cNvSpPr/>
            <p:nvPr/>
          </p:nvSpPr>
          <p:spPr>
            <a:xfrm>
              <a:off x="4922727" y="176518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7" name="椭圆 3866"/>
            <p:cNvSpPr/>
            <p:nvPr/>
          </p:nvSpPr>
          <p:spPr>
            <a:xfrm>
              <a:off x="5089254" y="158866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9" name="椭圆 3868"/>
            <p:cNvSpPr/>
            <p:nvPr/>
          </p:nvSpPr>
          <p:spPr>
            <a:xfrm>
              <a:off x="5259112" y="158866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79" name="椭圆 3878"/>
            <p:cNvSpPr/>
            <p:nvPr/>
          </p:nvSpPr>
          <p:spPr>
            <a:xfrm>
              <a:off x="3055063" y="1941701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0" name="椭圆 3879"/>
            <p:cNvSpPr/>
            <p:nvPr/>
          </p:nvSpPr>
          <p:spPr>
            <a:xfrm>
              <a:off x="3055063" y="211822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1" name="椭圆 3880"/>
            <p:cNvSpPr/>
            <p:nvPr/>
          </p:nvSpPr>
          <p:spPr>
            <a:xfrm>
              <a:off x="3224922" y="1941701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2" name="椭圆 3881"/>
            <p:cNvSpPr/>
            <p:nvPr/>
          </p:nvSpPr>
          <p:spPr>
            <a:xfrm>
              <a:off x="3224922" y="211822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4" name="椭圆 3883"/>
            <p:cNvSpPr/>
            <p:nvPr/>
          </p:nvSpPr>
          <p:spPr>
            <a:xfrm>
              <a:off x="3391448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5" name="椭圆 3884"/>
            <p:cNvSpPr/>
            <p:nvPr/>
          </p:nvSpPr>
          <p:spPr>
            <a:xfrm>
              <a:off x="3569247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6" name="椭圆 3885"/>
            <p:cNvSpPr/>
            <p:nvPr/>
          </p:nvSpPr>
          <p:spPr>
            <a:xfrm>
              <a:off x="3569247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7" name="椭圆 3886"/>
            <p:cNvSpPr/>
            <p:nvPr/>
          </p:nvSpPr>
          <p:spPr>
            <a:xfrm>
              <a:off x="3739105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8" name="椭圆 3887"/>
            <p:cNvSpPr/>
            <p:nvPr/>
          </p:nvSpPr>
          <p:spPr>
            <a:xfrm>
              <a:off x="3739105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89" name="椭圆 3888"/>
            <p:cNvSpPr/>
            <p:nvPr/>
          </p:nvSpPr>
          <p:spPr>
            <a:xfrm>
              <a:off x="3905632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0" name="椭圆 3889"/>
            <p:cNvSpPr/>
            <p:nvPr/>
          </p:nvSpPr>
          <p:spPr>
            <a:xfrm>
              <a:off x="3905632" y="211822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1" name="椭圆 3890"/>
            <p:cNvSpPr/>
            <p:nvPr/>
          </p:nvSpPr>
          <p:spPr>
            <a:xfrm>
              <a:off x="4072159" y="1941701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2" name="椭圆 3891"/>
            <p:cNvSpPr/>
            <p:nvPr/>
          </p:nvSpPr>
          <p:spPr>
            <a:xfrm>
              <a:off x="4072159" y="211822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3" name="椭圆 3892"/>
            <p:cNvSpPr/>
            <p:nvPr/>
          </p:nvSpPr>
          <p:spPr>
            <a:xfrm>
              <a:off x="4242016" y="194170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4" name="椭圆 3893"/>
            <p:cNvSpPr/>
            <p:nvPr/>
          </p:nvSpPr>
          <p:spPr>
            <a:xfrm>
              <a:off x="4242016" y="211822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5" name="椭圆 3894"/>
            <p:cNvSpPr/>
            <p:nvPr/>
          </p:nvSpPr>
          <p:spPr>
            <a:xfrm>
              <a:off x="4408544" y="194170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6" name="椭圆 3895"/>
            <p:cNvSpPr/>
            <p:nvPr/>
          </p:nvSpPr>
          <p:spPr>
            <a:xfrm>
              <a:off x="4408544" y="211822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7" name="椭圆 3896"/>
            <p:cNvSpPr/>
            <p:nvPr/>
          </p:nvSpPr>
          <p:spPr>
            <a:xfrm>
              <a:off x="4586342" y="194170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99" name="椭圆 3898"/>
            <p:cNvSpPr/>
            <p:nvPr/>
          </p:nvSpPr>
          <p:spPr>
            <a:xfrm>
              <a:off x="4756200" y="194170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04" name="椭圆 3903"/>
            <p:cNvSpPr/>
            <p:nvPr/>
          </p:nvSpPr>
          <p:spPr>
            <a:xfrm>
              <a:off x="5089254" y="211822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6" name="椭圆 3915"/>
            <p:cNvSpPr/>
            <p:nvPr/>
          </p:nvSpPr>
          <p:spPr>
            <a:xfrm>
              <a:off x="3055063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7" name="椭圆 3916"/>
            <p:cNvSpPr/>
            <p:nvPr/>
          </p:nvSpPr>
          <p:spPr>
            <a:xfrm>
              <a:off x="3224922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8" name="椭圆 3917"/>
            <p:cNvSpPr/>
            <p:nvPr/>
          </p:nvSpPr>
          <p:spPr>
            <a:xfrm>
              <a:off x="3224922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19" name="椭圆 3918"/>
            <p:cNvSpPr/>
            <p:nvPr/>
          </p:nvSpPr>
          <p:spPr>
            <a:xfrm>
              <a:off x="3391448" y="229473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0" name="椭圆 3919"/>
            <p:cNvSpPr/>
            <p:nvPr/>
          </p:nvSpPr>
          <p:spPr>
            <a:xfrm>
              <a:off x="3391448" y="247125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1" name="椭圆 3920"/>
            <p:cNvSpPr/>
            <p:nvPr/>
          </p:nvSpPr>
          <p:spPr>
            <a:xfrm>
              <a:off x="3569247" y="229473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2" name="椭圆 3921"/>
            <p:cNvSpPr/>
            <p:nvPr/>
          </p:nvSpPr>
          <p:spPr>
            <a:xfrm>
              <a:off x="3569247" y="247125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3" name="椭圆 3922"/>
            <p:cNvSpPr/>
            <p:nvPr/>
          </p:nvSpPr>
          <p:spPr>
            <a:xfrm>
              <a:off x="3739105" y="22947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4" name="椭圆 3923"/>
            <p:cNvSpPr/>
            <p:nvPr/>
          </p:nvSpPr>
          <p:spPr>
            <a:xfrm>
              <a:off x="3739105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5" name="椭圆 3924"/>
            <p:cNvSpPr/>
            <p:nvPr/>
          </p:nvSpPr>
          <p:spPr>
            <a:xfrm>
              <a:off x="3905632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6" name="椭圆 3925"/>
            <p:cNvSpPr/>
            <p:nvPr/>
          </p:nvSpPr>
          <p:spPr>
            <a:xfrm>
              <a:off x="3905632" y="247125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27" name="椭圆 3926"/>
            <p:cNvSpPr/>
            <p:nvPr/>
          </p:nvSpPr>
          <p:spPr>
            <a:xfrm>
              <a:off x="4072159" y="229473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0" name="椭圆 3929"/>
            <p:cNvSpPr/>
            <p:nvPr/>
          </p:nvSpPr>
          <p:spPr>
            <a:xfrm>
              <a:off x="4242016" y="247125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31" name="椭圆 3930"/>
            <p:cNvSpPr/>
            <p:nvPr/>
          </p:nvSpPr>
          <p:spPr>
            <a:xfrm>
              <a:off x="4408544" y="2294737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45" name="椭圆 3944"/>
            <p:cNvSpPr/>
            <p:nvPr/>
          </p:nvSpPr>
          <p:spPr>
            <a:xfrm>
              <a:off x="5603439" y="2294737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1" name="椭圆 3950"/>
            <p:cNvSpPr/>
            <p:nvPr/>
          </p:nvSpPr>
          <p:spPr>
            <a:xfrm>
              <a:off x="3055063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2" name="椭圆 3951"/>
            <p:cNvSpPr/>
            <p:nvPr/>
          </p:nvSpPr>
          <p:spPr>
            <a:xfrm>
              <a:off x="3055063" y="2824293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3" name="椭圆 3952"/>
            <p:cNvSpPr/>
            <p:nvPr/>
          </p:nvSpPr>
          <p:spPr>
            <a:xfrm>
              <a:off x="3224922" y="26477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4" name="椭圆 3953"/>
            <p:cNvSpPr/>
            <p:nvPr/>
          </p:nvSpPr>
          <p:spPr>
            <a:xfrm>
              <a:off x="3224922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5" name="椭圆 3954"/>
            <p:cNvSpPr/>
            <p:nvPr/>
          </p:nvSpPr>
          <p:spPr>
            <a:xfrm>
              <a:off x="3391448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6" name="椭圆 3955"/>
            <p:cNvSpPr/>
            <p:nvPr/>
          </p:nvSpPr>
          <p:spPr>
            <a:xfrm>
              <a:off x="3391448" y="2824293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7" name="椭圆 3956"/>
            <p:cNvSpPr/>
            <p:nvPr/>
          </p:nvSpPr>
          <p:spPr>
            <a:xfrm>
              <a:off x="3569247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8" name="椭圆 3957"/>
            <p:cNvSpPr/>
            <p:nvPr/>
          </p:nvSpPr>
          <p:spPr>
            <a:xfrm>
              <a:off x="3569247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59" name="椭圆 3958"/>
            <p:cNvSpPr/>
            <p:nvPr/>
          </p:nvSpPr>
          <p:spPr>
            <a:xfrm>
              <a:off x="3739105" y="2647775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0" name="椭圆 3959"/>
            <p:cNvSpPr/>
            <p:nvPr/>
          </p:nvSpPr>
          <p:spPr>
            <a:xfrm>
              <a:off x="3739105" y="2824293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1" name="椭圆 3960"/>
            <p:cNvSpPr/>
            <p:nvPr/>
          </p:nvSpPr>
          <p:spPr>
            <a:xfrm>
              <a:off x="3905632" y="26477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2" name="椭圆 3961"/>
            <p:cNvSpPr/>
            <p:nvPr/>
          </p:nvSpPr>
          <p:spPr>
            <a:xfrm>
              <a:off x="3905632" y="2824293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3" name="椭圆 3962"/>
            <p:cNvSpPr/>
            <p:nvPr/>
          </p:nvSpPr>
          <p:spPr>
            <a:xfrm>
              <a:off x="4072159" y="26477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67" name="椭圆 3966"/>
            <p:cNvSpPr/>
            <p:nvPr/>
          </p:nvSpPr>
          <p:spPr>
            <a:xfrm>
              <a:off x="4408544" y="264777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7" name="椭圆 3986"/>
            <p:cNvSpPr/>
            <p:nvPr/>
          </p:nvSpPr>
          <p:spPr>
            <a:xfrm>
              <a:off x="3055063" y="3000811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8" name="椭圆 3987"/>
            <p:cNvSpPr/>
            <p:nvPr/>
          </p:nvSpPr>
          <p:spPr>
            <a:xfrm>
              <a:off x="3055063" y="3177330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89" name="椭圆 3988"/>
            <p:cNvSpPr/>
            <p:nvPr/>
          </p:nvSpPr>
          <p:spPr>
            <a:xfrm>
              <a:off x="3224922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0" name="椭圆 3989"/>
            <p:cNvSpPr/>
            <p:nvPr/>
          </p:nvSpPr>
          <p:spPr>
            <a:xfrm>
              <a:off x="3224922" y="3177330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1" name="椭圆 3990"/>
            <p:cNvSpPr/>
            <p:nvPr/>
          </p:nvSpPr>
          <p:spPr>
            <a:xfrm>
              <a:off x="3391448" y="3000811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2" name="椭圆 3991"/>
            <p:cNvSpPr/>
            <p:nvPr/>
          </p:nvSpPr>
          <p:spPr>
            <a:xfrm>
              <a:off x="3391448" y="3177330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3" name="椭圆 3992"/>
            <p:cNvSpPr/>
            <p:nvPr/>
          </p:nvSpPr>
          <p:spPr>
            <a:xfrm>
              <a:off x="3569247" y="3000811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4" name="椭圆 3993"/>
            <p:cNvSpPr/>
            <p:nvPr/>
          </p:nvSpPr>
          <p:spPr>
            <a:xfrm>
              <a:off x="3569247" y="31773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6" name="椭圆 3995"/>
            <p:cNvSpPr/>
            <p:nvPr/>
          </p:nvSpPr>
          <p:spPr>
            <a:xfrm>
              <a:off x="3739105" y="31773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7" name="椭圆 3996"/>
            <p:cNvSpPr/>
            <p:nvPr/>
          </p:nvSpPr>
          <p:spPr>
            <a:xfrm>
              <a:off x="3905632" y="3000811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8" name="椭圆 3997"/>
            <p:cNvSpPr/>
            <p:nvPr/>
          </p:nvSpPr>
          <p:spPr>
            <a:xfrm>
              <a:off x="3905632" y="3177330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99" name="椭圆 3998"/>
            <p:cNvSpPr/>
            <p:nvPr/>
          </p:nvSpPr>
          <p:spPr>
            <a:xfrm>
              <a:off x="4072159" y="3000811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02" name="椭圆 4001"/>
            <p:cNvSpPr/>
            <p:nvPr/>
          </p:nvSpPr>
          <p:spPr>
            <a:xfrm>
              <a:off x="4242016" y="3177330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3" name="椭圆 4022"/>
            <p:cNvSpPr/>
            <p:nvPr/>
          </p:nvSpPr>
          <p:spPr>
            <a:xfrm>
              <a:off x="3055063" y="3353849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4" name="椭圆 4023"/>
            <p:cNvSpPr/>
            <p:nvPr/>
          </p:nvSpPr>
          <p:spPr>
            <a:xfrm>
              <a:off x="322492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5" name="椭圆 4024"/>
            <p:cNvSpPr/>
            <p:nvPr/>
          </p:nvSpPr>
          <p:spPr>
            <a:xfrm>
              <a:off x="3391448" y="3353849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6" name="椭圆 4025"/>
            <p:cNvSpPr/>
            <p:nvPr/>
          </p:nvSpPr>
          <p:spPr>
            <a:xfrm>
              <a:off x="3569247" y="3353849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7" name="椭圆 4026"/>
            <p:cNvSpPr/>
            <p:nvPr/>
          </p:nvSpPr>
          <p:spPr>
            <a:xfrm>
              <a:off x="3739105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8" name="椭圆 4027"/>
            <p:cNvSpPr/>
            <p:nvPr/>
          </p:nvSpPr>
          <p:spPr>
            <a:xfrm>
              <a:off x="3905632" y="33538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29" name="椭圆 4028"/>
            <p:cNvSpPr/>
            <p:nvPr/>
          </p:nvSpPr>
          <p:spPr>
            <a:xfrm>
              <a:off x="4072159" y="33538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1" name="椭圆 4040"/>
            <p:cNvSpPr/>
            <p:nvPr/>
          </p:nvSpPr>
          <p:spPr>
            <a:xfrm>
              <a:off x="3055063" y="3530367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2" name="椭圆 4041"/>
            <p:cNvSpPr/>
            <p:nvPr/>
          </p:nvSpPr>
          <p:spPr>
            <a:xfrm>
              <a:off x="3055063" y="370688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3" name="椭圆 4042"/>
            <p:cNvSpPr/>
            <p:nvPr/>
          </p:nvSpPr>
          <p:spPr>
            <a:xfrm>
              <a:off x="3224922" y="3530367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4" name="椭圆 4043"/>
            <p:cNvSpPr/>
            <p:nvPr/>
          </p:nvSpPr>
          <p:spPr>
            <a:xfrm>
              <a:off x="3224922" y="3706885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5" name="椭圆 4044"/>
            <p:cNvSpPr/>
            <p:nvPr/>
          </p:nvSpPr>
          <p:spPr>
            <a:xfrm>
              <a:off x="3391448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7" name="椭圆 4046"/>
            <p:cNvSpPr/>
            <p:nvPr/>
          </p:nvSpPr>
          <p:spPr>
            <a:xfrm>
              <a:off x="3569247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8" name="椭圆 4047"/>
            <p:cNvSpPr/>
            <p:nvPr/>
          </p:nvSpPr>
          <p:spPr>
            <a:xfrm>
              <a:off x="3569247" y="370688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49" name="椭圆 4048"/>
            <p:cNvSpPr/>
            <p:nvPr/>
          </p:nvSpPr>
          <p:spPr>
            <a:xfrm>
              <a:off x="3739105" y="3530367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0" name="椭圆 4049"/>
            <p:cNvSpPr/>
            <p:nvPr/>
          </p:nvSpPr>
          <p:spPr>
            <a:xfrm>
              <a:off x="3739105" y="3706885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1" name="椭圆 4050"/>
            <p:cNvSpPr/>
            <p:nvPr/>
          </p:nvSpPr>
          <p:spPr>
            <a:xfrm>
              <a:off x="3905632" y="3530367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3" name="椭圆 4052"/>
            <p:cNvSpPr/>
            <p:nvPr/>
          </p:nvSpPr>
          <p:spPr>
            <a:xfrm>
              <a:off x="4072159" y="3530367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4" name="椭圆 4053"/>
            <p:cNvSpPr/>
            <p:nvPr/>
          </p:nvSpPr>
          <p:spPr>
            <a:xfrm>
              <a:off x="4072159" y="37068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55" name="椭圆 4054"/>
            <p:cNvSpPr/>
            <p:nvPr/>
          </p:nvSpPr>
          <p:spPr>
            <a:xfrm>
              <a:off x="4242016" y="3530367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7" name="椭圆 4076"/>
            <p:cNvSpPr/>
            <p:nvPr/>
          </p:nvSpPr>
          <p:spPr>
            <a:xfrm>
              <a:off x="3055063" y="3883404"/>
              <a:ext cx="153205" cy="1532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8" name="椭圆 4077"/>
            <p:cNvSpPr/>
            <p:nvPr/>
          </p:nvSpPr>
          <p:spPr>
            <a:xfrm>
              <a:off x="3055063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79" name="椭圆 4078"/>
            <p:cNvSpPr/>
            <p:nvPr/>
          </p:nvSpPr>
          <p:spPr>
            <a:xfrm>
              <a:off x="3224922" y="3883404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0" name="椭圆 4079"/>
            <p:cNvSpPr/>
            <p:nvPr/>
          </p:nvSpPr>
          <p:spPr>
            <a:xfrm>
              <a:off x="3224922" y="405992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1" name="椭圆 4080"/>
            <p:cNvSpPr/>
            <p:nvPr/>
          </p:nvSpPr>
          <p:spPr>
            <a:xfrm>
              <a:off x="3391448" y="3883404"/>
              <a:ext cx="153205" cy="1532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2" name="椭圆 4081"/>
            <p:cNvSpPr/>
            <p:nvPr/>
          </p:nvSpPr>
          <p:spPr>
            <a:xfrm>
              <a:off x="3391448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3" name="椭圆 4082"/>
            <p:cNvSpPr/>
            <p:nvPr/>
          </p:nvSpPr>
          <p:spPr>
            <a:xfrm>
              <a:off x="3569247" y="3883404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4" name="椭圆 4083"/>
            <p:cNvSpPr/>
            <p:nvPr/>
          </p:nvSpPr>
          <p:spPr>
            <a:xfrm>
              <a:off x="3569247" y="405992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5" name="椭圆 4084"/>
            <p:cNvSpPr/>
            <p:nvPr/>
          </p:nvSpPr>
          <p:spPr>
            <a:xfrm>
              <a:off x="3739105" y="38834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6" name="椭圆 4085"/>
            <p:cNvSpPr/>
            <p:nvPr/>
          </p:nvSpPr>
          <p:spPr>
            <a:xfrm>
              <a:off x="3739105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8" name="椭圆 4087"/>
            <p:cNvSpPr/>
            <p:nvPr/>
          </p:nvSpPr>
          <p:spPr>
            <a:xfrm>
              <a:off x="3905632" y="4059922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89" name="椭圆 4088"/>
            <p:cNvSpPr/>
            <p:nvPr/>
          </p:nvSpPr>
          <p:spPr>
            <a:xfrm>
              <a:off x="4072159" y="3883404"/>
              <a:ext cx="153205" cy="153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0" name="椭圆 4089"/>
            <p:cNvSpPr/>
            <p:nvPr/>
          </p:nvSpPr>
          <p:spPr>
            <a:xfrm>
              <a:off x="4072159" y="4059922"/>
              <a:ext cx="153205" cy="1532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2" name="椭圆 4091"/>
            <p:cNvSpPr/>
            <p:nvPr/>
          </p:nvSpPr>
          <p:spPr>
            <a:xfrm>
              <a:off x="4242016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96" name="椭圆 4095"/>
            <p:cNvSpPr/>
            <p:nvPr/>
          </p:nvSpPr>
          <p:spPr>
            <a:xfrm>
              <a:off x="4586342" y="4059922"/>
              <a:ext cx="153205" cy="1532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3" name="椭圆 4112"/>
            <p:cNvSpPr/>
            <p:nvPr/>
          </p:nvSpPr>
          <p:spPr>
            <a:xfrm>
              <a:off x="3055063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4" name="椭圆 4113"/>
            <p:cNvSpPr/>
            <p:nvPr/>
          </p:nvSpPr>
          <p:spPr>
            <a:xfrm>
              <a:off x="3055063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5" name="椭圆 4114"/>
            <p:cNvSpPr/>
            <p:nvPr/>
          </p:nvSpPr>
          <p:spPr>
            <a:xfrm>
              <a:off x="3224922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6" name="椭圆 4115"/>
            <p:cNvSpPr/>
            <p:nvPr/>
          </p:nvSpPr>
          <p:spPr>
            <a:xfrm>
              <a:off x="3224922" y="17651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7" name="椭圆 4116"/>
            <p:cNvSpPr/>
            <p:nvPr/>
          </p:nvSpPr>
          <p:spPr>
            <a:xfrm>
              <a:off x="3391448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8" name="椭圆 4117"/>
            <p:cNvSpPr/>
            <p:nvPr/>
          </p:nvSpPr>
          <p:spPr>
            <a:xfrm>
              <a:off x="3391448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19" name="椭圆 4118"/>
            <p:cNvSpPr/>
            <p:nvPr/>
          </p:nvSpPr>
          <p:spPr>
            <a:xfrm>
              <a:off x="3569247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0" name="椭圆 4119"/>
            <p:cNvSpPr/>
            <p:nvPr/>
          </p:nvSpPr>
          <p:spPr>
            <a:xfrm>
              <a:off x="356924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1" name="椭圆 4120"/>
            <p:cNvSpPr/>
            <p:nvPr/>
          </p:nvSpPr>
          <p:spPr>
            <a:xfrm>
              <a:off x="3739105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2" name="椭圆 4121"/>
            <p:cNvSpPr/>
            <p:nvPr/>
          </p:nvSpPr>
          <p:spPr>
            <a:xfrm>
              <a:off x="3739105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3905632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3905632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4072159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6" name="椭圆 4125"/>
            <p:cNvSpPr/>
            <p:nvPr/>
          </p:nvSpPr>
          <p:spPr>
            <a:xfrm>
              <a:off x="407215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7" name="椭圆 4126"/>
            <p:cNvSpPr/>
            <p:nvPr/>
          </p:nvSpPr>
          <p:spPr>
            <a:xfrm>
              <a:off x="4242016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8" name="椭圆 4127"/>
            <p:cNvSpPr/>
            <p:nvPr/>
          </p:nvSpPr>
          <p:spPr>
            <a:xfrm>
              <a:off x="4242016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29" name="椭圆 4128"/>
            <p:cNvSpPr/>
            <p:nvPr/>
          </p:nvSpPr>
          <p:spPr>
            <a:xfrm>
              <a:off x="4408544" y="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0" name="椭圆 4129"/>
            <p:cNvSpPr/>
            <p:nvPr/>
          </p:nvSpPr>
          <p:spPr>
            <a:xfrm>
              <a:off x="4408544" y="176518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1" name="椭圆 4130"/>
            <p:cNvSpPr/>
            <p:nvPr/>
          </p:nvSpPr>
          <p:spPr>
            <a:xfrm>
              <a:off x="4586342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2" name="椭圆 4131"/>
            <p:cNvSpPr/>
            <p:nvPr/>
          </p:nvSpPr>
          <p:spPr>
            <a:xfrm>
              <a:off x="4586342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3" name="椭圆 4132"/>
            <p:cNvSpPr/>
            <p:nvPr/>
          </p:nvSpPr>
          <p:spPr>
            <a:xfrm>
              <a:off x="4756200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4" name="椭圆 4133"/>
            <p:cNvSpPr/>
            <p:nvPr/>
          </p:nvSpPr>
          <p:spPr>
            <a:xfrm>
              <a:off x="4756200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5" name="椭圆 4134"/>
            <p:cNvSpPr/>
            <p:nvPr/>
          </p:nvSpPr>
          <p:spPr>
            <a:xfrm>
              <a:off x="4922727" y="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6" name="椭圆 4135"/>
            <p:cNvSpPr/>
            <p:nvPr/>
          </p:nvSpPr>
          <p:spPr>
            <a:xfrm>
              <a:off x="4922727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7" name="椭圆 4136"/>
            <p:cNvSpPr/>
            <p:nvPr/>
          </p:nvSpPr>
          <p:spPr>
            <a:xfrm>
              <a:off x="5089254" y="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8" name="椭圆 4137"/>
            <p:cNvSpPr/>
            <p:nvPr/>
          </p:nvSpPr>
          <p:spPr>
            <a:xfrm>
              <a:off x="5089254" y="176518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39" name="椭圆 4138"/>
            <p:cNvSpPr/>
            <p:nvPr/>
          </p:nvSpPr>
          <p:spPr>
            <a:xfrm>
              <a:off x="5259112" y="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0" name="椭圆 4139"/>
            <p:cNvSpPr/>
            <p:nvPr/>
          </p:nvSpPr>
          <p:spPr>
            <a:xfrm>
              <a:off x="5259112" y="17651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1" name="椭圆 4140"/>
            <p:cNvSpPr/>
            <p:nvPr/>
          </p:nvSpPr>
          <p:spPr>
            <a:xfrm>
              <a:off x="5425639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2" name="椭圆 4141"/>
            <p:cNvSpPr/>
            <p:nvPr/>
          </p:nvSpPr>
          <p:spPr>
            <a:xfrm>
              <a:off x="542563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3" name="椭圆 4142"/>
            <p:cNvSpPr/>
            <p:nvPr/>
          </p:nvSpPr>
          <p:spPr>
            <a:xfrm>
              <a:off x="5603439" y="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4" name="椭圆 4143"/>
            <p:cNvSpPr/>
            <p:nvPr/>
          </p:nvSpPr>
          <p:spPr>
            <a:xfrm>
              <a:off x="5603439" y="176518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5" name="椭圆 4144"/>
            <p:cNvSpPr/>
            <p:nvPr/>
          </p:nvSpPr>
          <p:spPr>
            <a:xfrm>
              <a:off x="5773297" y="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6" name="椭圆 4145"/>
            <p:cNvSpPr/>
            <p:nvPr/>
          </p:nvSpPr>
          <p:spPr>
            <a:xfrm>
              <a:off x="5773297" y="17651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7" name="椭圆 4146"/>
            <p:cNvSpPr/>
            <p:nvPr/>
          </p:nvSpPr>
          <p:spPr>
            <a:xfrm>
              <a:off x="5939823" y="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8" name="椭圆 4147"/>
            <p:cNvSpPr/>
            <p:nvPr/>
          </p:nvSpPr>
          <p:spPr>
            <a:xfrm>
              <a:off x="5939823" y="17651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49" name="椭圆 4148"/>
            <p:cNvSpPr/>
            <p:nvPr/>
          </p:nvSpPr>
          <p:spPr>
            <a:xfrm>
              <a:off x="3055063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0" name="椭圆 4149"/>
            <p:cNvSpPr/>
            <p:nvPr/>
          </p:nvSpPr>
          <p:spPr>
            <a:xfrm>
              <a:off x="3224922" y="353037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1" name="椭圆 4150"/>
            <p:cNvSpPr/>
            <p:nvPr/>
          </p:nvSpPr>
          <p:spPr>
            <a:xfrm>
              <a:off x="3391448" y="353037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2" name="椭圆 4151"/>
            <p:cNvSpPr/>
            <p:nvPr/>
          </p:nvSpPr>
          <p:spPr>
            <a:xfrm>
              <a:off x="3569247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3" name="椭圆 4152"/>
            <p:cNvSpPr/>
            <p:nvPr/>
          </p:nvSpPr>
          <p:spPr>
            <a:xfrm>
              <a:off x="3739105" y="35303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4" name="椭圆 4153"/>
            <p:cNvSpPr/>
            <p:nvPr/>
          </p:nvSpPr>
          <p:spPr>
            <a:xfrm>
              <a:off x="3905632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5" name="椭圆 4154"/>
            <p:cNvSpPr/>
            <p:nvPr/>
          </p:nvSpPr>
          <p:spPr>
            <a:xfrm>
              <a:off x="4072159" y="353037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6" name="椭圆 4155"/>
            <p:cNvSpPr/>
            <p:nvPr/>
          </p:nvSpPr>
          <p:spPr>
            <a:xfrm>
              <a:off x="4242016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7" name="椭圆 4156"/>
            <p:cNvSpPr/>
            <p:nvPr/>
          </p:nvSpPr>
          <p:spPr>
            <a:xfrm>
              <a:off x="4408544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8" name="椭圆 4157"/>
            <p:cNvSpPr/>
            <p:nvPr/>
          </p:nvSpPr>
          <p:spPr>
            <a:xfrm>
              <a:off x="4586342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59" name="椭圆 4158"/>
            <p:cNvSpPr/>
            <p:nvPr/>
          </p:nvSpPr>
          <p:spPr>
            <a:xfrm>
              <a:off x="4756200" y="35303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0" name="椭圆 4159"/>
            <p:cNvSpPr/>
            <p:nvPr/>
          </p:nvSpPr>
          <p:spPr>
            <a:xfrm>
              <a:off x="492272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1" name="椭圆 4160"/>
            <p:cNvSpPr/>
            <p:nvPr/>
          </p:nvSpPr>
          <p:spPr>
            <a:xfrm>
              <a:off x="5089254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2" name="椭圆 4161"/>
            <p:cNvSpPr/>
            <p:nvPr/>
          </p:nvSpPr>
          <p:spPr>
            <a:xfrm>
              <a:off x="5259112" y="353037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3" name="椭圆 4162"/>
            <p:cNvSpPr/>
            <p:nvPr/>
          </p:nvSpPr>
          <p:spPr>
            <a:xfrm>
              <a:off x="5425639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4" name="椭圆 4163"/>
            <p:cNvSpPr/>
            <p:nvPr/>
          </p:nvSpPr>
          <p:spPr>
            <a:xfrm>
              <a:off x="5603439" y="353037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5" name="椭圆 4164"/>
            <p:cNvSpPr/>
            <p:nvPr/>
          </p:nvSpPr>
          <p:spPr>
            <a:xfrm>
              <a:off x="5773297" y="35303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66" name="椭圆 4165"/>
            <p:cNvSpPr/>
            <p:nvPr/>
          </p:nvSpPr>
          <p:spPr>
            <a:xfrm>
              <a:off x="5939823" y="35303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9" name="椭圆 4768"/>
            <p:cNvSpPr/>
            <p:nvPr/>
          </p:nvSpPr>
          <p:spPr>
            <a:xfrm flipV="1">
              <a:off x="0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0" name="椭圆 4769"/>
            <p:cNvSpPr/>
            <p:nvPr/>
          </p:nvSpPr>
          <p:spPr>
            <a:xfrm flipV="1">
              <a:off x="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1" name="椭圆 4770"/>
            <p:cNvSpPr/>
            <p:nvPr/>
          </p:nvSpPr>
          <p:spPr>
            <a:xfrm flipV="1">
              <a:off x="169859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2" name="椭圆 4771"/>
            <p:cNvSpPr/>
            <p:nvPr/>
          </p:nvSpPr>
          <p:spPr>
            <a:xfrm flipV="1">
              <a:off x="169859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3" name="椭圆 4772"/>
            <p:cNvSpPr/>
            <p:nvPr/>
          </p:nvSpPr>
          <p:spPr>
            <a:xfrm flipV="1">
              <a:off x="33638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4" name="椭圆 4773"/>
            <p:cNvSpPr/>
            <p:nvPr/>
          </p:nvSpPr>
          <p:spPr>
            <a:xfrm flipV="1">
              <a:off x="33638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5" name="椭圆 4774"/>
            <p:cNvSpPr/>
            <p:nvPr/>
          </p:nvSpPr>
          <p:spPr>
            <a:xfrm flipV="1">
              <a:off x="514184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6" name="椭圆 4775"/>
            <p:cNvSpPr/>
            <p:nvPr/>
          </p:nvSpPr>
          <p:spPr>
            <a:xfrm flipV="1">
              <a:off x="51418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7" name="椭圆 4776"/>
            <p:cNvSpPr/>
            <p:nvPr/>
          </p:nvSpPr>
          <p:spPr>
            <a:xfrm flipV="1">
              <a:off x="684042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8" name="椭圆 4777"/>
            <p:cNvSpPr/>
            <p:nvPr/>
          </p:nvSpPr>
          <p:spPr>
            <a:xfrm flipV="1">
              <a:off x="684042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79" name="椭圆 4778"/>
            <p:cNvSpPr/>
            <p:nvPr/>
          </p:nvSpPr>
          <p:spPr>
            <a:xfrm flipV="1">
              <a:off x="85056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0" name="椭圆 4779"/>
            <p:cNvSpPr/>
            <p:nvPr/>
          </p:nvSpPr>
          <p:spPr>
            <a:xfrm flipV="1">
              <a:off x="85056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1" name="椭圆 4780"/>
            <p:cNvSpPr/>
            <p:nvPr/>
          </p:nvSpPr>
          <p:spPr>
            <a:xfrm flipV="1">
              <a:off x="101709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2" name="椭圆 4781"/>
            <p:cNvSpPr/>
            <p:nvPr/>
          </p:nvSpPr>
          <p:spPr>
            <a:xfrm flipV="1">
              <a:off x="1017096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3" name="椭圆 4782"/>
            <p:cNvSpPr/>
            <p:nvPr/>
          </p:nvSpPr>
          <p:spPr>
            <a:xfrm flipV="1">
              <a:off x="1186953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4" name="椭圆 4783"/>
            <p:cNvSpPr/>
            <p:nvPr/>
          </p:nvSpPr>
          <p:spPr>
            <a:xfrm flipV="1">
              <a:off x="1186953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5" name="椭圆 4784"/>
            <p:cNvSpPr/>
            <p:nvPr/>
          </p:nvSpPr>
          <p:spPr>
            <a:xfrm flipV="1">
              <a:off x="1353481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6" name="椭圆 4785"/>
            <p:cNvSpPr/>
            <p:nvPr/>
          </p:nvSpPr>
          <p:spPr>
            <a:xfrm flipV="1">
              <a:off x="1353481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7" name="椭圆 4786"/>
            <p:cNvSpPr/>
            <p:nvPr/>
          </p:nvSpPr>
          <p:spPr>
            <a:xfrm flipV="1">
              <a:off x="1531279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8" name="椭圆 4787"/>
            <p:cNvSpPr/>
            <p:nvPr/>
          </p:nvSpPr>
          <p:spPr>
            <a:xfrm flipV="1">
              <a:off x="153127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89" name="椭圆 4788"/>
            <p:cNvSpPr/>
            <p:nvPr/>
          </p:nvSpPr>
          <p:spPr>
            <a:xfrm flipV="1">
              <a:off x="1701137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0" name="椭圆 4789"/>
            <p:cNvSpPr/>
            <p:nvPr/>
          </p:nvSpPr>
          <p:spPr>
            <a:xfrm flipV="1">
              <a:off x="1701137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1" name="椭圆 4790"/>
            <p:cNvSpPr/>
            <p:nvPr/>
          </p:nvSpPr>
          <p:spPr>
            <a:xfrm flipV="1">
              <a:off x="1867664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2" name="椭圆 4791"/>
            <p:cNvSpPr/>
            <p:nvPr/>
          </p:nvSpPr>
          <p:spPr>
            <a:xfrm flipV="1">
              <a:off x="186766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3" name="椭圆 4792"/>
            <p:cNvSpPr/>
            <p:nvPr/>
          </p:nvSpPr>
          <p:spPr>
            <a:xfrm flipV="1">
              <a:off x="203419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4" name="椭圆 4793"/>
            <p:cNvSpPr/>
            <p:nvPr/>
          </p:nvSpPr>
          <p:spPr>
            <a:xfrm flipV="1">
              <a:off x="2034191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5" name="椭圆 4794"/>
            <p:cNvSpPr/>
            <p:nvPr/>
          </p:nvSpPr>
          <p:spPr>
            <a:xfrm flipV="1">
              <a:off x="220404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6" name="椭圆 4795"/>
            <p:cNvSpPr/>
            <p:nvPr/>
          </p:nvSpPr>
          <p:spPr>
            <a:xfrm flipV="1">
              <a:off x="220404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7" name="椭圆 4796"/>
            <p:cNvSpPr/>
            <p:nvPr/>
          </p:nvSpPr>
          <p:spPr>
            <a:xfrm flipV="1">
              <a:off x="2370576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8" name="椭圆 4797"/>
            <p:cNvSpPr/>
            <p:nvPr/>
          </p:nvSpPr>
          <p:spPr>
            <a:xfrm flipV="1">
              <a:off x="2370576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99" name="椭圆 4798"/>
            <p:cNvSpPr/>
            <p:nvPr/>
          </p:nvSpPr>
          <p:spPr>
            <a:xfrm flipV="1">
              <a:off x="2548376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0" name="椭圆 4799"/>
            <p:cNvSpPr/>
            <p:nvPr/>
          </p:nvSpPr>
          <p:spPr>
            <a:xfrm flipV="1">
              <a:off x="2548376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1" name="椭圆 4800"/>
            <p:cNvSpPr/>
            <p:nvPr/>
          </p:nvSpPr>
          <p:spPr>
            <a:xfrm flipV="1">
              <a:off x="271823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2" name="椭圆 4801"/>
            <p:cNvSpPr/>
            <p:nvPr/>
          </p:nvSpPr>
          <p:spPr>
            <a:xfrm flipV="1">
              <a:off x="2718234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3" name="椭圆 4802"/>
            <p:cNvSpPr/>
            <p:nvPr/>
          </p:nvSpPr>
          <p:spPr>
            <a:xfrm flipV="1">
              <a:off x="288476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4" name="椭圆 4803"/>
            <p:cNvSpPr/>
            <p:nvPr/>
          </p:nvSpPr>
          <p:spPr>
            <a:xfrm flipV="1">
              <a:off x="2884760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5" name="椭圆 4804"/>
            <p:cNvSpPr/>
            <p:nvPr/>
          </p:nvSpPr>
          <p:spPr>
            <a:xfrm flipV="1">
              <a:off x="0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6" name="椭圆 4805"/>
            <p:cNvSpPr/>
            <p:nvPr/>
          </p:nvSpPr>
          <p:spPr>
            <a:xfrm flipV="1">
              <a:off x="0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7" name="椭圆 4806"/>
            <p:cNvSpPr/>
            <p:nvPr/>
          </p:nvSpPr>
          <p:spPr>
            <a:xfrm flipV="1">
              <a:off x="169859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8" name="椭圆 4807"/>
            <p:cNvSpPr/>
            <p:nvPr/>
          </p:nvSpPr>
          <p:spPr>
            <a:xfrm flipV="1">
              <a:off x="16985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09" name="椭圆 4808"/>
            <p:cNvSpPr/>
            <p:nvPr/>
          </p:nvSpPr>
          <p:spPr>
            <a:xfrm flipV="1">
              <a:off x="336385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0" name="椭圆 4809"/>
            <p:cNvSpPr/>
            <p:nvPr/>
          </p:nvSpPr>
          <p:spPr>
            <a:xfrm flipV="1">
              <a:off x="336385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1" name="椭圆 4810"/>
            <p:cNvSpPr/>
            <p:nvPr/>
          </p:nvSpPr>
          <p:spPr>
            <a:xfrm flipV="1">
              <a:off x="514184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2" name="椭圆 4811"/>
            <p:cNvSpPr/>
            <p:nvPr/>
          </p:nvSpPr>
          <p:spPr>
            <a:xfrm flipV="1">
              <a:off x="514184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3" name="椭圆 4812"/>
            <p:cNvSpPr/>
            <p:nvPr/>
          </p:nvSpPr>
          <p:spPr>
            <a:xfrm flipV="1">
              <a:off x="68404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4" name="椭圆 4813"/>
            <p:cNvSpPr/>
            <p:nvPr/>
          </p:nvSpPr>
          <p:spPr>
            <a:xfrm flipV="1">
              <a:off x="684042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5" name="椭圆 4814"/>
            <p:cNvSpPr/>
            <p:nvPr/>
          </p:nvSpPr>
          <p:spPr>
            <a:xfrm flipV="1">
              <a:off x="85056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6" name="椭圆 4815"/>
            <p:cNvSpPr/>
            <p:nvPr/>
          </p:nvSpPr>
          <p:spPr>
            <a:xfrm flipV="1">
              <a:off x="85056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7" name="椭圆 4816"/>
            <p:cNvSpPr/>
            <p:nvPr/>
          </p:nvSpPr>
          <p:spPr>
            <a:xfrm flipV="1">
              <a:off x="1017096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8" name="椭圆 4817"/>
            <p:cNvSpPr/>
            <p:nvPr/>
          </p:nvSpPr>
          <p:spPr>
            <a:xfrm flipV="1">
              <a:off x="1017096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19" name="椭圆 4818"/>
            <p:cNvSpPr/>
            <p:nvPr/>
          </p:nvSpPr>
          <p:spPr>
            <a:xfrm flipV="1">
              <a:off x="1186953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0" name="椭圆 4819"/>
            <p:cNvSpPr/>
            <p:nvPr/>
          </p:nvSpPr>
          <p:spPr>
            <a:xfrm flipV="1">
              <a:off x="1186953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1" name="椭圆 4820"/>
            <p:cNvSpPr/>
            <p:nvPr/>
          </p:nvSpPr>
          <p:spPr>
            <a:xfrm flipV="1">
              <a:off x="1353481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2" name="椭圆 4821"/>
            <p:cNvSpPr/>
            <p:nvPr/>
          </p:nvSpPr>
          <p:spPr>
            <a:xfrm flipV="1">
              <a:off x="135348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3" name="椭圆 4822"/>
            <p:cNvSpPr/>
            <p:nvPr/>
          </p:nvSpPr>
          <p:spPr>
            <a:xfrm flipV="1">
              <a:off x="153127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4" name="椭圆 4823"/>
            <p:cNvSpPr/>
            <p:nvPr/>
          </p:nvSpPr>
          <p:spPr>
            <a:xfrm flipV="1">
              <a:off x="1531279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5" name="椭圆 4824"/>
            <p:cNvSpPr/>
            <p:nvPr/>
          </p:nvSpPr>
          <p:spPr>
            <a:xfrm flipV="1">
              <a:off x="170113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6" name="椭圆 4825"/>
            <p:cNvSpPr/>
            <p:nvPr/>
          </p:nvSpPr>
          <p:spPr>
            <a:xfrm flipV="1">
              <a:off x="1701137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7" name="椭圆 4826"/>
            <p:cNvSpPr/>
            <p:nvPr/>
          </p:nvSpPr>
          <p:spPr>
            <a:xfrm flipV="1">
              <a:off x="1867664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8" name="椭圆 4827"/>
            <p:cNvSpPr/>
            <p:nvPr/>
          </p:nvSpPr>
          <p:spPr>
            <a:xfrm flipV="1">
              <a:off x="186766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29" name="椭圆 4828"/>
            <p:cNvSpPr/>
            <p:nvPr/>
          </p:nvSpPr>
          <p:spPr>
            <a:xfrm flipV="1">
              <a:off x="203419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0" name="椭圆 4829"/>
            <p:cNvSpPr/>
            <p:nvPr/>
          </p:nvSpPr>
          <p:spPr>
            <a:xfrm flipV="1">
              <a:off x="2034191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1" name="椭圆 4830"/>
            <p:cNvSpPr/>
            <p:nvPr/>
          </p:nvSpPr>
          <p:spPr>
            <a:xfrm flipV="1">
              <a:off x="2204049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2" name="椭圆 4831"/>
            <p:cNvSpPr/>
            <p:nvPr/>
          </p:nvSpPr>
          <p:spPr>
            <a:xfrm flipV="1">
              <a:off x="2204049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3" name="椭圆 4832"/>
            <p:cNvSpPr/>
            <p:nvPr/>
          </p:nvSpPr>
          <p:spPr>
            <a:xfrm flipV="1">
              <a:off x="2370576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4" name="椭圆 4833"/>
            <p:cNvSpPr/>
            <p:nvPr/>
          </p:nvSpPr>
          <p:spPr>
            <a:xfrm flipV="1">
              <a:off x="2370576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5" name="椭圆 4834"/>
            <p:cNvSpPr/>
            <p:nvPr/>
          </p:nvSpPr>
          <p:spPr>
            <a:xfrm flipV="1">
              <a:off x="254837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6" name="椭圆 4835"/>
            <p:cNvSpPr/>
            <p:nvPr/>
          </p:nvSpPr>
          <p:spPr>
            <a:xfrm flipV="1">
              <a:off x="2548376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7" name="椭圆 4836"/>
            <p:cNvSpPr/>
            <p:nvPr/>
          </p:nvSpPr>
          <p:spPr>
            <a:xfrm flipV="1">
              <a:off x="271823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8" name="椭圆 4837"/>
            <p:cNvSpPr/>
            <p:nvPr/>
          </p:nvSpPr>
          <p:spPr>
            <a:xfrm flipV="1">
              <a:off x="2718234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39" name="椭圆 4838"/>
            <p:cNvSpPr/>
            <p:nvPr/>
          </p:nvSpPr>
          <p:spPr>
            <a:xfrm flipV="1">
              <a:off x="2884760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0" name="椭圆 4839"/>
            <p:cNvSpPr/>
            <p:nvPr/>
          </p:nvSpPr>
          <p:spPr>
            <a:xfrm flipV="1">
              <a:off x="2884760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1" name="椭圆 4840"/>
            <p:cNvSpPr/>
            <p:nvPr/>
          </p:nvSpPr>
          <p:spPr>
            <a:xfrm flipV="1">
              <a:off x="0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2" name="椭圆 4841"/>
            <p:cNvSpPr/>
            <p:nvPr/>
          </p:nvSpPr>
          <p:spPr>
            <a:xfrm flipV="1">
              <a:off x="0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3" name="椭圆 4842"/>
            <p:cNvSpPr/>
            <p:nvPr/>
          </p:nvSpPr>
          <p:spPr>
            <a:xfrm flipV="1">
              <a:off x="169859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4" name="椭圆 4843"/>
            <p:cNvSpPr/>
            <p:nvPr/>
          </p:nvSpPr>
          <p:spPr>
            <a:xfrm flipV="1">
              <a:off x="169859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5" name="椭圆 4844"/>
            <p:cNvSpPr/>
            <p:nvPr/>
          </p:nvSpPr>
          <p:spPr>
            <a:xfrm flipV="1">
              <a:off x="33638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6" name="椭圆 4845"/>
            <p:cNvSpPr/>
            <p:nvPr/>
          </p:nvSpPr>
          <p:spPr>
            <a:xfrm flipV="1">
              <a:off x="336385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7" name="椭圆 4846"/>
            <p:cNvSpPr/>
            <p:nvPr/>
          </p:nvSpPr>
          <p:spPr>
            <a:xfrm flipV="1">
              <a:off x="514184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8" name="椭圆 4847"/>
            <p:cNvSpPr/>
            <p:nvPr/>
          </p:nvSpPr>
          <p:spPr>
            <a:xfrm flipV="1">
              <a:off x="5141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49" name="椭圆 4848"/>
            <p:cNvSpPr/>
            <p:nvPr/>
          </p:nvSpPr>
          <p:spPr>
            <a:xfrm flipV="1">
              <a:off x="68404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0" name="椭圆 4849"/>
            <p:cNvSpPr/>
            <p:nvPr/>
          </p:nvSpPr>
          <p:spPr>
            <a:xfrm flipV="1">
              <a:off x="68404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1" name="椭圆 4850"/>
            <p:cNvSpPr/>
            <p:nvPr/>
          </p:nvSpPr>
          <p:spPr>
            <a:xfrm flipV="1">
              <a:off x="85056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2" name="椭圆 4851"/>
            <p:cNvSpPr/>
            <p:nvPr/>
          </p:nvSpPr>
          <p:spPr>
            <a:xfrm flipV="1">
              <a:off x="8505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3" name="椭圆 4852"/>
            <p:cNvSpPr/>
            <p:nvPr/>
          </p:nvSpPr>
          <p:spPr>
            <a:xfrm flipV="1">
              <a:off x="1017096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4" name="椭圆 4853"/>
            <p:cNvSpPr/>
            <p:nvPr/>
          </p:nvSpPr>
          <p:spPr>
            <a:xfrm flipV="1">
              <a:off x="1017096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5" name="椭圆 4854"/>
            <p:cNvSpPr/>
            <p:nvPr/>
          </p:nvSpPr>
          <p:spPr>
            <a:xfrm flipV="1">
              <a:off x="1186953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6" name="椭圆 4855"/>
            <p:cNvSpPr/>
            <p:nvPr/>
          </p:nvSpPr>
          <p:spPr>
            <a:xfrm flipV="1">
              <a:off x="1186953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7" name="椭圆 4856"/>
            <p:cNvSpPr/>
            <p:nvPr/>
          </p:nvSpPr>
          <p:spPr>
            <a:xfrm flipV="1">
              <a:off x="1353481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8" name="椭圆 4857"/>
            <p:cNvSpPr/>
            <p:nvPr/>
          </p:nvSpPr>
          <p:spPr>
            <a:xfrm flipV="1">
              <a:off x="135348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59" name="椭圆 4858"/>
            <p:cNvSpPr/>
            <p:nvPr/>
          </p:nvSpPr>
          <p:spPr>
            <a:xfrm flipV="1">
              <a:off x="1531279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0" name="椭圆 4859"/>
            <p:cNvSpPr/>
            <p:nvPr/>
          </p:nvSpPr>
          <p:spPr>
            <a:xfrm flipV="1">
              <a:off x="153127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1" name="椭圆 4860"/>
            <p:cNvSpPr/>
            <p:nvPr/>
          </p:nvSpPr>
          <p:spPr>
            <a:xfrm flipV="1">
              <a:off x="170113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2" name="椭圆 4861"/>
            <p:cNvSpPr/>
            <p:nvPr/>
          </p:nvSpPr>
          <p:spPr>
            <a:xfrm flipV="1">
              <a:off x="170113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3" name="椭圆 4862"/>
            <p:cNvSpPr/>
            <p:nvPr/>
          </p:nvSpPr>
          <p:spPr>
            <a:xfrm flipV="1">
              <a:off x="1867664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4" name="椭圆 4863"/>
            <p:cNvSpPr/>
            <p:nvPr/>
          </p:nvSpPr>
          <p:spPr>
            <a:xfrm flipV="1">
              <a:off x="1867664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5" name="椭圆 4864"/>
            <p:cNvSpPr/>
            <p:nvPr/>
          </p:nvSpPr>
          <p:spPr>
            <a:xfrm flipV="1">
              <a:off x="2034191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6" name="椭圆 4865"/>
            <p:cNvSpPr/>
            <p:nvPr/>
          </p:nvSpPr>
          <p:spPr>
            <a:xfrm flipV="1">
              <a:off x="2034191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7" name="椭圆 4866"/>
            <p:cNvSpPr/>
            <p:nvPr/>
          </p:nvSpPr>
          <p:spPr>
            <a:xfrm flipV="1">
              <a:off x="2204049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8" name="椭圆 4867"/>
            <p:cNvSpPr/>
            <p:nvPr/>
          </p:nvSpPr>
          <p:spPr>
            <a:xfrm flipV="1">
              <a:off x="220404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69" name="椭圆 4868"/>
            <p:cNvSpPr/>
            <p:nvPr/>
          </p:nvSpPr>
          <p:spPr>
            <a:xfrm flipV="1">
              <a:off x="2370576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0" name="椭圆 4869"/>
            <p:cNvSpPr/>
            <p:nvPr/>
          </p:nvSpPr>
          <p:spPr>
            <a:xfrm flipV="1">
              <a:off x="2370576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1" name="椭圆 4870"/>
            <p:cNvSpPr/>
            <p:nvPr/>
          </p:nvSpPr>
          <p:spPr>
            <a:xfrm flipV="1">
              <a:off x="2548376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2" name="椭圆 4871"/>
            <p:cNvSpPr/>
            <p:nvPr/>
          </p:nvSpPr>
          <p:spPr>
            <a:xfrm flipV="1">
              <a:off x="254837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3" name="椭圆 4872"/>
            <p:cNvSpPr/>
            <p:nvPr/>
          </p:nvSpPr>
          <p:spPr>
            <a:xfrm flipV="1">
              <a:off x="2718234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4" name="椭圆 4873"/>
            <p:cNvSpPr/>
            <p:nvPr/>
          </p:nvSpPr>
          <p:spPr>
            <a:xfrm flipV="1">
              <a:off x="271823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5" name="椭圆 4874"/>
            <p:cNvSpPr/>
            <p:nvPr/>
          </p:nvSpPr>
          <p:spPr>
            <a:xfrm flipV="1">
              <a:off x="288476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6" name="椭圆 4875"/>
            <p:cNvSpPr/>
            <p:nvPr/>
          </p:nvSpPr>
          <p:spPr>
            <a:xfrm flipV="1">
              <a:off x="2884760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7" name="椭圆 4876"/>
            <p:cNvSpPr/>
            <p:nvPr/>
          </p:nvSpPr>
          <p:spPr>
            <a:xfrm flipV="1">
              <a:off x="0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8" name="椭圆 4877"/>
            <p:cNvSpPr/>
            <p:nvPr/>
          </p:nvSpPr>
          <p:spPr>
            <a:xfrm flipV="1">
              <a:off x="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79" name="椭圆 4878"/>
            <p:cNvSpPr/>
            <p:nvPr/>
          </p:nvSpPr>
          <p:spPr>
            <a:xfrm flipV="1">
              <a:off x="16985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0" name="椭圆 4879"/>
            <p:cNvSpPr/>
            <p:nvPr/>
          </p:nvSpPr>
          <p:spPr>
            <a:xfrm flipV="1">
              <a:off x="16985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1" name="椭圆 4880"/>
            <p:cNvSpPr/>
            <p:nvPr/>
          </p:nvSpPr>
          <p:spPr>
            <a:xfrm flipV="1">
              <a:off x="336385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2" name="椭圆 4881"/>
            <p:cNvSpPr/>
            <p:nvPr/>
          </p:nvSpPr>
          <p:spPr>
            <a:xfrm flipV="1">
              <a:off x="336385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3" name="椭圆 4882"/>
            <p:cNvSpPr/>
            <p:nvPr/>
          </p:nvSpPr>
          <p:spPr>
            <a:xfrm flipV="1">
              <a:off x="51418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4" name="椭圆 4883"/>
            <p:cNvSpPr/>
            <p:nvPr/>
          </p:nvSpPr>
          <p:spPr>
            <a:xfrm flipV="1">
              <a:off x="5141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5" name="椭圆 4884"/>
            <p:cNvSpPr/>
            <p:nvPr/>
          </p:nvSpPr>
          <p:spPr>
            <a:xfrm flipV="1">
              <a:off x="68404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6" name="椭圆 4885"/>
            <p:cNvSpPr/>
            <p:nvPr/>
          </p:nvSpPr>
          <p:spPr>
            <a:xfrm flipV="1">
              <a:off x="68404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7" name="椭圆 4886"/>
            <p:cNvSpPr/>
            <p:nvPr/>
          </p:nvSpPr>
          <p:spPr>
            <a:xfrm flipV="1">
              <a:off x="850569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8" name="椭圆 4887"/>
            <p:cNvSpPr/>
            <p:nvPr/>
          </p:nvSpPr>
          <p:spPr>
            <a:xfrm flipV="1">
              <a:off x="85056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89" name="椭圆 4888"/>
            <p:cNvSpPr/>
            <p:nvPr/>
          </p:nvSpPr>
          <p:spPr>
            <a:xfrm flipV="1">
              <a:off x="101709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0" name="椭圆 4889"/>
            <p:cNvSpPr/>
            <p:nvPr/>
          </p:nvSpPr>
          <p:spPr>
            <a:xfrm flipV="1">
              <a:off x="101709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1" name="椭圆 4890"/>
            <p:cNvSpPr/>
            <p:nvPr/>
          </p:nvSpPr>
          <p:spPr>
            <a:xfrm flipV="1">
              <a:off x="1186953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2" name="椭圆 4891"/>
            <p:cNvSpPr/>
            <p:nvPr/>
          </p:nvSpPr>
          <p:spPr>
            <a:xfrm flipV="1">
              <a:off x="1186953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3" name="椭圆 4892"/>
            <p:cNvSpPr/>
            <p:nvPr/>
          </p:nvSpPr>
          <p:spPr>
            <a:xfrm flipV="1">
              <a:off x="1353481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4" name="椭圆 4893"/>
            <p:cNvSpPr/>
            <p:nvPr/>
          </p:nvSpPr>
          <p:spPr>
            <a:xfrm flipV="1">
              <a:off x="1353481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5" name="椭圆 4894"/>
            <p:cNvSpPr/>
            <p:nvPr/>
          </p:nvSpPr>
          <p:spPr>
            <a:xfrm flipV="1">
              <a:off x="1531279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6" name="椭圆 4895"/>
            <p:cNvSpPr/>
            <p:nvPr/>
          </p:nvSpPr>
          <p:spPr>
            <a:xfrm flipV="1">
              <a:off x="1531279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7" name="椭圆 4896"/>
            <p:cNvSpPr/>
            <p:nvPr/>
          </p:nvSpPr>
          <p:spPr>
            <a:xfrm flipV="1">
              <a:off x="1701137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8" name="椭圆 4897"/>
            <p:cNvSpPr/>
            <p:nvPr/>
          </p:nvSpPr>
          <p:spPr>
            <a:xfrm flipV="1">
              <a:off x="170113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99" name="椭圆 4898"/>
            <p:cNvSpPr/>
            <p:nvPr/>
          </p:nvSpPr>
          <p:spPr>
            <a:xfrm flipV="1">
              <a:off x="1867664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0" name="椭圆 4899"/>
            <p:cNvSpPr/>
            <p:nvPr/>
          </p:nvSpPr>
          <p:spPr>
            <a:xfrm flipV="1">
              <a:off x="186766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1" name="椭圆 4900"/>
            <p:cNvSpPr/>
            <p:nvPr/>
          </p:nvSpPr>
          <p:spPr>
            <a:xfrm flipV="1">
              <a:off x="2034191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2" name="椭圆 4901"/>
            <p:cNvSpPr/>
            <p:nvPr/>
          </p:nvSpPr>
          <p:spPr>
            <a:xfrm flipV="1">
              <a:off x="203419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3" name="椭圆 4902"/>
            <p:cNvSpPr/>
            <p:nvPr/>
          </p:nvSpPr>
          <p:spPr>
            <a:xfrm flipV="1">
              <a:off x="2204049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4" name="椭圆 4903"/>
            <p:cNvSpPr/>
            <p:nvPr/>
          </p:nvSpPr>
          <p:spPr>
            <a:xfrm flipV="1">
              <a:off x="220404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5" name="椭圆 4904"/>
            <p:cNvSpPr/>
            <p:nvPr/>
          </p:nvSpPr>
          <p:spPr>
            <a:xfrm flipV="1">
              <a:off x="2370576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6" name="椭圆 4905"/>
            <p:cNvSpPr/>
            <p:nvPr/>
          </p:nvSpPr>
          <p:spPr>
            <a:xfrm flipV="1">
              <a:off x="2370576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8" name="椭圆 4907"/>
            <p:cNvSpPr/>
            <p:nvPr/>
          </p:nvSpPr>
          <p:spPr>
            <a:xfrm flipV="1">
              <a:off x="2548376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09" name="椭圆 4908"/>
            <p:cNvSpPr/>
            <p:nvPr/>
          </p:nvSpPr>
          <p:spPr>
            <a:xfrm flipV="1">
              <a:off x="2718234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0" name="椭圆 4909"/>
            <p:cNvSpPr/>
            <p:nvPr/>
          </p:nvSpPr>
          <p:spPr>
            <a:xfrm flipV="1">
              <a:off x="271823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1" name="椭圆 4910"/>
            <p:cNvSpPr/>
            <p:nvPr/>
          </p:nvSpPr>
          <p:spPr>
            <a:xfrm flipV="1">
              <a:off x="2884760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2" name="椭圆 4911"/>
            <p:cNvSpPr/>
            <p:nvPr/>
          </p:nvSpPr>
          <p:spPr>
            <a:xfrm flipV="1">
              <a:off x="288476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3" name="椭圆 4912"/>
            <p:cNvSpPr/>
            <p:nvPr/>
          </p:nvSpPr>
          <p:spPr>
            <a:xfrm flipV="1">
              <a:off x="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4" name="椭圆 4913"/>
            <p:cNvSpPr/>
            <p:nvPr/>
          </p:nvSpPr>
          <p:spPr>
            <a:xfrm flipV="1">
              <a:off x="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5" name="椭圆 4914"/>
            <p:cNvSpPr/>
            <p:nvPr/>
          </p:nvSpPr>
          <p:spPr>
            <a:xfrm flipV="1">
              <a:off x="169859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6" name="椭圆 4915"/>
            <p:cNvSpPr/>
            <p:nvPr/>
          </p:nvSpPr>
          <p:spPr>
            <a:xfrm flipV="1">
              <a:off x="169859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7" name="椭圆 4916"/>
            <p:cNvSpPr/>
            <p:nvPr/>
          </p:nvSpPr>
          <p:spPr>
            <a:xfrm flipV="1">
              <a:off x="33638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8" name="椭圆 4917"/>
            <p:cNvSpPr/>
            <p:nvPr/>
          </p:nvSpPr>
          <p:spPr>
            <a:xfrm flipV="1">
              <a:off x="336385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19" name="椭圆 4918"/>
            <p:cNvSpPr/>
            <p:nvPr/>
          </p:nvSpPr>
          <p:spPr>
            <a:xfrm flipV="1">
              <a:off x="51418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0" name="椭圆 4919"/>
            <p:cNvSpPr/>
            <p:nvPr/>
          </p:nvSpPr>
          <p:spPr>
            <a:xfrm flipV="1">
              <a:off x="5141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1" name="椭圆 4920"/>
            <p:cNvSpPr/>
            <p:nvPr/>
          </p:nvSpPr>
          <p:spPr>
            <a:xfrm flipV="1">
              <a:off x="684042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2" name="椭圆 4921"/>
            <p:cNvSpPr/>
            <p:nvPr/>
          </p:nvSpPr>
          <p:spPr>
            <a:xfrm flipV="1">
              <a:off x="68404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3" name="椭圆 4922"/>
            <p:cNvSpPr/>
            <p:nvPr/>
          </p:nvSpPr>
          <p:spPr>
            <a:xfrm flipV="1">
              <a:off x="85056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4" name="椭圆 4923"/>
            <p:cNvSpPr/>
            <p:nvPr/>
          </p:nvSpPr>
          <p:spPr>
            <a:xfrm flipV="1">
              <a:off x="85056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5" name="椭圆 4924"/>
            <p:cNvSpPr/>
            <p:nvPr/>
          </p:nvSpPr>
          <p:spPr>
            <a:xfrm flipV="1">
              <a:off x="101709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6" name="椭圆 4925"/>
            <p:cNvSpPr/>
            <p:nvPr/>
          </p:nvSpPr>
          <p:spPr>
            <a:xfrm flipV="1">
              <a:off x="1017096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7" name="椭圆 4926"/>
            <p:cNvSpPr/>
            <p:nvPr/>
          </p:nvSpPr>
          <p:spPr>
            <a:xfrm flipV="1">
              <a:off x="118695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8" name="椭圆 4927"/>
            <p:cNvSpPr/>
            <p:nvPr/>
          </p:nvSpPr>
          <p:spPr>
            <a:xfrm flipV="1">
              <a:off x="1186953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29" name="椭圆 4928"/>
            <p:cNvSpPr/>
            <p:nvPr/>
          </p:nvSpPr>
          <p:spPr>
            <a:xfrm flipV="1">
              <a:off x="1353481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0" name="椭圆 4929"/>
            <p:cNvSpPr/>
            <p:nvPr/>
          </p:nvSpPr>
          <p:spPr>
            <a:xfrm flipV="1">
              <a:off x="135348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1" name="椭圆 4930"/>
            <p:cNvSpPr/>
            <p:nvPr/>
          </p:nvSpPr>
          <p:spPr>
            <a:xfrm flipV="1">
              <a:off x="1531279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2" name="椭圆 4931"/>
            <p:cNvSpPr/>
            <p:nvPr/>
          </p:nvSpPr>
          <p:spPr>
            <a:xfrm flipV="1">
              <a:off x="1531279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3" name="椭圆 4932"/>
            <p:cNvSpPr/>
            <p:nvPr/>
          </p:nvSpPr>
          <p:spPr>
            <a:xfrm flipV="1">
              <a:off x="1701137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4" name="椭圆 4933"/>
            <p:cNvSpPr/>
            <p:nvPr/>
          </p:nvSpPr>
          <p:spPr>
            <a:xfrm flipV="1">
              <a:off x="170113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5" name="椭圆 4934"/>
            <p:cNvSpPr/>
            <p:nvPr/>
          </p:nvSpPr>
          <p:spPr>
            <a:xfrm flipV="1">
              <a:off x="1867664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6" name="椭圆 4935"/>
            <p:cNvSpPr/>
            <p:nvPr/>
          </p:nvSpPr>
          <p:spPr>
            <a:xfrm flipV="1">
              <a:off x="186766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7" name="椭圆 4936"/>
            <p:cNvSpPr/>
            <p:nvPr/>
          </p:nvSpPr>
          <p:spPr>
            <a:xfrm flipV="1">
              <a:off x="203419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8" name="椭圆 4937"/>
            <p:cNvSpPr/>
            <p:nvPr/>
          </p:nvSpPr>
          <p:spPr>
            <a:xfrm flipV="1">
              <a:off x="2034191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39" name="椭圆 4938"/>
            <p:cNvSpPr/>
            <p:nvPr/>
          </p:nvSpPr>
          <p:spPr>
            <a:xfrm flipV="1">
              <a:off x="2204049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0" name="椭圆 4939"/>
            <p:cNvSpPr/>
            <p:nvPr/>
          </p:nvSpPr>
          <p:spPr>
            <a:xfrm flipV="1">
              <a:off x="220404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1" name="椭圆 4940"/>
            <p:cNvSpPr/>
            <p:nvPr/>
          </p:nvSpPr>
          <p:spPr>
            <a:xfrm flipV="1">
              <a:off x="2370576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2" name="椭圆 4941"/>
            <p:cNvSpPr/>
            <p:nvPr/>
          </p:nvSpPr>
          <p:spPr>
            <a:xfrm flipV="1">
              <a:off x="2370576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3" name="椭圆 4942"/>
            <p:cNvSpPr/>
            <p:nvPr/>
          </p:nvSpPr>
          <p:spPr>
            <a:xfrm flipV="1">
              <a:off x="2548376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4" name="椭圆 4943"/>
            <p:cNvSpPr/>
            <p:nvPr/>
          </p:nvSpPr>
          <p:spPr>
            <a:xfrm flipV="1">
              <a:off x="254837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5" name="椭圆 4944"/>
            <p:cNvSpPr/>
            <p:nvPr/>
          </p:nvSpPr>
          <p:spPr>
            <a:xfrm flipV="1">
              <a:off x="2718234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6" name="椭圆 4945"/>
            <p:cNvSpPr/>
            <p:nvPr/>
          </p:nvSpPr>
          <p:spPr>
            <a:xfrm flipV="1">
              <a:off x="2718234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7" name="椭圆 4946"/>
            <p:cNvSpPr/>
            <p:nvPr/>
          </p:nvSpPr>
          <p:spPr>
            <a:xfrm flipV="1">
              <a:off x="2884760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8" name="椭圆 4947"/>
            <p:cNvSpPr/>
            <p:nvPr/>
          </p:nvSpPr>
          <p:spPr>
            <a:xfrm flipV="1">
              <a:off x="2884760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49" name="椭圆 4948"/>
            <p:cNvSpPr/>
            <p:nvPr/>
          </p:nvSpPr>
          <p:spPr>
            <a:xfrm flipV="1">
              <a:off x="0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0" name="椭圆 4949"/>
            <p:cNvSpPr/>
            <p:nvPr/>
          </p:nvSpPr>
          <p:spPr>
            <a:xfrm flipV="1">
              <a:off x="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1" name="椭圆 4950"/>
            <p:cNvSpPr/>
            <p:nvPr/>
          </p:nvSpPr>
          <p:spPr>
            <a:xfrm flipV="1">
              <a:off x="16985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2" name="椭圆 4951"/>
            <p:cNvSpPr/>
            <p:nvPr/>
          </p:nvSpPr>
          <p:spPr>
            <a:xfrm flipV="1">
              <a:off x="16985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3" name="椭圆 4952"/>
            <p:cNvSpPr/>
            <p:nvPr/>
          </p:nvSpPr>
          <p:spPr>
            <a:xfrm flipV="1">
              <a:off x="336385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4" name="椭圆 4953"/>
            <p:cNvSpPr/>
            <p:nvPr/>
          </p:nvSpPr>
          <p:spPr>
            <a:xfrm flipV="1">
              <a:off x="33638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5" name="椭圆 4954"/>
            <p:cNvSpPr/>
            <p:nvPr/>
          </p:nvSpPr>
          <p:spPr>
            <a:xfrm flipV="1">
              <a:off x="51418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6" name="椭圆 4955"/>
            <p:cNvSpPr/>
            <p:nvPr/>
          </p:nvSpPr>
          <p:spPr>
            <a:xfrm flipV="1">
              <a:off x="5141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7" name="椭圆 4956"/>
            <p:cNvSpPr/>
            <p:nvPr/>
          </p:nvSpPr>
          <p:spPr>
            <a:xfrm flipV="1">
              <a:off x="684042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8" name="椭圆 4957"/>
            <p:cNvSpPr/>
            <p:nvPr/>
          </p:nvSpPr>
          <p:spPr>
            <a:xfrm flipV="1">
              <a:off x="684042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59" name="椭圆 4958"/>
            <p:cNvSpPr/>
            <p:nvPr/>
          </p:nvSpPr>
          <p:spPr>
            <a:xfrm flipV="1">
              <a:off x="850569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0" name="椭圆 4959"/>
            <p:cNvSpPr/>
            <p:nvPr/>
          </p:nvSpPr>
          <p:spPr>
            <a:xfrm flipV="1">
              <a:off x="85056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1" name="椭圆 4960"/>
            <p:cNvSpPr/>
            <p:nvPr/>
          </p:nvSpPr>
          <p:spPr>
            <a:xfrm flipV="1">
              <a:off x="1017096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2" name="椭圆 4961"/>
            <p:cNvSpPr/>
            <p:nvPr/>
          </p:nvSpPr>
          <p:spPr>
            <a:xfrm flipV="1">
              <a:off x="101709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3" name="椭圆 4962"/>
            <p:cNvSpPr/>
            <p:nvPr/>
          </p:nvSpPr>
          <p:spPr>
            <a:xfrm flipV="1">
              <a:off x="118695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4" name="椭圆 4963"/>
            <p:cNvSpPr/>
            <p:nvPr/>
          </p:nvSpPr>
          <p:spPr>
            <a:xfrm flipV="1">
              <a:off x="1186953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5" name="椭圆 4964"/>
            <p:cNvSpPr/>
            <p:nvPr/>
          </p:nvSpPr>
          <p:spPr>
            <a:xfrm flipV="1">
              <a:off x="135348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6" name="椭圆 4965"/>
            <p:cNvSpPr/>
            <p:nvPr/>
          </p:nvSpPr>
          <p:spPr>
            <a:xfrm flipV="1">
              <a:off x="1353481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7" name="椭圆 4966"/>
            <p:cNvSpPr/>
            <p:nvPr/>
          </p:nvSpPr>
          <p:spPr>
            <a:xfrm flipV="1">
              <a:off x="153127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8" name="椭圆 4967"/>
            <p:cNvSpPr/>
            <p:nvPr/>
          </p:nvSpPr>
          <p:spPr>
            <a:xfrm flipV="1">
              <a:off x="153127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69" name="椭圆 4968"/>
            <p:cNvSpPr/>
            <p:nvPr/>
          </p:nvSpPr>
          <p:spPr>
            <a:xfrm flipV="1">
              <a:off x="170113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0" name="椭圆 4969"/>
            <p:cNvSpPr/>
            <p:nvPr/>
          </p:nvSpPr>
          <p:spPr>
            <a:xfrm flipV="1">
              <a:off x="1701137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1" name="椭圆 4970"/>
            <p:cNvSpPr/>
            <p:nvPr/>
          </p:nvSpPr>
          <p:spPr>
            <a:xfrm flipV="1">
              <a:off x="1867664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2" name="椭圆 4971"/>
            <p:cNvSpPr/>
            <p:nvPr/>
          </p:nvSpPr>
          <p:spPr>
            <a:xfrm flipV="1">
              <a:off x="186766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3" name="椭圆 4972"/>
            <p:cNvSpPr/>
            <p:nvPr/>
          </p:nvSpPr>
          <p:spPr>
            <a:xfrm flipV="1">
              <a:off x="2034191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4" name="椭圆 4973"/>
            <p:cNvSpPr/>
            <p:nvPr/>
          </p:nvSpPr>
          <p:spPr>
            <a:xfrm flipV="1">
              <a:off x="203419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5" name="椭圆 4974"/>
            <p:cNvSpPr/>
            <p:nvPr/>
          </p:nvSpPr>
          <p:spPr>
            <a:xfrm flipV="1">
              <a:off x="220404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6" name="椭圆 4975"/>
            <p:cNvSpPr/>
            <p:nvPr/>
          </p:nvSpPr>
          <p:spPr>
            <a:xfrm flipV="1">
              <a:off x="220404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7" name="椭圆 4976"/>
            <p:cNvSpPr/>
            <p:nvPr/>
          </p:nvSpPr>
          <p:spPr>
            <a:xfrm flipV="1">
              <a:off x="23705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8" name="椭圆 4977"/>
            <p:cNvSpPr/>
            <p:nvPr/>
          </p:nvSpPr>
          <p:spPr>
            <a:xfrm flipV="1">
              <a:off x="2370576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79" name="椭圆 4978"/>
            <p:cNvSpPr/>
            <p:nvPr/>
          </p:nvSpPr>
          <p:spPr>
            <a:xfrm flipV="1">
              <a:off x="2548376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0" name="椭圆 4979"/>
            <p:cNvSpPr/>
            <p:nvPr/>
          </p:nvSpPr>
          <p:spPr>
            <a:xfrm flipV="1">
              <a:off x="2548376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1" name="椭圆 4980"/>
            <p:cNvSpPr/>
            <p:nvPr/>
          </p:nvSpPr>
          <p:spPr>
            <a:xfrm flipV="1">
              <a:off x="271823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2" name="椭圆 4981"/>
            <p:cNvSpPr/>
            <p:nvPr/>
          </p:nvSpPr>
          <p:spPr>
            <a:xfrm flipV="1">
              <a:off x="2718234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3" name="椭圆 4982"/>
            <p:cNvSpPr/>
            <p:nvPr/>
          </p:nvSpPr>
          <p:spPr>
            <a:xfrm flipV="1">
              <a:off x="2884760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84" name="椭圆 4983"/>
            <p:cNvSpPr/>
            <p:nvPr/>
          </p:nvSpPr>
          <p:spPr>
            <a:xfrm flipV="1">
              <a:off x="2884760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7" name="椭圆 5146"/>
            <p:cNvSpPr/>
            <p:nvPr/>
          </p:nvSpPr>
          <p:spPr>
            <a:xfrm flipV="1">
              <a:off x="0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8" name="椭圆 5147"/>
            <p:cNvSpPr/>
            <p:nvPr/>
          </p:nvSpPr>
          <p:spPr>
            <a:xfrm flipV="1">
              <a:off x="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49" name="椭圆 5148"/>
            <p:cNvSpPr/>
            <p:nvPr/>
          </p:nvSpPr>
          <p:spPr>
            <a:xfrm flipV="1">
              <a:off x="16985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0" name="椭圆 5149"/>
            <p:cNvSpPr/>
            <p:nvPr/>
          </p:nvSpPr>
          <p:spPr>
            <a:xfrm flipV="1">
              <a:off x="169859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1" name="椭圆 5150"/>
            <p:cNvSpPr/>
            <p:nvPr/>
          </p:nvSpPr>
          <p:spPr>
            <a:xfrm flipV="1">
              <a:off x="33638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2" name="椭圆 5151"/>
            <p:cNvSpPr/>
            <p:nvPr/>
          </p:nvSpPr>
          <p:spPr>
            <a:xfrm flipV="1">
              <a:off x="33638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3" name="椭圆 5152"/>
            <p:cNvSpPr/>
            <p:nvPr/>
          </p:nvSpPr>
          <p:spPr>
            <a:xfrm flipV="1">
              <a:off x="514184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4" name="椭圆 5153"/>
            <p:cNvSpPr/>
            <p:nvPr/>
          </p:nvSpPr>
          <p:spPr>
            <a:xfrm flipV="1">
              <a:off x="51418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5" name="椭圆 5154"/>
            <p:cNvSpPr/>
            <p:nvPr/>
          </p:nvSpPr>
          <p:spPr>
            <a:xfrm flipV="1">
              <a:off x="68404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 flipV="1">
              <a:off x="68404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 flipV="1">
              <a:off x="85056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 flipV="1">
              <a:off x="850569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 flipV="1">
              <a:off x="101709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 flipV="1">
              <a:off x="101709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 flipV="1">
              <a:off x="1186953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 flipV="1">
              <a:off x="118695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 flipV="1">
              <a:off x="1353481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 flipV="1">
              <a:off x="1353481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 flipV="1">
              <a:off x="1531279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 flipV="1">
              <a:off x="153127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 flipV="1">
              <a:off x="170113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 flipV="1">
              <a:off x="1701137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 flipV="1">
              <a:off x="186766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 flipV="1">
              <a:off x="186766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 flipV="1">
              <a:off x="203419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 flipV="1">
              <a:off x="2034191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 flipV="1">
              <a:off x="2204049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 flipV="1">
              <a:off x="2204049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 flipV="1">
              <a:off x="2370576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 flipV="1">
              <a:off x="237057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 flipV="1">
              <a:off x="2548376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 flipV="1">
              <a:off x="254837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 flipV="1">
              <a:off x="2718234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 flipV="1">
              <a:off x="2718234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 flipV="1">
              <a:off x="288476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 flipV="1">
              <a:off x="2884760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 flipV="1">
              <a:off x="0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 flipV="1">
              <a:off x="169859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 flipV="1">
              <a:off x="336385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 flipV="1">
              <a:off x="514184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 flipV="1">
              <a:off x="684042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 flipV="1">
              <a:off x="85056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 flipV="1">
              <a:off x="1017096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 flipV="1">
              <a:off x="1186953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 flipV="1">
              <a:off x="1353481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 flipV="1">
              <a:off x="153127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 flipV="1">
              <a:off x="1701137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 flipV="1">
              <a:off x="186766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 flipV="1">
              <a:off x="203419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 flipV="1">
              <a:off x="2204049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 flipV="1">
              <a:off x="2370576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 flipV="1">
              <a:off x="254837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 flipV="1">
              <a:off x="271823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 flipV="1">
              <a:off x="2884760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7" name="椭圆 4336"/>
            <p:cNvSpPr/>
            <p:nvPr/>
          </p:nvSpPr>
          <p:spPr>
            <a:xfrm flipV="1">
              <a:off x="9154035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8" name="椭圆 4337"/>
            <p:cNvSpPr/>
            <p:nvPr/>
          </p:nvSpPr>
          <p:spPr>
            <a:xfrm flipV="1">
              <a:off x="9154035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9" name="椭圆 4338"/>
            <p:cNvSpPr/>
            <p:nvPr/>
          </p:nvSpPr>
          <p:spPr>
            <a:xfrm flipV="1">
              <a:off x="9323894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0" name="椭圆 4339"/>
            <p:cNvSpPr/>
            <p:nvPr/>
          </p:nvSpPr>
          <p:spPr>
            <a:xfrm flipV="1">
              <a:off x="932389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1" name="椭圆 4340"/>
            <p:cNvSpPr/>
            <p:nvPr/>
          </p:nvSpPr>
          <p:spPr>
            <a:xfrm flipV="1">
              <a:off x="9490420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2" name="椭圆 4341"/>
            <p:cNvSpPr/>
            <p:nvPr/>
          </p:nvSpPr>
          <p:spPr>
            <a:xfrm flipV="1">
              <a:off x="9490420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3" name="椭圆 4342"/>
            <p:cNvSpPr/>
            <p:nvPr/>
          </p:nvSpPr>
          <p:spPr>
            <a:xfrm flipV="1">
              <a:off x="9668219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4" name="椭圆 4343"/>
            <p:cNvSpPr/>
            <p:nvPr/>
          </p:nvSpPr>
          <p:spPr>
            <a:xfrm flipV="1">
              <a:off x="966821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5" name="椭圆 4344"/>
            <p:cNvSpPr/>
            <p:nvPr/>
          </p:nvSpPr>
          <p:spPr>
            <a:xfrm flipV="1">
              <a:off x="983807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6" name="椭圆 4345"/>
            <p:cNvSpPr/>
            <p:nvPr/>
          </p:nvSpPr>
          <p:spPr>
            <a:xfrm flipV="1">
              <a:off x="9838077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7" name="椭圆 4346"/>
            <p:cNvSpPr/>
            <p:nvPr/>
          </p:nvSpPr>
          <p:spPr>
            <a:xfrm flipV="1">
              <a:off x="10004604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8" name="椭圆 4347"/>
            <p:cNvSpPr/>
            <p:nvPr/>
          </p:nvSpPr>
          <p:spPr>
            <a:xfrm flipV="1">
              <a:off x="1000460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49" name="椭圆 4348"/>
            <p:cNvSpPr/>
            <p:nvPr/>
          </p:nvSpPr>
          <p:spPr>
            <a:xfrm flipV="1">
              <a:off x="10171131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0" name="椭圆 4349"/>
            <p:cNvSpPr/>
            <p:nvPr/>
          </p:nvSpPr>
          <p:spPr>
            <a:xfrm flipV="1">
              <a:off x="1017113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1" name="椭圆 4350"/>
            <p:cNvSpPr/>
            <p:nvPr/>
          </p:nvSpPr>
          <p:spPr>
            <a:xfrm flipV="1">
              <a:off x="10340988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2" name="椭圆 4351"/>
            <p:cNvSpPr/>
            <p:nvPr/>
          </p:nvSpPr>
          <p:spPr>
            <a:xfrm flipV="1">
              <a:off x="1034098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3" name="椭圆 4352"/>
            <p:cNvSpPr/>
            <p:nvPr/>
          </p:nvSpPr>
          <p:spPr>
            <a:xfrm flipV="1">
              <a:off x="1050751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4" name="椭圆 4353"/>
            <p:cNvSpPr/>
            <p:nvPr/>
          </p:nvSpPr>
          <p:spPr>
            <a:xfrm flipV="1">
              <a:off x="10507516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5" name="椭圆 4354"/>
            <p:cNvSpPr/>
            <p:nvPr/>
          </p:nvSpPr>
          <p:spPr>
            <a:xfrm flipV="1">
              <a:off x="10685314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6" name="椭圆 4355"/>
            <p:cNvSpPr/>
            <p:nvPr/>
          </p:nvSpPr>
          <p:spPr>
            <a:xfrm flipV="1">
              <a:off x="10685314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7" name="椭圆 4356"/>
            <p:cNvSpPr/>
            <p:nvPr/>
          </p:nvSpPr>
          <p:spPr>
            <a:xfrm flipV="1">
              <a:off x="10855172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8" name="椭圆 4357"/>
            <p:cNvSpPr/>
            <p:nvPr/>
          </p:nvSpPr>
          <p:spPr>
            <a:xfrm flipV="1">
              <a:off x="10855172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59" name="椭圆 4358"/>
            <p:cNvSpPr/>
            <p:nvPr/>
          </p:nvSpPr>
          <p:spPr>
            <a:xfrm flipV="1">
              <a:off x="110216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0" name="椭圆 4359"/>
            <p:cNvSpPr/>
            <p:nvPr/>
          </p:nvSpPr>
          <p:spPr>
            <a:xfrm flipV="1">
              <a:off x="11021699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1" name="椭圆 4360"/>
            <p:cNvSpPr/>
            <p:nvPr/>
          </p:nvSpPr>
          <p:spPr>
            <a:xfrm flipV="1">
              <a:off x="11188226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2" name="椭圆 4361"/>
            <p:cNvSpPr/>
            <p:nvPr/>
          </p:nvSpPr>
          <p:spPr>
            <a:xfrm flipV="1">
              <a:off x="11188226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3" name="椭圆 4362"/>
            <p:cNvSpPr/>
            <p:nvPr/>
          </p:nvSpPr>
          <p:spPr>
            <a:xfrm flipV="1">
              <a:off x="11358084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4" name="椭圆 4363"/>
            <p:cNvSpPr/>
            <p:nvPr/>
          </p:nvSpPr>
          <p:spPr>
            <a:xfrm flipV="1">
              <a:off x="11358084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5" name="椭圆 4364"/>
            <p:cNvSpPr/>
            <p:nvPr/>
          </p:nvSpPr>
          <p:spPr>
            <a:xfrm flipV="1">
              <a:off x="1152461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6" name="椭圆 4365"/>
            <p:cNvSpPr/>
            <p:nvPr/>
          </p:nvSpPr>
          <p:spPr>
            <a:xfrm flipV="1">
              <a:off x="1152461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7" name="椭圆 4366"/>
            <p:cNvSpPr/>
            <p:nvPr/>
          </p:nvSpPr>
          <p:spPr>
            <a:xfrm flipV="1">
              <a:off x="11702411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8" name="椭圆 4367"/>
            <p:cNvSpPr/>
            <p:nvPr/>
          </p:nvSpPr>
          <p:spPr>
            <a:xfrm flipV="1">
              <a:off x="11702411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69" name="椭圆 4368"/>
            <p:cNvSpPr/>
            <p:nvPr/>
          </p:nvSpPr>
          <p:spPr>
            <a:xfrm flipV="1">
              <a:off x="11872269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0" name="椭圆 4369"/>
            <p:cNvSpPr/>
            <p:nvPr/>
          </p:nvSpPr>
          <p:spPr>
            <a:xfrm flipV="1">
              <a:off x="11872269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1" name="椭圆 4370"/>
            <p:cNvSpPr/>
            <p:nvPr/>
          </p:nvSpPr>
          <p:spPr>
            <a:xfrm flipV="1">
              <a:off x="12038795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2" name="椭圆 4371"/>
            <p:cNvSpPr/>
            <p:nvPr/>
          </p:nvSpPr>
          <p:spPr>
            <a:xfrm flipV="1">
              <a:off x="12038795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3" name="椭圆 4372"/>
            <p:cNvSpPr/>
            <p:nvPr/>
          </p:nvSpPr>
          <p:spPr>
            <a:xfrm flipV="1">
              <a:off x="9154035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4" name="椭圆 4373"/>
            <p:cNvSpPr/>
            <p:nvPr/>
          </p:nvSpPr>
          <p:spPr>
            <a:xfrm flipV="1">
              <a:off x="9154035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5" name="椭圆 4374"/>
            <p:cNvSpPr/>
            <p:nvPr/>
          </p:nvSpPr>
          <p:spPr>
            <a:xfrm flipV="1">
              <a:off x="9323894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6" name="椭圆 4375"/>
            <p:cNvSpPr/>
            <p:nvPr/>
          </p:nvSpPr>
          <p:spPr>
            <a:xfrm flipV="1">
              <a:off x="9323894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7" name="椭圆 4376"/>
            <p:cNvSpPr/>
            <p:nvPr/>
          </p:nvSpPr>
          <p:spPr>
            <a:xfrm flipV="1">
              <a:off x="9490420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8" name="椭圆 4377"/>
            <p:cNvSpPr/>
            <p:nvPr/>
          </p:nvSpPr>
          <p:spPr>
            <a:xfrm flipV="1">
              <a:off x="9490420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79" name="椭圆 4378"/>
            <p:cNvSpPr/>
            <p:nvPr/>
          </p:nvSpPr>
          <p:spPr>
            <a:xfrm flipV="1">
              <a:off x="9668219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0" name="椭圆 4379"/>
            <p:cNvSpPr/>
            <p:nvPr/>
          </p:nvSpPr>
          <p:spPr>
            <a:xfrm flipV="1">
              <a:off x="9668219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1" name="椭圆 4380"/>
            <p:cNvSpPr/>
            <p:nvPr/>
          </p:nvSpPr>
          <p:spPr>
            <a:xfrm flipV="1">
              <a:off x="9838077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2" name="椭圆 4381"/>
            <p:cNvSpPr/>
            <p:nvPr/>
          </p:nvSpPr>
          <p:spPr>
            <a:xfrm flipV="1">
              <a:off x="9838077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3" name="椭圆 4382"/>
            <p:cNvSpPr/>
            <p:nvPr/>
          </p:nvSpPr>
          <p:spPr>
            <a:xfrm flipV="1">
              <a:off x="10004604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4" name="椭圆 4383"/>
            <p:cNvSpPr/>
            <p:nvPr/>
          </p:nvSpPr>
          <p:spPr>
            <a:xfrm flipV="1">
              <a:off x="1000460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5" name="椭圆 4384"/>
            <p:cNvSpPr/>
            <p:nvPr/>
          </p:nvSpPr>
          <p:spPr>
            <a:xfrm flipV="1">
              <a:off x="10171131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6" name="椭圆 4385"/>
            <p:cNvSpPr/>
            <p:nvPr/>
          </p:nvSpPr>
          <p:spPr>
            <a:xfrm flipV="1">
              <a:off x="10171131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7" name="椭圆 4386"/>
            <p:cNvSpPr/>
            <p:nvPr/>
          </p:nvSpPr>
          <p:spPr>
            <a:xfrm flipV="1">
              <a:off x="10340988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8" name="椭圆 4387"/>
            <p:cNvSpPr/>
            <p:nvPr/>
          </p:nvSpPr>
          <p:spPr>
            <a:xfrm flipV="1">
              <a:off x="10340988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89" name="椭圆 4388"/>
            <p:cNvSpPr/>
            <p:nvPr/>
          </p:nvSpPr>
          <p:spPr>
            <a:xfrm flipV="1">
              <a:off x="1050751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0" name="椭圆 4389"/>
            <p:cNvSpPr/>
            <p:nvPr/>
          </p:nvSpPr>
          <p:spPr>
            <a:xfrm flipV="1">
              <a:off x="10507516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1" name="椭圆 4390"/>
            <p:cNvSpPr/>
            <p:nvPr/>
          </p:nvSpPr>
          <p:spPr>
            <a:xfrm flipV="1">
              <a:off x="10685314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2" name="椭圆 4391"/>
            <p:cNvSpPr/>
            <p:nvPr/>
          </p:nvSpPr>
          <p:spPr>
            <a:xfrm flipV="1">
              <a:off x="10685314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3" name="椭圆 4392"/>
            <p:cNvSpPr/>
            <p:nvPr/>
          </p:nvSpPr>
          <p:spPr>
            <a:xfrm flipV="1">
              <a:off x="10855172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4" name="椭圆 4393"/>
            <p:cNvSpPr/>
            <p:nvPr/>
          </p:nvSpPr>
          <p:spPr>
            <a:xfrm flipV="1">
              <a:off x="1085517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5" name="椭圆 4394"/>
            <p:cNvSpPr/>
            <p:nvPr/>
          </p:nvSpPr>
          <p:spPr>
            <a:xfrm flipV="1">
              <a:off x="11021699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6" name="椭圆 4395"/>
            <p:cNvSpPr/>
            <p:nvPr/>
          </p:nvSpPr>
          <p:spPr>
            <a:xfrm flipV="1">
              <a:off x="11021699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7" name="椭圆 4396"/>
            <p:cNvSpPr/>
            <p:nvPr/>
          </p:nvSpPr>
          <p:spPr>
            <a:xfrm flipV="1">
              <a:off x="11188226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8" name="椭圆 4397"/>
            <p:cNvSpPr/>
            <p:nvPr/>
          </p:nvSpPr>
          <p:spPr>
            <a:xfrm flipV="1">
              <a:off x="11188226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99" name="椭圆 4398"/>
            <p:cNvSpPr/>
            <p:nvPr/>
          </p:nvSpPr>
          <p:spPr>
            <a:xfrm flipV="1">
              <a:off x="11358084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0" name="椭圆 4399"/>
            <p:cNvSpPr/>
            <p:nvPr/>
          </p:nvSpPr>
          <p:spPr>
            <a:xfrm flipV="1">
              <a:off x="1135808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1" name="椭圆 4400"/>
            <p:cNvSpPr/>
            <p:nvPr/>
          </p:nvSpPr>
          <p:spPr>
            <a:xfrm flipV="1">
              <a:off x="1152461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2" name="椭圆 4401"/>
            <p:cNvSpPr/>
            <p:nvPr/>
          </p:nvSpPr>
          <p:spPr>
            <a:xfrm flipV="1">
              <a:off x="11524611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3" name="椭圆 4402"/>
            <p:cNvSpPr/>
            <p:nvPr/>
          </p:nvSpPr>
          <p:spPr>
            <a:xfrm flipV="1">
              <a:off x="11702411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4" name="椭圆 4403"/>
            <p:cNvSpPr/>
            <p:nvPr/>
          </p:nvSpPr>
          <p:spPr>
            <a:xfrm flipV="1">
              <a:off x="11702411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5" name="椭圆 4404"/>
            <p:cNvSpPr/>
            <p:nvPr/>
          </p:nvSpPr>
          <p:spPr>
            <a:xfrm flipV="1">
              <a:off x="11872269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6" name="椭圆 4405"/>
            <p:cNvSpPr/>
            <p:nvPr/>
          </p:nvSpPr>
          <p:spPr>
            <a:xfrm flipV="1">
              <a:off x="1187226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7" name="椭圆 4406"/>
            <p:cNvSpPr/>
            <p:nvPr/>
          </p:nvSpPr>
          <p:spPr>
            <a:xfrm flipV="1">
              <a:off x="12038795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8" name="椭圆 4407"/>
            <p:cNvSpPr/>
            <p:nvPr/>
          </p:nvSpPr>
          <p:spPr>
            <a:xfrm flipV="1">
              <a:off x="12038795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09" name="椭圆 4408"/>
            <p:cNvSpPr/>
            <p:nvPr/>
          </p:nvSpPr>
          <p:spPr>
            <a:xfrm flipV="1">
              <a:off x="9154035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0" name="椭圆 4409"/>
            <p:cNvSpPr/>
            <p:nvPr/>
          </p:nvSpPr>
          <p:spPr>
            <a:xfrm flipV="1">
              <a:off x="9154035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1" name="椭圆 4410"/>
            <p:cNvSpPr/>
            <p:nvPr/>
          </p:nvSpPr>
          <p:spPr>
            <a:xfrm flipV="1">
              <a:off x="9323894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2" name="椭圆 4411"/>
            <p:cNvSpPr/>
            <p:nvPr/>
          </p:nvSpPr>
          <p:spPr>
            <a:xfrm flipV="1">
              <a:off x="9323894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3" name="椭圆 4412"/>
            <p:cNvSpPr/>
            <p:nvPr/>
          </p:nvSpPr>
          <p:spPr>
            <a:xfrm flipV="1">
              <a:off x="9490420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4" name="椭圆 4413"/>
            <p:cNvSpPr/>
            <p:nvPr/>
          </p:nvSpPr>
          <p:spPr>
            <a:xfrm flipV="1">
              <a:off x="9490420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5" name="椭圆 4414"/>
            <p:cNvSpPr/>
            <p:nvPr/>
          </p:nvSpPr>
          <p:spPr>
            <a:xfrm flipV="1">
              <a:off x="9668219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6" name="椭圆 4415"/>
            <p:cNvSpPr/>
            <p:nvPr/>
          </p:nvSpPr>
          <p:spPr>
            <a:xfrm flipV="1">
              <a:off x="9668219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7" name="椭圆 4416"/>
            <p:cNvSpPr/>
            <p:nvPr/>
          </p:nvSpPr>
          <p:spPr>
            <a:xfrm flipV="1">
              <a:off x="9838077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8" name="椭圆 4417"/>
            <p:cNvSpPr/>
            <p:nvPr/>
          </p:nvSpPr>
          <p:spPr>
            <a:xfrm flipV="1">
              <a:off x="9838077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19" name="椭圆 4418"/>
            <p:cNvSpPr/>
            <p:nvPr/>
          </p:nvSpPr>
          <p:spPr>
            <a:xfrm flipV="1">
              <a:off x="10004604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0" name="椭圆 4419"/>
            <p:cNvSpPr/>
            <p:nvPr/>
          </p:nvSpPr>
          <p:spPr>
            <a:xfrm flipV="1">
              <a:off x="1000460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1" name="椭圆 4420"/>
            <p:cNvSpPr/>
            <p:nvPr/>
          </p:nvSpPr>
          <p:spPr>
            <a:xfrm flipV="1">
              <a:off x="10171131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2" name="椭圆 4421"/>
            <p:cNvSpPr/>
            <p:nvPr/>
          </p:nvSpPr>
          <p:spPr>
            <a:xfrm flipV="1">
              <a:off x="1017113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3" name="椭圆 4422"/>
            <p:cNvSpPr/>
            <p:nvPr/>
          </p:nvSpPr>
          <p:spPr>
            <a:xfrm flipV="1">
              <a:off x="10340988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4" name="椭圆 4423"/>
            <p:cNvSpPr/>
            <p:nvPr/>
          </p:nvSpPr>
          <p:spPr>
            <a:xfrm flipV="1">
              <a:off x="10340988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5" name="椭圆 4424"/>
            <p:cNvSpPr/>
            <p:nvPr/>
          </p:nvSpPr>
          <p:spPr>
            <a:xfrm flipV="1">
              <a:off x="10507516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6" name="椭圆 4425"/>
            <p:cNvSpPr/>
            <p:nvPr/>
          </p:nvSpPr>
          <p:spPr>
            <a:xfrm flipV="1">
              <a:off x="10507516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7" name="椭圆 4426"/>
            <p:cNvSpPr/>
            <p:nvPr/>
          </p:nvSpPr>
          <p:spPr>
            <a:xfrm flipV="1">
              <a:off x="10685314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8" name="椭圆 4427"/>
            <p:cNvSpPr/>
            <p:nvPr/>
          </p:nvSpPr>
          <p:spPr>
            <a:xfrm flipV="1">
              <a:off x="10685314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29" name="椭圆 4428"/>
            <p:cNvSpPr/>
            <p:nvPr/>
          </p:nvSpPr>
          <p:spPr>
            <a:xfrm flipV="1">
              <a:off x="10855172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0" name="椭圆 4429"/>
            <p:cNvSpPr/>
            <p:nvPr/>
          </p:nvSpPr>
          <p:spPr>
            <a:xfrm flipV="1">
              <a:off x="10855172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1" name="椭圆 4430"/>
            <p:cNvSpPr/>
            <p:nvPr/>
          </p:nvSpPr>
          <p:spPr>
            <a:xfrm flipV="1">
              <a:off x="11021699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2" name="椭圆 4431"/>
            <p:cNvSpPr/>
            <p:nvPr/>
          </p:nvSpPr>
          <p:spPr>
            <a:xfrm flipV="1">
              <a:off x="11021699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3" name="椭圆 4432"/>
            <p:cNvSpPr/>
            <p:nvPr/>
          </p:nvSpPr>
          <p:spPr>
            <a:xfrm flipV="1">
              <a:off x="11188226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4" name="椭圆 4433"/>
            <p:cNvSpPr/>
            <p:nvPr/>
          </p:nvSpPr>
          <p:spPr>
            <a:xfrm flipV="1">
              <a:off x="111882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5" name="椭圆 4434"/>
            <p:cNvSpPr/>
            <p:nvPr/>
          </p:nvSpPr>
          <p:spPr>
            <a:xfrm flipV="1">
              <a:off x="11358084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6" name="椭圆 4435"/>
            <p:cNvSpPr/>
            <p:nvPr/>
          </p:nvSpPr>
          <p:spPr>
            <a:xfrm flipV="1">
              <a:off x="11358084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7" name="椭圆 4436"/>
            <p:cNvSpPr/>
            <p:nvPr/>
          </p:nvSpPr>
          <p:spPr>
            <a:xfrm flipV="1">
              <a:off x="1152461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8" name="椭圆 4437"/>
            <p:cNvSpPr/>
            <p:nvPr/>
          </p:nvSpPr>
          <p:spPr>
            <a:xfrm flipV="1">
              <a:off x="11524611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39" name="椭圆 4438"/>
            <p:cNvSpPr/>
            <p:nvPr/>
          </p:nvSpPr>
          <p:spPr>
            <a:xfrm flipV="1">
              <a:off x="11702411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0" name="椭圆 4439"/>
            <p:cNvSpPr/>
            <p:nvPr/>
          </p:nvSpPr>
          <p:spPr>
            <a:xfrm flipV="1">
              <a:off x="11702411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1" name="椭圆 4440"/>
            <p:cNvSpPr/>
            <p:nvPr/>
          </p:nvSpPr>
          <p:spPr>
            <a:xfrm flipV="1">
              <a:off x="1187226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2" name="椭圆 4441"/>
            <p:cNvSpPr/>
            <p:nvPr/>
          </p:nvSpPr>
          <p:spPr>
            <a:xfrm flipV="1">
              <a:off x="11872269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3" name="椭圆 4442"/>
            <p:cNvSpPr/>
            <p:nvPr/>
          </p:nvSpPr>
          <p:spPr>
            <a:xfrm flipV="1">
              <a:off x="12038795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4" name="椭圆 4443"/>
            <p:cNvSpPr/>
            <p:nvPr/>
          </p:nvSpPr>
          <p:spPr>
            <a:xfrm flipV="1">
              <a:off x="12038795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5" name="椭圆 4444"/>
            <p:cNvSpPr/>
            <p:nvPr/>
          </p:nvSpPr>
          <p:spPr>
            <a:xfrm flipV="1">
              <a:off x="915403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6" name="椭圆 4445"/>
            <p:cNvSpPr/>
            <p:nvPr/>
          </p:nvSpPr>
          <p:spPr>
            <a:xfrm flipV="1">
              <a:off x="915403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7" name="椭圆 4446"/>
            <p:cNvSpPr/>
            <p:nvPr/>
          </p:nvSpPr>
          <p:spPr>
            <a:xfrm flipV="1">
              <a:off x="9323894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8" name="椭圆 4447"/>
            <p:cNvSpPr/>
            <p:nvPr/>
          </p:nvSpPr>
          <p:spPr>
            <a:xfrm flipV="1">
              <a:off x="9323894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49" name="椭圆 4448"/>
            <p:cNvSpPr/>
            <p:nvPr/>
          </p:nvSpPr>
          <p:spPr>
            <a:xfrm flipV="1">
              <a:off x="9490420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0" name="椭圆 4449"/>
            <p:cNvSpPr/>
            <p:nvPr/>
          </p:nvSpPr>
          <p:spPr>
            <a:xfrm flipV="1">
              <a:off x="9490420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1" name="椭圆 4450"/>
            <p:cNvSpPr/>
            <p:nvPr/>
          </p:nvSpPr>
          <p:spPr>
            <a:xfrm flipV="1">
              <a:off x="9668219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2" name="椭圆 4451"/>
            <p:cNvSpPr/>
            <p:nvPr/>
          </p:nvSpPr>
          <p:spPr>
            <a:xfrm flipV="1">
              <a:off x="9668219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3" name="椭圆 4452"/>
            <p:cNvSpPr/>
            <p:nvPr/>
          </p:nvSpPr>
          <p:spPr>
            <a:xfrm flipV="1">
              <a:off x="983807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4" name="椭圆 4453"/>
            <p:cNvSpPr/>
            <p:nvPr/>
          </p:nvSpPr>
          <p:spPr>
            <a:xfrm flipV="1">
              <a:off x="983807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5" name="椭圆 4454"/>
            <p:cNvSpPr/>
            <p:nvPr/>
          </p:nvSpPr>
          <p:spPr>
            <a:xfrm flipV="1">
              <a:off x="10004604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6" name="椭圆 4455"/>
            <p:cNvSpPr/>
            <p:nvPr/>
          </p:nvSpPr>
          <p:spPr>
            <a:xfrm flipV="1">
              <a:off x="100046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7" name="椭圆 4456"/>
            <p:cNvSpPr/>
            <p:nvPr/>
          </p:nvSpPr>
          <p:spPr>
            <a:xfrm flipV="1">
              <a:off x="1017113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8" name="椭圆 4457"/>
            <p:cNvSpPr/>
            <p:nvPr/>
          </p:nvSpPr>
          <p:spPr>
            <a:xfrm flipV="1">
              <a:off x="10171131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59" name="椭圆 4458"/>
            <p:cNvSpPr/>
            <p:nvPr/>
          </p:nvSpPr>
          <p:spPr>
            <a:xfrm flipV="1">
              <a:off x="10340988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0" name="椭圆 4459"/>
            <p:cNvSpPr/>
            <p:nvPr/>
          </p:nvSpPr>
          <p:spPr>
            <a:xfrm flipV="1">
              <a:off x="10340988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1" name="椭圆 4460"/>
            <p:cNvSpPr/>
            <p:nvPr/>
          </p:nvSpPr>
          <p:spPr>
            <a:xfrm flipV="1">
              <a:off x="105075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2" name="椭圆 4461"/>
            <p:cNvSpPr/>
            <p:nvPr/>
          </p:nvSpPr>
          <p:spPr>
            <a:xfrm flipV="1">
              <a:off x="1050751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3" name="椭圆 4462"/>
            <p:cNvSpPr/>
            <p:nvPr/>
          </p:nvSpPr>
          <p:spPr>
            <a:xfrm flipV="1">
              <a:off x="1068531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4" name="椭圆 4463"/>
            <p:cNvSpPr/>
            <p:nvPr/>
          </p:nvSpPr>
          <p:spPr>
            <a:xfrm flipV="1">
              <a:off x="10685314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5" name="椭圆 4464"/>
            <p:cNvSpPr/>
            <p:nvPr/>
          </p:nvSpPr>
          <p:spPr>
            <a:xfrm flipV="1">
              <a:off x="1085517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6" name="椭圆 4465"/>
            <p:cNvSpPr/>
            <p:nvPr/>
          </p:nvSpPr>
          <p:spPr>
            <a:xfrm flipV="1">
              <a:off x="1085517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7" name="椭圆 4466"/>
            <p:cNvSpPr/>
            <p:nvPr/>
          </p:nvSpPr>
          <p:spPr>
            <a:xfrm flipV="1">
              <a:off x="11021699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8" name="椭圆 4467"/>
            <p:cNvSpPr/>
            <p:nvPr/>
          </p:nvSpPr>
          <p:spPr>
            <a:xfrm flipV="1">
              <a:off x="11021699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69" name="椭圆 4468"/>
            <p:cNvSpPr/>
            <p:nvPr/>
          </p:nvSpPr>
          <p:spPr>
            <a:xfrm flipV="1">
              <a:off x="11188226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0" name="椭圆 4469"/>
            <p:cNvSpPr/>
            <p:nvPr/>
          </p:nvSpPr>
          <p:spPr>
            <a:xfrm flipV="1">
              <a:off x="11188226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1" name="椭圆 4470"/>
            <p:cNvSpPr/>
            <p:nvPr/>
          </p:nvSpPr>
          <p:spPr>
            <a:xfrm flipV="1">
              <a:off x="11358084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2" name="椭圆 4471"/>
            <p:cNvSpPr/>
            <p:nvPr/>
          </p:nvSpPr>
          <p:spPr>
            <a:xfrm flipV="1">
              <a:off x="1135808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3" name="椭圆 4472"/>
            <p:cNvSpPr/>
            <p:nvPr/>
          </p:nvSpPr>
          <p:spPr>
            <a:xfrm flipV="1">
              <a:off x="115246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4" name="椭圆 4473"/>
            <p:cNvSpPr/>
            <p:nvPr/>
          </p:nvSpPr>
          <p:spPr>
            <a:xfrm flipV="1">
              <a:off x="1152461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5" name="椭圆 4474"/>
            <p:cNvSpPr/>
            <p:nvPr/>
          </p:nvSpPr>
          <p:spPr>
            <a:xfrm flipV="1">
              <a:off x="11702411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6" name="椭圆 4475"/>
            <p:cNvSpPr/>
            <p:nvPr/>
          </p:nvSpPr>
          <p:spPr>
            <a:xfrm flipV="1">
              <a:off x="11702411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7" name="椭圆 4476"/>
            <p:cNvSpPr/>
            <p:nvPr/>
          </p:nvSpPr>
          <p:spPr>
            <a:xfrm flipV="1">
              <a:off x="11872269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8" name="椭圆 4477"/>
            <p:cNvSpPr/>
            <p:nvPr/>
          </p:nvSpPr>
          <p:spPr>
            <a:xfrm flipV="1">
              <a:off x="1187226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79" name="椭圆 4478"/>
            <p:cNvSpPr/>
            <p:nvPr/>
          </p:nvSpPr>
          <p:spPr>
            <a:xfrm flipV="1">
              <a:off x="12038795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0" name="椭圆 4479"/>
            <p:cNvSpPr/>
            <p:nvPr/>
          </p:nvSpPr>
          <p:spPr>
            <a:xfrm flipV="1">
              <a:off x="12038795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1" name="椭圆 4480"/>
            <p:cNvSpPr/>
            <p:nvPr/>
          </p:nvSpPr>
          <p:spPr>
            <a:xfrm flipV="1">
              <a:off x="9154035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2" name="椭圆 4481"/>
            <p:cNvSpPr/>
            <p:nvPr/>
          </p:nvSpPr>
          <p:spPr>
            <a:xfrm flipV="1">
              <a:off x="915403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3" name="椭圆 4482"/>
            <p:cNvSpPr/>
            <p:nvPr/>
          </p:nvSpPr>
          <p:spPr>
            <a:xfrm flipV="1">
              <a:off x="9323894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4" name="椭圆 4483"/>
            <p:cNvSpPr/>
            <p:nvPr/>
          </p:nvSpPr>
          <p:spPr>
            <a:xfrm flipV="1">
              <a:off x="9323894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5" name="椭圆 4484"/>
            <p:cNvSpPr/>
            <p:nvPr/>
          </p:nvSpPr>
          <p:spPr>
            <a:xfrm flipV="1">
              <a:off x="9490420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6" name="椭圆 4485"/>
            <p:cNvSpPr/>
            <p:nvPr/>
          </p:nvSpPr>
          <p:spPr>
            <a:xfrm flipV="1">
              <a:off x="9490420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7" name="椭圆 4486"/>
            <p:cNvSpPr/>
            <p:nvPr/>
          </p:nvSpPr>
          <p:spPr>
            <a:xfrm flipV="1">
              <a:off x="9668219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8" name="椭圆 4487"/>
            <p:cNvSpPr/>
            <p:nvPr/>
          </p:nvSpPr>
          <p:spPr>
            <a:xfrm flipV="1">
              <a:off x="966821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89" name="椭圆 4488"/>
            <p:cNvSpPr/>
            <p:nvPr/>
          </p:nvSpPr>
          <p:spPr>
            <a:xfrm flipV="1">
              <a:off x="9838077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0" name="椭圆 4489"/>
            <p:cNvSpPr/>
            <p:nvPr/>
          </p:nvSpPr>
          <p:spPr>
            <a:xfrm flipV="1">
              <a:off x="9838077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1" name="椭圆 4490"/>
            <p:cNvSpPr/>
            <p:nvPr/>
          </p:nvSpPr>
          <p:spPr>
            <a:xfrm flipV="1">
              <a:off x="10004604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2" name="椭圆 4491"/>
            <p:cNvSpPr/>
            <p:nvPr/>
          </p:nvSpPr>
          <p:spPr>
            <a:xfrm flipV="1">
              <a:off x="100046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3" name="椭圆 4492"/>
            <p:cNvSpPr/>
            <p:nvPr/>
          </p:nvSpPr>
          <p:spPr>
            <a:xfrm flipV="1">
              <a:off x="10171131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4" name="椭圆 4493"/>
            <p:cNvSpPr/>
            <p:nvPr/>
          </p:nvSpPr>
          <p:spPr>
            <a:xfrm flipV="1">
              <a:off x="10171131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5" name="椭圆 4494"/>
            <p:cNvSpPr/>
            <p:nvPr/>
          </p:nvSpPr>
          <p:spPr>
            <a:xfrm flipV="1">
              <a:off x="10340988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6" name="椭圆 4495"/>
            <p:cNvSpPr/>
            <p:nvPr/>
          </p:nvSpPr>
          <p:spPr>
            <a:xfrm flipV="1">
              <a:off x="10340988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7" name="椭圆 4496"/>
            <p:cNvSpPr/>
            <p:nvPr/>
          </p:nvSpPr>
          <p:spPr>
            <a:xfrm flipV="1">
              <a:off x="10507516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8" name="椭圆 4497"/>
            <p:cNvSpPr/>
            <p:nvPr/>
          </p:nvSpPr>
          <p:spPr>
            <a:xfrm flipV="1">
              <a:off x="10507516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99" name="椭圆 4498"/>
            <p:cNvSpPr/>
            <p:nvPr/>
          </p:nvSpPr>
          <p:spPr>
            <a:xfrm flipV="1">
              <a:off x="1068531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0" name="椭圆 4499"/>
            <p:cNvSpPr/>
            <p:nvPr/>
          </p:nvSpPr>
          <p:spPr>
            <a:xfrm flipV="1">
              <a:off x="10685314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1" name="椭圆 4500"/>
            <p:cNvSpPr/>
            <p:nvPr/>
          </p:nvSpPr>
          <p:spPr>
            <a:xfrm flipV="1">
              <a:off x="10855172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2" name="椭圆 4501"/>
            <p:cNvSpPr/>
            <p:nvPr/>
          </p:nvSpPr>
          <p:spPr>
            <a:xfrm flipV="1">
              <a:off x="1085517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3" name="椭圆 4502"/>
            <p:cNvSpPr/>
            <p:nvPr/>
          </p:nvSpPr>
          <p:spPr>
            <a:xfrm flipV="1">
              <a:off x="11021699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4" name="椭圆 4503"/>
            <p:cNvSpPr/>
            <p:nvPr/>
          </p:nvSpPr>
          <p:spPr>
            <a:xfrm flipV="1">
              <a:off x="11021699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5" name="椭圆 4504"/>
            <p:cNvSpPr/>
            <p:nvPr/>
          </p:nvSpPr>
          <p:spPr>
            <a:xfrm flipV="1">
              <a:off x="11188226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6" name="椭圆 4505"/>
            <p:cNvSpPr/>
            <p:nvPr/>
          </p:nvSpPr>
          <p:spPr>
            <a:xfrm flipV="1">
              <a:off x="11188226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7" name="椭圆 4506"/>
            <p:cNvSpPr/>
            <p:nvPr/>
          </p:nvSpPr>
          <p:spPr>
            <a:xfrm flipV="1">
              <a:off x="11358084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8" name="椭圆 4507"/>
            <p:cNvSpPr/>
            <p:nvPr/>
          </p:nvSpPr>
          <p:spPr>
            <a:xfrm flipV="1">
              <a:off x="1135808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09" name="椭圆 4508"/>
            <p:cNvSpPr/>
            <p:nvPr/>
          </p:nvSpPr>
          <p:spPr>
            <a:xfrm flipV="1">
              <a:off x="11524611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0" name="椭圆 4509"/>
            <p:cNvSpPr/>
            <p:nvPr/>
          </p:nvSpPr>
          <p:spPr>
            <a:xfrm flipV="1">
              <a:off x="11524611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1" name="椭圆 4510"/>
            <p:cNvSpPr/>
            <p:nvPr/>
          </p:nvSpPr>
          <p:spPr>
            <a:xfrm flipV="1">
              <a:off x="11702411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2" name="椭圆 4511"/>
            <p:cNvSpPr/>
            <p:nvPr/>
          </p:nvSpPr>
          <p:spPr>
            <a:xfrm flipV="1">
              <a:off x="11702411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3" name="椭圆 4512"/>
            <p:cNvSpPr/>
            <p:nvPr/>
          </p:nvSpPr>
          <p:spPr>
            <a:xfrm flipV="1">
              <a:off x="1187226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4" name="椭圆 4513"/>
            <p:cNvSpPr/>
            <p:nvPr/>
          </p:nvSpPr>
          <p:spPr>
            <a:xfrm flipV="1">
              <a:off x="11872269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5" name="椭圆 4514"/>
            <p:cNvSpPr/>
            <p:nvPr/>
          </p:nvSpPr>
          <p:spPr>
            <a:xfrm flipV="1">
              <a:off x="1203879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6" name="椭圆 4515"/>
            <p:cNvSpPr/>
            <p:nvPr/>
          </p:nvSpPr>
          <p:spPr>
            <a:xfrm flipV="1">
              <a:off x="12038795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7" name="椭圆 4516"/>
            <p:cNvSpPr/>
            <p:nvPr/>
          </p:nvSpPr>
          <p:spPr>
            <a:xfrm flipV="1">
              <a:off x="9154035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8" name="椭圆 4517"/>
            <p:cNvSpPr/>
            <p:nvPr/>
          </p:nvSpPr>
          <p:spPr>
            <a:xfrm flipV="1">
              <a:off x="9154035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19" name="椭圆 4518"/>
            <p:cNvSpPr/>
            <p:nvPr/>
          </p:nvSpPr>
          <p:spPr>
            <a:xfrm flipV="1">
              <a:off x="9323894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0" name="椭圆 4519"/>
            <p:cNvSpPr/>
            <p:nvPr/>
          </p:nvSpPr>
          <p:spPr>
            <a:xfrm flipV="1">
              <a:off x="932389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1" name="椭圆 4520"/>
            <p:cNvSpPr/>
            <p:nvPr/>
          </p:nvSpPr>
          <p:spPr>
            <a:xfrm flipV="1">
              <a:off x="949042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2" name="椭圆 4521"/>
            <p:cNvSpPr/>
            <p:nvPr/>
          </p:nvSpPr>
          <p:spPr>
            <a:xfrm flipV="1">
              <a:off x="9490420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3" name="椭圆 4522"/>
            <p:cNvSpPr/>
            <p:nvPr/>
          </p:nvSpPr>
          <p:spPr>
            <a:xfrm flipV="1">
              <a:off x="9668219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4" name="椭圆 4523"/>
            <p:cNvSpPr/>
            <p:nvPr/>
          </p:nvSpPr>
          <p:spPr>
            <a:xfrm flipV="1">
              <a:off x="9668219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5" name="椭圆 4524"/>
            <p:cNvSpPr/>
            <p:nvPr/>
          </p:nvSpPr>
          <p:spPr>
            <a:xfrm flipV="1">
              <a:off x="9838077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6" name="椭圆 4525"/>
            <p:cNvSpPr/>
            <p:nvPr/>
          </p:nvSpPr>
          <p:spPr>
            <a:xfrm flipV="1">
              <a:off x="983807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7" name="椭圆 4526"/>
            <p:cNvSpPr/>
            <p:nvPr/>
          </p:nvSpPr>
          <p:spPr>
            <a:xfrm flipV="1">
              <a:off x="1000460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8" name="椭圆 4527"/>
            <p:cNvSpPr/>
            <p:nvPr/>
          </p:nvSpPr>
          <p:spPr>
            <a:xfrm flipV="1">
              <a:off x="100046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29" name="椭圆 4528"/>
            <p:cNvSpPr/>
            <p:nvPr/>
          </p:nvSpPr>
          <p:spPr>
            <a:xfrm flipV="1">
              <a:off x="10171131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0" name="椭圆 4529"/>
            <p:cNvSpPr/>
            <p:nvPr/>
          </p:nvSpPr>
          <p:spPr>
            <a:xfrm flipV="1">
              <a:off x="10171131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1" name="椭圆 4530"/>
            <p:cNvSpPr/>
            <p:nvPr/>
          </p:nvSpPr>
          <p:spPr>
            <a:xfrm flipV="1">
              <a:off x="1034098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2" name="椭圆 4531"/>
            <p:cNvSpPr/>
            <p:nvPr/>
          </p:nvSpPr>
          <p:spPr>
            <a:xfrm flipV="1">
              <a:off x="10340988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3" name="椭圆 4532"/>
            <p:cNvSpPr/>
            <p:nvPr/>
          </p:nvSpPr>
          <p:spPr>
            <a:xfrm flipV="1">
              <a:off x="1050751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4" name="椭圆 4533"/>
            <p:cNvSpPr/>
            <p:nvPr/>
          </p:nvSpPr>
          <p:spPr>
            <a:xfrm flipV="1">
              <a:off x="10507516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5" name="椭圆 4534"/>
            <p:cNvSpPr/>
            <p:nvPr/>
          </p:nvSpPr>
          <p:spPr>
            <a:xfrm flipV="1">
              <a:off x="10685314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6" name="椭圆 4535"/>
            <p:cNvSpPr/>
            <p:nvPr/>
          </p:nvSpPr>
          <p:spPr>
            <a:xfrm flipV="1">
              <a:off x="10685314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7" name="椭圆 4536"/>
            <p:cNvSpPr/>
            <p:nvPr/>
          </p:nvSpPr>
          <p:spPr>
            <a:xfrm flipV="1">
              <a:off x="1085517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8" name="椭圆 4537"/>
            <p:cNvSpPr/>
            <p:nvPr/>
          </p:nvSpPr>
          <p:spPr>
            <a:xfrm flipV="1">
              <a:off x="10855172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39" name="椭圆 4538"/>
            <p:cNvSpPr/>
            <p:nvPr/>
          </p:nvSpPr>
          <p:spPr>
            <a:xfrm flipV="1">
              <a:off x="11021699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0" name="椭圆 4539"/>
            <p:cNvSpPr/>
            <p:nvPr/>
          </p:nvSpPr>
          <p:spPr>
            <a:xfrm flipV="1">
              <a:off x="11021699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1" name="椭圆 4540"/>
            <p:cNvSpPr/>
            <p:nvPr/>
          </p:nvSpPr>
          <p:spPr>
            <a:xfrm flipV="1">
              <a:off x="11188226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2" name="椭圆 4541"/>
            <p:cNvSpPr/>
            <p:nvPr/>
          </p:nvSpPr>
          <p:spPr>
            <a:xfrm flipV="1">
              <a:off x="11188226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3" name="椭圆 4542"/>
            <p:cNvSpPr/>
            <p:nvPr/>
          </p:nvSpPr>
          <p:spPr>
            <a:xfrm flipV="1">
              <a:off x="11358084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4" name="椭圆 4543"/>
            <p:cNvSpPr/>
            <p:nvPr/>
          </p:nvSpPr>
          <p:spPr>
            <a:xfrm flipV="1">
              <a:off x="11358084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5" name="椭圆 4544"/>
            <p:cNvSpPr/>
            <p:nvPr/>
          </p:nvSpPr>
          <p:spPr>
            <a:xfrm flipV="1">
              <a:off x="115246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6" name="椭圆 4545"/>
            <p:cNvSpPr/>
            <p:nvPr/>
          </p:nvSpPr>
          <p:spPr>
            <a:xfrm flipV="1">
              <a:off x="11524611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7" name="椭圆 4546"/>
            <p:cNvSpPr/>
            <p:nvPr/>
          </p:nvSpPr>
          <p:spPr>
            <a:xfrm flipV="1">
              <a:off x="11702411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8" name="椭圆 4547"/>
            <p:cNvSpPr/>
            <p:nvPr/>
          </p:nvSpPr>
          <p:spPr>
            <a:xfrm flipV="1">
              <a:off x="11702411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49" name="椭圆 4548"/>
            <p:cNvSpPr/>
            <p:nvPr/>
          </p:nvSpPr>
          <p:spPr>
            <a:xfrm flipV="1">
              <a:off x="11872269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0" name="椭圆 4549"/>
            <p:cNvSpPr/>
            <p:nvPr/>
          </p:nvSpPr>
          <p:spPr>
            <a:xfrm flipV="1">
              <a:off x="11872269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1" name="椭圆 4550"/>
            <p:cNvSpPr/>
            <p:nvPr/>
          </p:nvSpPr>
          <p:spPr>
            <a:xfrm flipV="1">
              <a:off x="1203879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52" name="椭圆 4551"/>
            <p:cNvSpPr/>
            <p:nvPr/>
          </p:nvSpPr>
          <p:spPr>
            <a:xfrm flipV="1">
              <a:off x="12038795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5" name="椭圆 4714"/>
            <p:cNvSpPr/>
            <p:nvPr/>
          </p:nvSpPr>
          <p:spPr>
            <a:xfrm flipV="1">
              <a:off x="9154035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6" name="椭圆 4715"/>
            <p:cNvSpPr/>
            <p:nvPr/>
          </p:nvSpPr>
          <p:spPr>
            <a:xfrm flipV="1">
              <a:off x="915403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7" name="椭圆 4716"/>
            <p:cNvSpPr/>
            <p:nvPr/>
          </p:nvSpPr>
          <p:spPr>
            <a:xfrm flipV="1">
              <a:off x="932389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8" name="椭圆 4717"/>
            <p:cNvSpPr/>
            <p:nvPr/>
          </p:nvSpPr>
          <p:spPr>
            <a:xfrm flipV="1">
              <a:off x="9323894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19" name="椭圆 4718"/>
            <p:cNvSpPr/>
            <p:nvPr/>
          </p:nvSpPr>
          <p:spPr>
            <a:xfrm flipV="1">
              <a:off x="9490420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0" name="椭圆 4719"/>
            <p:cNvSpPr/>
            <p:nvPr/>
          </p:nvSpPr>
          <p:spPr>
            <a:xfrm flipV="1">
              <a:off x="9490420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1" name="椭圆 4720"/>
            <p:cNvSpPr/>
            <p:nvPr/>
          </p:nvSpPr>
          <p:spPr>
            <a:xfrm flipV="1">
              <a:off x="966821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2" name="椭圆 4721"/>
            <p:cNvSpPr/>
            <p:nvPr/>
          </p:nvSpPr>
          <p:spPr>
            <a:xfrm flipV="1">
              <a:off x="966821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3" name="椭圆 4722"/>
            <p:cNvSpPr/>
            <p:nvPr/>
          </p:nvSpPr>
          <p:spPr>
            <a:xfrm flipV="1">
              <a:off x="983807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4" name="椭圆 4723"/>
            <p:cNvSpPr/>
            <p:nvPr/>
          </p:nvSpPr>
          <p:spPr>
            <a:xfrm flipV="1">
              <a:off x="983807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5" name="椭圆 4724"/>
            <p:cNvSpPr/>
            <p:nvPr/>
          </p:nvSpPr>
          <p:spPr>
            <a:xfrm flipV="1">
              <a:off x="10004604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6" name="椭圆 4725"/>
            <p:cNvSpPr/>
            <p:nvPr/>
          </p:nvSpPr>
          <p:spPr>
            <a:xfrm flipV="1">
              <a:off x="1000460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7" name="椭圆 4726"/>
            <p:cNvSpPr/>
            <p:nvPr/>
          </p:nvSpPr>
          <p:spPr>
            <a:xfrm flipV="1">
              <a:off x="10171131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8" name="椭圆 4727"/>
            <p:cNvSpPr/>
            <p:nvPr/>
          </p:nvSpPr>
          <p:spPr>
            <a:xfrm flipV="1">
              <a:off x="1017113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29" name="椭圆 4728"/>
            <p:cNvSpPr/>
            <p:nvPr/>
          </p:nvSpPr>
          <p:spPr>
            <a:xfrm flipV="1">
              <a:off x="10340988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0" name="椭圆 4729"/>
            <p:cNvSpPr/>
            <p:nvPr/>
          </p:nvSpPr>
          <p:spPr>
            <a:xfrm flipV="1">
              <a:off x="1034098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1" name="椭圆 4730"/>
            <p:cNvSpPr/>
            <p:nvPr/>
          </p:nvSpPr>
          <p:spPr>
            <a:xfrm flipV="1">
              <a:off x="10507516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2" name="椭圆 4731"/>
            <p:cNvSpPr/>
            <p:nvPr/>
          </p:nvSpPr>
          <p:spPr>
            <a:xfrm flipV="1">
              <a:off x="10507516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3" name="椭圆 4732"/>
            <p:cNvSpPr/>
            <p:nvPr/>
          </p:nvSpPr>
          <p:spPr>
            <a:xfrm flipV="1">
              <a:off x="1068531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4" name="椭圆 4733"/>
            <p:cNvSpPr/>
            <p:nvPr/>
          </p:nvSpPr>
          <p:spPr>
            <a:xfrm flipV="1">
              <a:off x="1068531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5" name="椭圆 4734"/>
            <p:cNvSpPr/>
            <p:nvPr/>
          </p:nvSpPr>
          <p:spPr>
            <a:xfrm flipV="1">
              <a:off x="1085517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6" name="椭圆 4735"/>
            <p:cNvSpPr/>
            <p:nvPr/>
          </p:nvSpPr>
          <p:spPr>
            <a:xfrm flipV="1">
              <a:off x="10855172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7" name="椭圆 4736"/>
            <p:cNvSpPr/>
            <p:nvPr/>
          </p:nvSpPr>
          <p:spPr>
            <a:xfrm flipV="1">
              <a:off x="110216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8" name="椭圆 4737"/>
            <p:cNvSpPr/>
            <p:nvPr/>
          </p:nvSpPr>
          <p:spPr>
            <a:xfrm flipV="1">
              <a:off x="1102169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39" name="椭圆 4738"/>
            <p:cNvSpPr/>
            <p:nvPr/>
          </p:nvSpPr>
          <p:spPr>
            <a:xfrm flipV="1">
              <a:off x="11188226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0" name="椭圆 4739"/>
            <p:cNvSpPr/>
            <p:nvPr/>
          </p:nvSpPr>
          <p:spPr>
            <a:xfrm flipV="1">
              <a:off x="11188226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1" name="椭圆 4740"/>
            <p:cNvSpPr/>
            <p:nvPr/>
          </p:nvSpPr>
          <p:spPr>
            <a:xfrm flipV="1">
              <a:off x="11358084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2" name="椭圆 4741"/>
            <p:cNvSpPr/>
            <p:nvPr/>
          </p:nvSpPr>
          <p:spPr>
            <a:xfrm flipV="1">
              <a:off x="11358084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3" name="椭圆 4742"/>
            <p:cNvSpPr/>
            <p:nvPr/>
          </p:nvSpPr>
          <p:spPr>
            <a:xfrm flipV="1">
              <a:off x="1152461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4" name="椭圆 4743"/>
            <p:cNvSpPr/>
            <p:nvPr/>
          </p:nvSpPr>
          <p:spPr>
            <a:xfrm flipV="1">
              <a:off x="115246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5" name="椭圆 4744"/>
            <p:cNvSpPr/>
            <p:nvPr/>
          </p:nvSpPr>
          <p:spPr>
            <a:xfrm flipV="1">
              <a:off x="11702411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6" name="椭圆 4745"/>
            <p:cNvSpPr/>
            <p:nvPr/>
          </p:nvSpPr>
          <p:spPr>
            <a:xfrm flipV="1">
              <a:off x="1170241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7" name="椭圆 4746"/>
            <p:cNvSpPr/>
            <p:nvPr/>
          </p:nvSpPr>
          <p:spPr>
            <a:xfrm flipV="1">
              <a:off x="11872269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8" name="椭圆 4747"/>
            <p:cNvSpPr/>
            <p:nvPr/>
          </p:nvSpPr>
          <p:spPr>
            <a:xfrm flipV="1">
              <a:off x="11872269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49" name="椭圆 4748"/>
            <p:cNvSpPr/>
            <p:nvPr/>
          </p:nvSpPr>
          <p:spPr>
            <a:xfrm flipV="1">
              <a:off x="12038795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0" name="椭圆 4749"/>
            <p:cNvSpPr/>
            <p:nvPr/>
          </p:nvSpPr>
          <p:spPr>
            <a:xfrm flipV="1">
              <a:off x="12038795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1" name="椭圆 4750"/>
            <p:cNvSpPr/>
            <p:nvPr/>
          </p:nvSpPr>
          <p:spPr>
            <a:xfrm flipV="1">
              <a:off x="9154035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2" name="椭圆 4751"/>
            <p:cNvSpPr/>
            <p:nvPr/>
          </p:nvSpPr>
          <p:spPr>
            <a:xfrm flipV="1">
              <a:off x="9323894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3" name="椭圆 4752"/>
            <p:cNvSpPr/>
            <p:nvPr/>
          </p:nvSpPr>
          <p:spPr>
            <a:xfrm flipV="1">
              <a:off x="9490420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4" name="椭圆 4753"/>
            <p:cNvSpPr/>
            <p:nvPr/>
          </p:nvSpPr>
          <p:spPr>
            <a:xfrm flipV="1">
              <a:off x="966821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5" name="椭圆 4754"/>
            <p:cNvSpPr/>
            <p:nvPr/>
          </p:nvSpPr>
          <p:spPr>
            <a:xfrm flipV="1">
              <a:off x="9838077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6" name="椭圆 4755"/>
            <p:cNvSpPr/>
            <p:nvPr/>
          </p:nvSpPr>
          <p:spPr>
            <a:xfrm flipV="1">
              <a:off x="10004604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7" name="椭圆 4756"/>
            <p:cNvSpPr/>
            <p:nvPr/>
          </p:nvSpPr>
          <p:spPr>
            <a:xfrm flipV="1">
              <a:off x="10171131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8" name="椭圆 4757"/>
            <p:cNvSpPr/>
            <p:nvPr/>
          </p:nvSpPr>
          <p:spPr>
            <a:xfrm flipV="1">
              <a:off x="10340988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59" name="椭圆 4758"/>
            <p:cNvSpPr/>
            <p:nvPr/>
          </p:nvSpPr>
          <p:spPr>
            <a:xfrm flipV="1">
              <a:off x="1050751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0" name="椭圆 4759"/>
            <p:cNvSpPr/>
            <p:nvPr/>
          </p:nvSpPr>
          <p:spPr>
            <a:xfrm flipV="1">
              <a:off x="10685314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1" name="椭圆 4760"/>
            <p:cNvSpPr/>
            <p:nvPr/>
          </p:nvSpPr>
          <p:spPr>
            <a:xfrm flipV="1">
              <a:off x="10855172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2" name="椭圆 4761"/>
            <p:cNvSpPr/>
            <p:nvPr/>
          </p:nvSpPr>
          <p:spPr>
            <a:xfrm flipV="1">
              <a:off x="1102169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3" name="椭圆 4762"/>
            <p:cNvSpPr/>
            <p:nvPr/>
          </p:nvSpPr>
          <p:spPr>
            <a:xfrm flipV="1">
              <a:off x="11188226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4" name="椭圆 4763"/>
            <p:cNvSpPr/>
            <p:nvPr/>
          </p:nvSpPr>
          <p:spPr>
            <a:xfrm flipV="1">
              <a:off x="11358084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5" name="椭圆 4764"/>
            <p:cNvSpPr/>
            <p:nvPr/>
          </p:nvSpPr>
          <p:spPr>
            <a:xfrm flipV="1">
              <a:off x="1152461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6" name="椭圆 4765"/>
            <p:cNvSpPr/>
            <p:nvPr/>
          </p:nvSpPr>
          <p:spPr>
            <a:xfrm flipV="1">
              <a:off x="11702411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7" name="椭圆 4766"/>
            <p:cNvSpPr/>
            <p:nvPr/>
          </p:nvSpPr>
          <p:spPr>
            <a:xfrm flipV="1">
              <a:off x="11872269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68" name="椭圆 4767"/>
            <p:cNvSpPr/>
            <p:nvPr/>
          </p:nvSpPr>
          <p:spPr>
            <a:xfrm flipV="1">
              <a:off x="12038795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2" name="椭圆 2181"/>
            <p:cNvSpPr/>
            <p:nvPr/>
          </p:nvSpPr>
          <p:spPr>
            <a:xfrm flipV="1">
              <a:off x="610566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3" name="椭圆 2182"/>
            <p:cNvSpPr/>
            <p:nvPr/>
          </p:nvSpPr>
          <p:spPr>
            <a:xfrm flipV="1">
              <a:off x="6105663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4" name="椭圆 2183"/>
            <p:cNvSpPr/>
            <p:nvPr/>
          </p:nvSpPr>
          <p:spPr>
            <a:xfrm flipV="1">
              <a:off x="6275522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5" name="椭圆 2184"/>
            <p:cNvSpPr/>
            <p:nvPr/>
          </p:nvSpPr>
          <p:spPr>
            <a:xfrm flipV="1">
              <a:off x="6275522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6" name="椭圆 2185"/>
            <p:cNvSpPr/>
            <p:nvPr/>
          </p:nvSpPr>
          <p:spPr>
            <a:xfrm flipV="1">
              <a:off x="644204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7" name="椭圆 2186"/>
            <p:cNvSpPr/>
            <p:nvPr/>
          </p:nvSpPr>
          <p:spPr>
            <a:xfrm flipV="1">
              <a:off x="644204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8" name="椭圆 2187"/>
            <p:cNvSpPr/>
            <p:nvPr/>
          </p:nvSpPr>
          <p:spPr>
            <a:xfrm flipV="1">
              <a:off x="6619847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9" name="椭圆 2188"/>
            <p:cNvSpPr/>
            <p:nvPr/>
          </p:nvSpPr>
          <p:spPr>
            <a:xfrm flipV="1">
              <a:off x="661984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0" name="椭圆 2189"/>
            <p:cNvSpPr/>
            <p:nvPr/>
          </p:nvSpPr>
          <p:spPr>
            <a:xfrm flipV="1">
              <a:off x="6789705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 flipV="1">
              <a:off x="6789705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 flipV="1">
              <a:off x="695623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 flipV="1">
              <a:off x="695623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4" name="椭圆 2193"/>
            <p:cNvSpPr/>
            <p:nvPr/>
          </p:nvSpPr>
          <p:spPr>
            <a:xfrm flipV="1">
              <a:off x="7122759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5" name="椭圆 2194"/>
            <p:cNvSpPr/>
            <p:nvPr/>
          </p:nvSpPr>
          <p:spPr>
            <a:xfrm flipV="1">
              <a:off x="7122759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6" name="椭圆 2195"/>
            <p:cNvSpPr/>
            <p:nvPr/>
          </p:nvSpPr>
          <p:spPr>
            <a:xfrm flipV="1">
              <a:off x="7292616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7" name="椭圆 2196"/>
            <p:cNvSpPr/>
            <p:nvPr/>
          </p:nvSpPr>
          <p:spPr>
            <a:xfrm flipV="1">
              <a:off x="7292616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8" name="椭圆 2197"/>
            <p:cNvSpPr/>
            <p:nvPr/>
          </p:nvSpPr>
          <p:spPr>
            <a:xfrm flipV="1">
              <a:off x="7459144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9" name="椭圆 2198"/>
            <p:cNvSpPr/>
            <p:nvPr/>
          </p:nvSpPr>
          <p:spPr>
            <a:xfrm flipV="1">
              <a:off x="7459144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0" name="椭圆 2199"/>
            <p:cNvSpPr/>
            <p:nvPr/>
          </p:nvSpPr>
          <p:spPr>
            <a:xfrm flipV="1">
              <a:off x="7636942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1" name="椭圆 2200"/>
            <p:cNvSpPr/>
            <p:nvPr/>
          </p:nvSpPr>
          <p:spPr>
            <a:xfrm flipV="1">
              <a:off x="763694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2" name="椭圆 2201"/>
            <p:cNvSpPr/>
            <p:nvPr/>
          </p:nvSpPr>
          <p:spPr>
            <a:xfrm flipV="1">
              <a:off x="7806800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3" name="椭圆 2202"/>
            <p:cNvSpPr/>
            <p:nvPr/>
          </p:nvSpPr>
          <p:spPr>
            <a:xfrm flipV="1">
              <a:off x="7806800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4" name="椭圆 2203"/>
            <p:cNvSpPr/>
            <p:nvPr/>
          </p:nvSpPr>
          <p:spPr>
            <a:xfrm flipV="1">
              <a:off x="7973327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5" name="椭圆 2204"/>
            <p:cNvSpPr/>
            <p:nvPr/>
          </p:nvSpPr>
          <p:spPr>
            <a:xfrm flipV="1">
              <a:off x="7973327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6" name="椭圆 2205"/>
            <p:cNvSpPr/>
            <p:nvPr/>
          </p:nvSpPr>
          <p:spPr>
            <a:xfrm flipV="1">
              <a:off x="8139854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7" name="椭圆 2206"/>
            <p:cNvSpPr/>
            <p:nvPr/>
          </p:nvSpPr>
          <p:spPr>
            <a:xfrm flipV="1">
              <a:off x="8139854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8" name="椭圆 2207"/>
            <p:cNvSpPr/>
            <p:nvPr/>
          </p:nvSpPr>
          <p:spPr>
            <a:xfrm flipV="1">
              <a:off x="8309712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9" name="椭圆 2208"/>
            <p:cNvSpPr/>
            <p:nvPr/>
          </p:nvSpPr>
          <p:spPr>
            <a:xfrm flipV="1">
              <a:off x="830971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0" name="椭圆 2209"/>
            <p:cNvSpPr/>
            <p:nvPr/>
          </p:nvSpPr>
          <p:spPr>
            <a:xfrm flipV="1">
              <a:off x="8476239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1" name="椭圆 2210"/>
            <p:cNvSpPr/>
            <p:nvPr/>
          </p:nvSpPr>
          <p:spPr>
            <a:xfrm flipV="1">
              <a:off x="8476239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2" name="椭圆 2211"/>
            <p:cNvSpPr/>
            <p:nvPr/>
          </p:nvSpPr>
          <p:spPr>
            <a:xfrm flipV="1">
              <a:off x="8654039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3" name="椭圆 2212"/>
            <p:cNvSpPr/>
            <p:nvPr/>
          </p:nvSpPr>
          <p:spPr>
            <a:xfrm flipV="1">
              <a:off x="8654039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4" name="椭圆 2213"/>
            <p:cNvSpPr/>
            <p:nvPr/>
          </p:nvSpPr>
          <p:spPr>
            <a:xfrm flipV="1">
              <a:off x="8823897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5" name="椭圆 2214"/>
            <p:cNvSpPr/>
            <p:nvPr/>
          </p:nvSpPr>
          <p:spPr>
            <a:xfrm flipV="1">
              <a:off x="8823897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6" name="椭圆 2215"/>
            <p:cNvSpPr/>
            <p:nvPr/>
          </p:nvSpPr>
          <p:spPr>
            <a:xfrm flipV="1">
              <a:off x="8990423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7" name="椭圆 2216"/>
            <p:cNvSpPr/>
            <p:nvPr/>
          </p:nvSpPr>
          <p:spPr>
            <a:xfrm flipV="1">
              <a:off x="8990423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8" name="椭圆 2217"/>
            <p:cNvSpPr/>
            <p:nvPr/>
          </p:nvSpPr>
          <p:spPr>
            <a:xfrm flipV="1">
              <a:off x="610566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9" name="椭圆 2218"/>
            <p:cNvSpPr/>
            <p:nvPr/>
          </p:nvSpPr>
          <p:spPr>
            <a:xfrm flipV="1">
              <a:off x="610566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0" name="椭圆 2219"/>
            <p:cNvSpPr/>
            <p:nvPr/>
          </p:nvSpPr>
          <p:spPr>
            <a:xfrm flipV="1">
              <a:off x="6275522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1" name="椭圆 2220"/>
            <p:cNvSpPr/>
            <p:nvPr/>
          </p:nvSpPr>
          <p:spPr>
            <a:xfrm flipV="1">
              <a:off x="6275522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2" name="椭圆 2221"/>
            <p:cNvSpPr/>
            <p:nvPr/>
          </p:nvSpPr>
          <p:spPr>
            <a:xfrm flipV="1">
              <a:off x="6442048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3" name="椭圆 2222"/>
            <p:cNvSpPr/>
            <p:nvPr/>
          </p:nvSpPr>
          <p:spPr>
            <a:xfrm flipV="1">
              <a:off x="6442048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4" name="椭圆 2223"/>
            <p:cNvSpPr/>
            <p:nvPr/>
          </p:nvSpPr>
          <p:spPr>
            <a:xfrm flipV="1">
              <a:off x="6619847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5" name="椭圆 2224"/>
            <p:cNvSpPr/>
            <p:nvPr/>
          </p:nvSpPr>
          <p:spPr>
            <a:xfrm flipV="1">
              <a:off x="6619847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6" name="椭圆 2225"/>
            <p:cNvSpPr/>
            <p:nvPr/>
          </p:nvSpPr>
          <p:spPr>
            <a:xfrm flipV="1">
              <a:off x="6789705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7" name="椭圆 2226"/>
            <p:cNvSpPr/>
            <p:nvPr/>
          </p:nvSpPr>
          <p:spPr>
            <a:xfrm flipV="1">
              <a:off x="6789705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8" name="椭圆 2227"/>
            <p:cNvSpPr/>
            <p:nvPr/>
          </p:nvSpPr>
          <p:spPr>
            <a:xfrm flipV="1">
              <a:off x="695623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9" name="椭圆 2228"/>
            <p:cNvSpPr/>
            <p:nvPr/>
          </p:nvSpPr>
          <p:spPr>
            <a:xfrm flipV="1">
              <a:off x="6956232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0" name="椭圆 2229"/>
            <p:cNvSpPr/>
            <p:nvPr/>
          </p:nvSpPr>
          <p:spPr>
            <a:xfrm flipV="1">
              <a:off x="7122759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1" name="椭圆 2230"/>
            <p:cNvSpPr/>
            <p:nvPr/>
          </p:nvSpPr>
          <p:spPr>
            <a:xfrm flipV="1">
              <a:off x="7122759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2" name="椭圆 2231"/>
            <p:cNvSpPr/>
            <p:nvPr/>
          </p:nvSpPr>
          <p:spPr>
            <a:xfrm flipV="1">
              <a:off x="7292616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3" name="椭圆 2232"/>
            <p:cNvSpPr/>
            <p:nvPr/>
          </p:nvSpPr>
          <p:spPr>
            <a:xfrm flipV="1">
              <a:off x="7292616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4" name="椭圆 2233"/>
            <p:cNvSpPr/>
            <p:nvPr/>
          </p:nvSpPr>
          <p:spPr>
            <a:xfrm flipV="1">
              <a:off x="7459144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5" name="椭圆 2234"/>
            <p:cNvSpPr/>
            <p:nvPr/>
          </p:nvSpPr>
          <p:spPr>
            <a:xfrm flipV="1">
              <a:off x="7459144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6" name="椭圆 2235"/>
            <p:cNvSpPr/>
            <p:nvPr/>
          </p:nvSpPr>
          <p:spPr>
            <a:xfrm flipV="1">
              <a:off x="7636942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7" name="椭圆 2236"/>
            <p:cNvSpPr/>
            <p:nvPr/>
          </p:nvSpPr>
          <p:spPr>
            <a:xfrm flipV="1">
              <a:off x="7636942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8" name="椭圆 2237"/>
            <p:cNvSpPr/>
            <p:nvPr/>
          </p:nvSpPr>
          <p:spPr>
            <a:xfrm flipV="1">
              <a:off x="7806800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9" name="椭圆 2238"/>
            <p:cNvSpPr/>
            <p:nvPr/>
          </p:nvSpPr>
          <p:spPr>
            <a:xfrm flipV="1">
              <a:off x="7806800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0" name="椭圆 2239"/>
            <p:cNvSpPr/>
            <p:nvPr/>
          </p:nvSpPr>
          <p:spPr>
            <a:xfrm flipV="1">
              <a:off x="7973327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1" name="椭圆 2240"/>
            <p:cNvSpPr/>
            <p:nvPr/>
          </p:nvSpPr>
          <p:spPr>
            <a:xfrm flipV="1">
              <a:off x="7973327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2" name="椭圆 2241"/>
            <p:cNvSpPr/>
            <p:nvPr/>
          </p:nvSpPr>
          <p:spPr>
            <a:xfrm flipV="1">
              <a:off x="8139854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3" name="椭圆 2242"/>
            <p:cNvSpPr/>
            <p:nvPr/>
          </p:nvSpPr>
          <p:spPr>
            <a:xfrm flipV="1">
              <a:off x="8139854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4" name="椭圆 2243"/>
            <p:cNvSpPr/>
            <p:nvPr/>
          </p:nvSpPr>
          <p:spPr>
            <a:xfrm flipV="1">
              <a:off x="8309712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5" name="椭圆 2244"/>
            <p:cNvSpPr/>
            <p:nvPr/>
          </p:nvSpPr>
          <p:spPr>
            <a:xfrm flipV="1">
              <a:off x="8309712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6" name="椭圆 2245"/>
            <p:cNvSpPr/>
            <p:nvPr/>
          </p:nvSpPr>
          <p:spPr>
            <a:xfrm flipV="1">
              <a:off x="8476239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7" name="椭圆 2246"/>
            <p:cNvSpPr/>
            <p:nvPr/>
          </p:nvSpPr>
          <p:spPr>
            <a:xfrm flipV="1">
              <a:off x="8476239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8" name="椭圆 2247"/>
            <p:cNvSpPr/>
            <p:nvPr/>
          </p:nvSpPr>
          <p:spPr>
            <a:xfrm flipV="1">
              <a:off x="8654039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9" name="椭圆 2248"/>
            <p:cNvSpPr/>
            <p:nvPr/>
          </p:nvSpPr>
          <p:spPr>
            <a:xfrm flipV="1">
              <a:off x="8654039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0" name="椭圆 2249"/>
            <p:cNvSpPr/>
            <p:nvPr/>
          </p:nvSpPr>
          <p:spPr>
            <a:xfrm flipV="1">
              <a:off x="8823897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1" name="椭圆 2250"/>
            <p:cNvSpPr/>
            <p:nvPr/>
          </p:nvSpPr>
          <p:spPr>
            <a:xfrm flipV="1">
              <a:off x="8823897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2" name="椭圆 2251"/>
            <p:cNvSpPr/>
            <p:nvPr/>
          </p:nvSpPr>
          <p:spPr>
            <a:xfrm flipV="1">
              <a:off x="8990423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3" name="椭圆 2252"/>
            <p:cNvSpPr/>
            <p:nvPr/>
          </p:nvSpPr>
          <p:spPr>
            <a:xfrm flipV="1">
              <a:off x="8990423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6" name="椭圆 2255"/>
            <p:cNvSpPr/>
            <p:nvPr/>
          </p:nvSpPr>
          <p:spPr>
            <a:xfrm flipV="1">
              <a:off x="6275522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8" name="椭圆 2257"/>
            <p:cNvSpPr/>
            <p:nvPr/>
          </p:nvSpPr>
          <p:spPr>
            <a:xfrm flipV="1">
              <a:off x="6442048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1" name="椭圆 2260"/>
            <p:cNvSpPr/>
            <p:nvPr/>
          </p:nvSpPr>
          <p:spPr>
            <a:xfrm flipV="1">
              <a:off x="6619847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2" name="椭圆 2261"/>
            <p:cNvSpPr/>
            <p:nvPr/>
          </p:nvSpPr>
          <p:spPr>
            <a:xfrm flipV="1">
              <a:off x="6789705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3" name="椭圆 2262"/>
            <p:cNvSpPr/>
            <p:nvPr/>
          </p:nvSpPr>
          <p:spPr>
            <a:xfrm flipV="1">
              <a:off x="6789705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4" name="椭圆 2263"/>
            <p:cNvSpPr/>
            <p:nvPr/>
          </p:nvSpPr>
          <p:spPr>
            <a:xfrm flipV="1">
              <a:off x="6956232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5" name="椭圆 2264"/>
            <p:cNvSpPr/>
            <p:nvPr/>
          </p:nvSpPr>
          <p:spPr>
            <a:xfrm flipV="1">
              <a:off x="695623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6" name="椭圆 2265"/>
            <p:cNvSpPr/>
            <p:nvPr/>
          </p:nvSpPr>
          <p:spPr>
            <a:xfrm flipV="1">
              <a:off x="7122759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7" name="椭圆 2266"/>
            <p:cNvSpPr/>
            <p:nvPr/>
          </p:nvSpPr>
          <p:spPr>
            <a:xfrm flipV="1">
              <a:off x="7122759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8" name="椭圆 2267"/>
            <p:cNvSpPr/>
            <p:nvPr/>
          </p:nvSpPr>
          <p:spPr>
            <a:xfrm flipV="1">
              <a:off x="7292616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9" name="椭圆 2268"/>
            <p:cNvSpPr/>
            <p:nvPr/>
          </p:nvSpPr>
          <p:spPr>
            <a:xfrm flipV="1">
              <a:off x="7292616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0" name="椭圆 2269"/>
            <p:cNvSpPr/>
            <p:nvPr/>
          </p:nvSpPr>
          <p:spPr>
            <a:xfrm flipV="1">
              <a:off x="7459144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1" name="椭圆 2270"/>
            <p:cNvSpPr/>
            <p:nvPr/>
          </p:nvSpPr>
          <p:spPr>
            <a:xfrm flipV="1">
              <a:off x="745914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2" name="椭圆 2271"/>
            <p:cNvSpPr/>
            <p:nvPr/>
          </p:nvSpPr>
          <p:spPr>
            <a:xfrm flipV="1">
              <a:off x="7636942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3" name="椭圆 2272"/>
            <p:cNvSpPr/>
            <p:nvPr/>
          </p:nvSpPr>
          <p:spPr>
            <a:xfrm flipV="1">
              <a:off x="7636942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4" name="椭圆 2273"/>
            <p:cNvSpPr/>
            <p:nvPr/>
          </p:nvSpPr>
          <p:spPr>
            <a:xfrm flipV="1">
              <a:off x="7806800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5" name="椭圆 2274"/>
            <p:cNvSpPr/>
            <p:nvPr/>
          </p:nvSpPr>
          <p:spPr>
            <a:xfrm flipV="1">
              <a:off x="7806800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6" name="椭圆 2275"/>
            <p:cNvSpPr/>
            <p:nvPr/>
          </p:nvSpPr>
          <p:spPr>
            <a:xfrm flipV="1">
              <a:off x="7973327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7" name="椭圆 2276"/>
            <p:cNvSpPr/>
            <p:nvPr/>
          </p:nvSpPr>
          <p:spPr>
            <a:xfrm flipV="1">
              <a:off x="7973327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8" name="椭圆 2277"/>
            <p:cNvSpPr/>
            <p:nvPr/>
          </p:nvSpPr>
          <p:spPr>
            <a:xfrm flipV="1">
              <a:off x="8139854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9" name="椭圆 2278"/>
            <p:cNvSpPr/>
            <p:nvPr/>
          </p:nvSpPr>
          <p:spPr>
            <a:xfrm flipV="1">
              <a:off x="8139854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0" name="椭圆 2279"/>
            <p:cNvSpPr/>
            <p:nvPr/>
          </p:nvSpPr>
          <p:spPr>
            <a:xfrm flipV="1">
              <a:off x="8309712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1" name="椭圆 2280"/>
            <p:cNvSpPr/>
            <p:nvPr/>
          </p:nvSpPr>
          <p:spPr>
            <a:xfrm flipV="1">
              <a:off x="8309712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2" name="椭圆 2281"/>
            <p:cNvSpPr/>
            <p:nvPr/>
          </p:nvSpPr>
          <p:spPr>
            <a:xfrm flipV="1">
              <a:off x="8476239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3" name="椭圆 2282"/>
            <p:cNvSpPr/>
            <p:nvPr/>
          </p:nvSpPr>
          <p:spPr>
            <a:xfrm flipV="1">
              <a:off x="8476239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4" name="椭圆 2283"/>
            <p:cNvSpPr/>
            <p:nvPr/>
          </p:nvSpPr>
          <p:spPr>
            <a:xfrm flipV="1">
              <a:off x="865403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5" name="椭圆 2284"/>
            <p:cNvSpPr/>
            <p:nvPr/>
          </p:nvSpPr>
          <p:spPr>
            <a:xfrm flipV="1">
              <a:off x="865403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6" name="椭圆 2285"/>
            <p:cNvSpPr/>
            <p:nvPr/>
          </p:nvSpPr>
          <p:spPr>
            <a:xfrm flipV="1">
              <a:off x="8823897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7" name="椭圆 2286"/>
            <p:cNvSpPr/>
            <p:nvPr/>
          </p:nvSpPr>
          <p:spPr>
            <a:xfrm flipV="1">
              <a:off x="882389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8" name="椭圆 2287"/>
            <p:cNvSpPr/>
            <p:nvPr/>
          </p:nvSpPr>
          <p:spPr>
            <a:xfrm flipV="1">
              <a:off x="8990423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9" name="椭圆 2288"/>
            <p:cNvSpPr/>
            <p:nvPr/>
          </p:nvSpPr>
          <p:spPr>
            <a:xfrm flipV="1">
              <a:off x="8990423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2" name="椭圆 2291"/>
            <p:cNvSpPr/>
            <p:nvPr/>
          </p:nvSpPr>
          <p:spPr>
            <a:xfrm flipV="1">
              <a:off x="6275522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5" name="椭圆 2294"/>
            <p:cNvSpPr/>
            <p:nvPr/>
          </p:nvSpPr>
          <p:spPr>
            <a:xfrm flipV="1">
              <a:off x="644204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6" name="椭圆 2295"/>
            <p:cNvSpPr/>
            <p:nvPr/>
          </p:nvSpPr>
          <p:spPr>
            <a:xfrm flipV="1">
              <a:off x="6619847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8" name="椭圆 2297"/>
            <p:cNvSpPr/>
            <p:nvPr/>
          </p:nvSpPr>
          <p:spPr>
            <a:xfrm flipV="1">
              <a:off x="6789705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1" name="椭圆 2300"/>
            <p:cNvSpPr/>
            <p:nvPr/>
          </p:nvSpPr>
          <p:spPr>
            <a:xfrm flipV="1">
              <a:off x="6956232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4" name="椭圆 2303"/>
            <p:cNvSpPr/>
            <p:nvPr/>
          </p:nvSpPr>
          <p:spPr>
            <a:xfrm flipV="1">
              <a:off x="7292616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5" name="椭圆 2304"/>
            <p:cNvSpPr/>
            <p:nvPr/>
          </p:nvSpPr>
          <p:spPr>
            <a:xfrm flipV="1">
              <a:off x="7292616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6" name="椭圆 2305"/>
            <p:cNvSpPr/>
            <p:nvPr/>
          </p:nvSpPr>
          <p:spPr>
            <a:xfrm flipV="1">
              <a:off x="7459144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7" name="椭圆 2306"/>
            <p:cNvSpPr/>
            <p:nvPr/>
          </p:nvSpPr>
          <p:spPr>
            <a:xfrm flipV="1">
              <a:off x="7459144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8" name="椭圆 2307"/>
            <p:cNvSpPr/>
            <p:nvPr/>
          </p:nvSpPr>
          <p:spPr>
            <a:xfrm flipV="1">
              <a:off x="7636942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9" name="椭圆 2308"/>
            <p:cNvSpPr/>
            <p:nvPr/>
          </p:nvSpPr>
          <p:spPr>
            <a:xfrm flipV="1">
              <a:off x="7636942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0" name="椭圆 2309"/>
            <p:cNvSpPr/>
            <p:nvPr/>
          </p:nvSpPr>
          <p:spPr>
            <a:xfrm flipV="1">
              <a:off x="7806800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1" name="椭圆 2310"/>
            <p:cNvSpPr/>
            <p:nvPr/>
          </p:nvSpPr>
          <p:spPr>
            <a:xfrm flipV="1">
              <a:off x="7806800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2" name="椭圆 2311"/>
            <p:cNvSpPr/>
            <p:nvPr/>
          </p:nvSpPr>
          <p:spPr>
            <a:xfrm flipV="1">
              <a:off x="7973327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3" name="椭圆 2312"/>
            <p:cNvSpPr/>
            <p:nvPr/>
          </p:nvSpPr>
          <p:spPr>
            <a:xfrm flipV="1">
              <a:off x="7973327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4" name="椭圆 2313"/>
            <p:cNvSpPr/>
            <p:nvPr/>
          </p:nvSpPr>
          <p:spPr>
            <a:xfrm flipV="1">
              <a:off x="8139854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5" name="椭圆 2314"/>
            <p:cNvSpPr/>
            <p:nvPr/>
          </p:nvSpPr>
          <p:spPr>
            <a:xfrm flipV="1">
              <a:off x="8139854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6" name="椭圆 2315"/>
            <p:cNvSpPr/>
            <p:nvPr/>
          </p:nvSpPr>
          <p:spPr>
            <a:xfrm flipV="1">
              <a:off x="8309712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7" name="椭圆 2316"/>
            <p:cNvSpPr/>
            <p:nvPr/>
          </p:nvSpPr>
          <p:spPr>
            <a:xfrm flipV="1">
              <a:off x="8309712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8" name="椭圆 2317"/>
            <p:cNvSpPr/>
            <p:nvPr/>
          </p:nvSpPr>
          <p:spPr>
            <a:xfrm flipV="1">
              <a:off x="84762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9" name="椭圆 2318"/>
            <p:cNvSpPr/>
            <p:nvPr/>
          </p:nvSpPr>
          <p:spPr>
            <a:xfrm flipV="1">
              <a:off x="8476239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0" name="椭圆 2319"/>
            <p:cNvSpPr/>
            <p:nvPr/>
          </p:nvSpPr>
          <p:spPr>
            <a:xfrm flipV="1">
              <a:off x="8654039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1" name="椭圆 2320"/>
            <p:cNvSpPr/>
            <p:nvPr/>
          </p:nvSpPr>
          <p:spPr>
            <a:xfrm flipV="1">
              <a:off x="8654039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2" name="椭圆 2321"/>
            <p:cNvSpPr/>
            <p:nvPr/>
          </p:nvSpPr>
          <p:spPr>
            <a:xfrm flipV="1">
              <a:off x="8823897" y="5116130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3" name="椭圆 2322"/>
            <p:cNvSpPr/>
            <p:nvPr/>
          </p:nvSpPr>
          <p:spPr>
            <a:xfrm flipV="1">
              <a:off x="8823897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4" name="椭圆 2323"/>
            <p:cNvSpPr/>
            <p:nvPr/>
          </p:nvSpPr>
          <p:spPr>
            <a:xfrm flipV="1">
              <a:off x="8990423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5" name="椭圆 2324"/>
            <p:cNvSpPr/>
            <p:nvPr/>
          </p:nvSpPr>
          <p:spPr>
            <a:xfrm flipV="1">
              <a:off x="8990423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2" name="椭圆 2331"/>
            <p:cNvSpPr/>
            <p:nvPr/>
          </p:nvSpPr>
          <p:spPr>
            <a:xfrm flipV="1">
              <a:off x="6619847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8" name="椭圆 2337"/>
            <p:cNvSpPr/>
            <p:nvPr/>
          </p:nvSpPr>
          <p:spPr>
            <a:xfrm flipV="1">
              <a:off x="7122759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0" name="椭圆 2339"/>
            <p:cNvSpPr/>
            <p:nvPr/>
          </p:nvSpPr>
          <p:spPr>
            <a:xfrm flipV="1">
              <a:off x="729261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2" name="椭圆 2341"/>
            <p:cNvSpPr/>
            <p:nvPr/>
          </p:nvSpPr>
          <p:spPr>
            <a:xfrm flipV="1">
              <a:off x="7459144" y="4763094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4" name="椭圆 2343"/>
            <p:cNvSpPr/>
            <p:nvPr/>
          </p:nvSpPr>
          <p:spPr>
            <a:xfrm flipV="1">
              <a:off x="7636942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5" name="椭圆 2344"/>
            <p:cNvSpPr/>
            <p:nvPr/>
          </p:nvSpPr>
          <p:spPr>
            <a:xfrm flipV="1">
              <a:off x="7636942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6" name="椭圆 2345"/>
            <p:cNvSpPr/>
            <p:nvPr/>
          </p:nvSpPr>
          <p:spPr>
            <a:xfrm flipV="1">
              <a:off x="7806800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7" name="椭圆 2346"/>
            <p:cNvSpPr/>
            <p:nvPr/>
          </p:nvSpPr>
          <p:spPr>
            <a:xfrm flipV="1">
              <a:off x="7806800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8" name="椭圆 2347"/>
            <p:cNvSpPr/>
            <p:nvPr/>
          </p:nvSpPr>
          <p:spPr>
            <a:xfrm flipV="1">
              <a:off x="7973327" y="476309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0" name="椭圆 2349"/>
            <p:cNvSpPr/>
            <p:nvPr/>
          </p:nvSpPr>
          <p:spPr>
            <a:xfrm flipV="1">
              <a:off x="8139854" y="476309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1" name="椭圆 2350"/>
            <p:cNvSpPr/>
            <p:nvPr/>
          </p:nvSpPr>
          <p:spPr>
            <a:xfrm flipV="1">
              <a:off x="8139854" y="458657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2" name="椭圆 2351"/>
            <p:cNvSpPr/>
            <p:nvPr/>
          </p:nvSpPr>
          <p:spPr>
            <a:xfrm flipV="1">
              <a:off x="8309712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3" name="椭圆 2352"/>
            <p:cNvSpPr/>
            <p:nvPr/>
          </p:nvSpPr>
          <p:spPr>
            <a:xfrm flipV="1">
              <a:off x="8309712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4" name="椭圆 2353"/>
            <p:cNvSpPr/>
            <p:nvPr/>
          </p:nvSpPr>
          <p:spPr>
            <a:xfrm flipV="1">
              <a:off x="8476239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5" name="椭圆 2354"/>
            <p:cNvSpPr/>
            <p:nvPr/>
          </p:nvSpPr>
          <p:spPr>
            <a:xfrm flipV="1">
              <a:off x="8476239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6" name="椭圆 2355"/>
            <p:cNvSpPr/>
            <p:nvPr/>
          </p:nvSpPr>
          <p:spPr>
            <a:xfrm flipV="1">
              <a:off x="8654039" y="476309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7" name="椭圆 2356"/>
            <p:cNvSpPr/>
            <p:nvPr/>
          </p:nvSpPr>
          <p:spPr>
            <a:xfrm flipV="1">
              <a:off x="8654039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8" name="椭圆 2357"/>
            <p:cNvSpPr/>
            <p:nvPr/>
          </p:nvSpPr>
          <p:spPr>
            <a:xfrm flipV="1">
              <a:off x="882389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9" name="椭圆 2358"/>
            <p:cNvSpPr/>
            <p:nvPr/>
          </p:nvSpPr>
          <p:spPr>
            <a:xfrm flipV="1">
              <a:off x="8823897" y="458657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0" name="椭圆 2359"/>
            <p:cNvSpPr/>
            <p:nvPr/>
          </p:nvSpPr>
          <p:spPr>
            <a:xfrm flipV="1">
              <a:off x="8990423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1" name="椭圆 2360"/>
            <p:cNvSpPr/>
            <p:nvPr/>
          </p:nvSpPr>
          <p:spPr>
            <a:xfrm flipV="1">
              <a:off x="8990423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0" name="椭圆 2379"/>
            <p:cNvSpPr/>
            <p:nvPr/>
          </p:nvSpPr>
          <p:spPr>
            <a:xfrm flipV="1">
              <a:off x="7636942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2" name="椭圆 2381"/>
            <p:cNvSpPr/>
            <p:nvPr/>
          </p:nvSpPr>
          <p:spPr>
            <a:xfrm flipV="1">
              <a:off x="7806800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4" name="椭圆 2383"/>
            <p:cNvSpPr/>
            <p:nvPr/>
          </p:nvSpPr>
          <p:spPr>
            <a:xfrm flipV="1">
              <a:off x="7973327" y="441005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5" name="椭圆 2384"/>
            <p:cNvSpPr/>
            <p:nvPr/>
          </p:nvSpPr>
          <p:spPr>
            <a:xfrm flipV="1">
              <a:off x="7973327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6" name="椭圆 2385"/>
            <p:cNvSpPr/>
            <p:nvPr/>
          </p:nvSpPr>
          <p:spPr>
            <a:xfrm flipV="1">
              <a:off x="8139854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7" name="椭圆 2386"/>
            <p:cNvSpPr/>
            <p:nvPr/>
          </p:nvSpPr>
          <p:spPr>
            <a:xfrm flipV="1">
              <a:off x="8139854" y="423353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8" name="椭圆 2387"/>
            <p:cNvSpPr/>
            <p:nvPr/>
          </p:nvSpPr>
          <p:spPr>
            <a:xfrm flipV="1">
              <a:off x="8309712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9" name="椭圆 2388"/>
            <p:cNvSpPr/>
            <p:nvPr/>
          </p:nvSpPr>
          <p:spPr>
            <a:xfrm flipV="1">
              <a:off x="8309712" y="423353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0" name="椭圆 2389"/>
            <p:cNvSpPr/>
            <p:nvPr/>
          </p:nvSpPr>
          <p:spPr>
            <a:xfrm flipV="1">
              <a:off x="84762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1" name="椭圆 2390"/>
            <p:cNvSpPr/>
            <p:nvPr/>
          </p:nvSpPr>
          <p:spPr>
            <a:xfrm flipV="1">
              <a:off x="8476239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2" name="椭圆 2391"/>
            <p:cNvSpPr/>
            <p:nvPr/>
          </p:nvSpPr>
          <p:spPr>
            <a:xfrm flipV="1">
              <a:off x="8654039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3" name="椭圆 2392"/>
            <p:cNvSpPr/>
            <p:nvPr/>
          </p:nvSpPr>
          <p:spPr>
            <a:xfrm flipV="1">
              <a:off x="8654039" y="423353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4" name="椭圆 2393"/>
            <p:cNvSpPr/>
            <p:nvPr/>
          </p:nvSpPr>
          <p:spPr>
            <a:xfrm flipV="1">
              <a:off x="882389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5" name="椭圆 2394"/>
            <p:cNvSpPr/>
            <p:nvPr/>
          </p:nvSpPr>
          <p:spPr>
            <a:xfrm flipV="1">
              <a:off x="8823897" y="4233538"/>
              <a:ext cx="153205" cy="1532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6" name="椭圆 2395"/>
            <p:cNvSpPr/>
            <p:nvPr/>
          </p:nvSpPr>
          <p:spPr>
            <a:xfrm flipV="1">
              <a:off x="8990423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7" name="椭圆 2396"/>
            <p:cNvSpPr/>
            <p:nvPr/>
          </p:nvSpPr>
          <p:spPr>
            <a:xfrm flipV="1">
              <a:off x="8990423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3" name="椭圆 4282"/>
            <p:cNvSpPr/>
            <p:nvPr/>
          </p:nvSpPr>
          <p:spPr>
            <a:xfrm flipV="1">
              <a:off x="610566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4" name="椭圆 4283"/>
            <p:cNvSpPr/>
            <p:nvPr/>
          </p:nvSpPr>
          <p:spPr>
            <a:xfrm flipV="1">
              <a:off x="6105663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5" name="椭圆 4284"/>
            <p:cNvSpPr/>
            <p:nvPr/>
          </p:nvSpPr>
          <p:spPr>
            <a:xfrm flipV="1">
              <a:off x="6275522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6" name="椭圆 4285"/>
            <p:cNvSpPr/>
            <p:nvPr/>
          </p:nvSpPr>
          <p:spPr>
            <a:xfrm flipV="1">
              <a:off x="6275522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7" name="椭圆 4286"/>
            <p:cNvSpPr/>
            <p:nvPr/>
          </p:nvSpPr>
          <p:spPr>
            <a:xfrm flipV="1">
              <a:off x="644204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8" name="椭圆 4287"/>
            <p:cNvSpPr/>
            <p:nvPr/>
          </p:nvSpPr>
          <p:spPr>
            <a:xfrm flipV="1">
              <a:off x="644204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89" name="椭圆 4288"/>
            <p:cNvSpPr/>
            <p:nvPr/>
          </p:nvSpPr>
          <p:spPr>
            <a:xfrm flipV="1">
              <a:off x="6619847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0" name="椭圆 4289"/>
            <p:cNvSpPr/>
            <p:nvPr/>
          </p:nvSpPr>
          <p:spPr>
            <a:xfrm flipV="1">
              <a:off x="661984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1" name="椭圆 4290"/>
            <p:cNvSpPr/>
            <p:nvPr/>
          </p:nvSpPr>
          <p:spPr>
            <a:xfrm flipV="1">
              <a:off x="678970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2" name="椭圆 4291"/>
            <p:cNvSpPr/>
            <p:nvPr/>
          </p:nvSpPr>
          <p:spPr>
            <a:xfrm flipV="1">
              <a:off x="678970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3" name="椭圆 4292"/>
            <p:cNvSpPr/>
            <p:nvPr/>
          </p:nvSpPr>
          <p:spPr>
            <a:xfrm flipV="1">
              <a:off x="695623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4" name="椭圆 4293"/>
            <p:cNvSpPr/>
            <p:nvPr/>
          </p:nvSpPr>
          <p:spPr>
            <a:xfrm flipV="1">
              <a:off x="6956232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5" name="椭圆 4294"/>
            <p:cNvSpPr/>
            <p:nvPr/>
          </p:nvSpPr>
          <p:spPr>
            <a:xfrm flipV="1">
              <a:off x="7122759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6" name="椭圆 4295"/>
            <p:cNvSpPr/>
            <p:nvPr/>
          </p:nvSpPr>
          <p:spPr>
            <a:xfrm flipV="1">
              <a:off x="712275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7" name="椭圆 4296"/>
            <p:cNvSpPr/>
            <p:nvPr/>
          </p:nvSpPr>
          <p:spPr>
            <a:xfrm flipV="1">
              <a:off x="7292616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8" name="椭圆 4297"/>
            <p:cNvSpPr/>
            <p:nvPr/>
          </p:nvSpPr>
          <p:spPr>
            <a:xfrm flipV="1">
              <a:off x="729261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99" name="椭圆 4298"/>
            <p:cNvSpPr/>
            <p:nvPr/>
          </p:nvSpPr>
          <p:spPr>
            <a:xfrm flipV="1">
              <a:off x="7459144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0" name="椭圆 4299"/>
            <p:cNvSpPr/>
            <p:nvPr/>
          </p:nvSpPr>
          <p:spPr>
            <a:xfrm flipV="1">
              <a:off x="7459144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1" name="椭圆 4300"/>
            <p:cNvSpPr/>
            <p:nvPr/>
          </p:nvSpPr>
          <p:spPr>
            <a:xfrm flipV="1">
              <a:off x="7636942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2" name="椭圆 4301"/>
            <p:cNvSpPr/>
            <p:nvPr/>
          </p:nvSpPr>
          <p:spPr>
            <a:xfrm flipV="1">
              <a:off x="763694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3" name="椭圆 4302"/>
            <p:cNvSpPr/>
            <p:nvPr/>
          </p:nvSpPr>
          <p:spPr>
            <a:xfrm flipV="1">
              <a:off x="7806800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4" name="椭圆 4303"/>
            <p:cNvSpPr/>
            <p:nvPr/>
          </p:nvSpPr>
          <p:spPr>
            <a:xfrm flipV="1">
              <a:off x="7806800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5" name="椭圆 4304"/>
            <p:cNvSpPr/>
            <p:nvPr/>
          </p:nvSpPr>
          <p:spPr>
            <a:xfrm flipV="1">
              <a:off x="7973327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6" name="椭圆 4305"/>
            <p:cNvSpPr/>
            <p:nvPr/>
          </p:nvSpPr>
          <p:spPr>
            <a:xfrm flipV="1">
              <a:off x="797332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7" name="椭圆 4306"/>
            <p:cNvSpPr/>
            <p:nvPr/>
          </p:nvSpPr>
          <p:spPr>
            <a:xfrm flipV="1">
              <a:off x="8139854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8" name="椭圆 4307"/>
            <p:cNvSpPr/>
            <p:nvPr/>
          </p:nvSpPr>
          <p:spPr>
            <a:xfrm flipV="1">
              <a:off x="8139854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09" name="椭圆 4308"/>
            <p:cNvSpPr/>
            <p:nvPr/>
          </p:nvSpPr>
          <p:spPr>
            <a:xfrm flipV="1">
              <a:off x="8309712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0" name="椭圆 4309"/>
            <p:cNvSpPr/>
            <p:nvPr/>
          </p:nvSpPr>
          <p:spPr>
            <a:xfrm flipV="1">
              <a:off x="8309712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1" name="椭圆 4310"/>
            <p:cNvSpPr/>
            <p:nvPr/>
          </p:nvSpPr>
          <p:spPr>
            <a:xfrm flipV="1">
              <a:off x="8476239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2" name="椭圆 4311"/>
            <p:cNvSpPr/>
            <p:nvPr/>
          </p:nvSpPr>
          <p:spPr>
            <a:xfrm flipV="1">
              <a:off x="84762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3" name="椭圆 4312"/>
            <p:cNvSpPr/>
            <p:nvPr/>
          </p:nvSpPr>
          <p:spPr>
            <a:xfrm flipV="1">
              <a:off x="8654039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4" name="椭圆 4313"/>
            <p:cNvSpPr/>
            <p:nvPr/>
          </p:nvSpPr>
          <p:spPr>
            <a:xfrm flipV="1">
              <a:off x="8654039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5" name="椭圆 4314"/>
            <p:cNvSpPr/>
            <p:nvPr/>
          </p:nvSpPr>
          <p:spPr>
            <a:xfrm flipV="1">
              <a:off x="8823897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6" name="椭圆 4315"/>
            <p:cNvSpPr/>
            <p:nvPr/>
          </p:nvSpPr>
          <p:spPr>
            <a:xfrm flipV="1">
              <a:off x="8823897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7" name="椭圆 4316"/>
            <p:cNvSpPr/>
            <p:nvPr/>
          </p:nvSpPr>
          <p:spPr>
            <a:xfrm flipV="1">
              <a:off x="8990423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8" name="椭圆 4317"/>
            <p:cNvSpPr/>
            <p:nvPr/>
          </p:nvSpPr>
          <p:spPr>
            <a:xfrm flipV="1">
              <a:off x="8990423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19" name="椭圆 4318"/>
            <p:cNvSpPr/>
            <p:nvPr/>
          </p:nvSpPr>
          <p:spPr>
            <a:xfrm flipV="1">
              <a:off x="610566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0" name="椭圆 4319"/>
            <p:cNvSpPr/>
            <p:nvPr/>
          </p:nvSpPr>
          <p:spPr>
            <a:xfrm flipV="1">
              <a:off x="6275522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1" name="椭圆 4320"/>
            <p:cNvSpPr/>
            <p:nvPr/>
          </p:nvSpPr>
          <p:spPr>
            <a:xfrm flipV="1">
              <a:off x="6442048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2" name="椭圆 4321"/>
            <p:cNvSpPr/>
            <p:nvPr/>
          </p:nvSpPr>
          <p:spPr>
            <a:xfrm flipV="1">
              <a:off x="6619847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3" name="椭圆 4322"/>
            <p:cNvSpPr/>
            <p:nvPr/>
          </p:nvSpPr>
          <p:spPr>
            <a:xfrm flipV="1">
              <a:off x="6789705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4" name="椭圆 4323"/>
            <p:cNvSpPr/>
            <p:nvPr/>
          </p:nvSpPr>
          <p:spPr>
            <a:xfrm flipV="1">
              <a:off x="695623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5" name="椭圆 4324"/>
            <p:cNvSpPr/>
            <p:nvPr/>
          </p:nvSpPr>
          <p:spPr>
            <a:xfrm flipV="1">
              <a:off x="7122759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6" name="椭圆 4325"/>
            <p:cNvSpPr/>
            <p:nvPr/>
          </p:nvSpPr>
          <p:spPr>
            <a:xfrm flipV="1">
              <a:off x="729261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7" name="椭圆 4326"/>
            <p:cNvSpPr/>
            <p:nvPr/>
          </p:nvSpPr>
          <p:spPr>
            <a:xfrm flipV="1">
              <a:off x="7459144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8" name="椭圆 4327"/>
            <p:cNvSpPr/>
            <p:nvPr/>
          </p:nvSpPr>
          <p:spPr>
            <a:xfrm flipV="1">
              <a:off x="7636942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29" name="椭圆 4328"/>
            <p:cNvSpPr/>
            <p:nvPr/>
          </p:nvSpPr>
          <p:spPr>
            <a:xfrm flipV="1">
              <a:off x="7806800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0" name="椭圆 4329"/>
            <p:cNvSpPr/>
            <p:nvPr/>
          </p:nvSpPr>
          <p:spPr>
            <a:xfrm flipV="1">
              <a:off x="797332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1" name="椭圆 4330"/>
            <p:cNvSpPr/>
            <p:nvPr/>
          </p:nvSpPr>
          <p:spPr>
            <a:xfrm flipV="1">
              <a:off x="8139854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2" name="椭圆 4331"/>
            <p:cNvSpPr/>
            <p:nvPr/>
          </p:nvSpPr>
          <p:spPr>
            <a:xfrm flipV="1">
              <a:off x="8309712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3" name="椭圆 4332"/>
            <p:cNvSpPr/>
            <p:nvPr/>
          </p:nvSpPr>
          <p:spPr>
            <a:xfrm flipV="1">
              <a:off x="8476239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4" name="椭圆 4333"/>
            <p:cNvSpPr/>
            <p:nvPr/>
          </p:nvSpPr>
          <p:spPr>
            <a:xfrm flipV="1">
              <a:off x="8654039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5" name="椭圆 4334"/>
            <p:cNvSpPr/>
            <p:nvPr/>
          </p:nvSpPr>
          <p:spPr>
            <a:xfrm flipV="1">
              <a:off x="8823897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36" name="椭圆 4335"/>
            <p:cNvSpPr/>
            <p:nvPr/>
          </p:nvSpPr>
          <p:spPr>
            <a:xfrm flipV="1">
              <a:off x="8990423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 flipV="1">
              <a:off x="3055062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2" name="椭圆 1741"/>
            <p:cNvSpPr/>
            <p:nvPr/>
          </p:nvSpPr>
          <p:spPr>
            <a:xfrm flipV="1">
              <a:off x="3055062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3" name="椭圆 1742"/>
            <p:cNvSpPr/>
            <p:nvPr/>
          </p:nvSpPr>
          <p:spPr>
            <a:xfrm flipV="1">
              <a:off x="3224921" y="6175240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4" name="椭圆 1743"/>
            <p:cNvSpPr/>
            <p:nvPr/>
          </p:nvSpPr>
          <p:spPr>
            <a:xfrm flipV="1">
              <a:off x="3224921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5" name="椭圆 1744"/>
            <p:cNvSpPr/>
            <p:nvPr/>
          </p:nvSpPr>
          <p:spPr>
            <a:xfrm flipV="1">
              <a:off x="3391447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6" name="椭圆 1745"/>
            <p:cNvSpPr/>
            <p:nvPr/>
          </p:nvSpPr>
          <p:spPr>
            <a:xfrm flipV="1">
              <a:off x="3391447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7" name="椭圆 1746"/>
            <p:cNvSpPr/>
            <p:nvPr/>
          </p:nvSpPr>
          <p:spPr>
            <a:xfrm flipV="1">
              <a:off x="3569246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8" name="椭圆 1747"/>
            <p:cNvSpPr/>
            <p:nvPr/>
          </p:nvSpPr>
          <p:spPr>
            <a:xfrm flipV="1">
              <a:off x="3569246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9" name="椭圆 1748"/>
            <p:cNvSpPr/>
            <p:nvPr/>
          </p:nvSpPr>
          <p:spPr>
            <a:xfrm flipV="1">
              <a:off x="3739104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0" name="椭圆 1749"/>
            <p:cNvSpPr/>
            <p:nvPr/>
          </p:nvSpPr>
          <p:spPr>
            <a:xfrm flipV="1">
              <a:off x="3739104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1" name="椭圆 1750"/>
            <p:cNvSpPr/>
            <p:nvPr/>
          </p:nvSpPr>
          <p:spPr>
            <a:xfrm flipV="1">
              <a:off x="3905631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2" name="椭圆 1751"/>
            <p:cNvSpPr/>
            <p:nvPr/>
          </p:nvSpPr>
          <p:spPr>
            <a:xfrm flipV="1">
              <a:off x="3905631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3" name="椭圆 1752"/>
            <p:cNvSpPr/>
            <p:nvPr/>
          </p:nvSpPr>
          <p:spPr>
            <a:xfrm flipV="1">
              <a:off x="4072158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4" name="椭圆 1753"/>
            <p:cNvSpPr/>
            <p:nvPr/>
          </p:nvSpPr>
          <p:spPr>
            <a:xfrm flipV="1">
              <a:off x="4072158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5" name="椭圆 1754"/>
            <p:cNvSpPr/>
            <p:nvPr/>
          </p:nvSpPr>
          <p:spPr>
            <a:xfrm flipV="1">
              <a:off x="4242015" y="6175240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6" name="椭圆 1755"/>
            <p:cNvSpPr/>
            <p:nvPr/>
          </p:nvSpPr>
          <p:spPr>
            <a:xfrm flipV="1">
              <a:off x="4242015" y="5998721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7" name="椭圆 1756"/>
            <p:cNvSpPr/>
            <p:nvPr/>
          </p:nvSpPr>
          <p:spPr>
            <a:xfrm flipV="1">
              <a:off x="4408543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8" name="椭圆 1757"/>
            <p:cNvSpPr/>
            <p:nvPr/>
          </p:nvSpPr>
          <p:spPr>
            <a:xfrm flipV="1">
              <a:off x="4408543" y="5998721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9" name="椭圆 1758"/>
            <p:cNvSpPr/>
            <p:nvPr/>
          </p:nvSpPr>
          <p:spPr>
            <a:xfrm flipV="1">
              <a:off x="4586341" y="6175240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0" name="椭圆 1759"/>
            <p:cNvSpPr/>
            <p:nvPr/>
          </p:nvSpPr>
          <p:spPr>
            <a:xfrm flipV="1">
              <a:off x="4586341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1" name="椭圆 1760"/>
            <p:cNvSpPr/>
            <p:nvPr/>
          </p:nvSpPr>
          <p:spPr>
            <a:xfrm flipV="1">
              <a:off x="4756199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2" name="椭圆 1761"/>
            <p:cNvSpPr/>
            <p:nvPr/>
          </p:nvSpPr>
          <p:spPr>
            <a:xfrm flipV="1">
              <a:off x="4756199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3" name="椭圆 1762"/>
            <p:cNvSpPr/>
            <p:nvPr/>
          </p:nvSpPr>
          <p:spPr>
            <a:xfrm flipV="1">
              <a:off x="4922726" y="6175240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4" name="椭圆 1763"/>
            <p:cNvSpPr/>
            <p:nvPr/>
          </p:nvSpPr>
          <p:spPr>
            <a:xfrm flipV="1">
              <a:off x="4922726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5" name="椭圆 1764"/>
            <p:cNvSpPr/>
            <p:nvPr/>
          </p:nvSpPr>
          <p:spPr>
            <a:xfrm flipV="1">
              <a:off x="5089253" y="617524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6" name="椭圆 1765"/>
            <p:cNvSpPr/>
            <p:nvPr/>
          </p:nvSpPr>
          <p:spPr>
            <a:xfrm flipV="1">
              <a:off x="5089253" y="5998721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7" name="椭圆 1766"/>
            <p:cNvSpPr/>
            <p:nvPr/>
          </p:nvSpPr>
          <p:spPr>
            <a:xfrm flipV="1">
              <a:off x="5259111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8" name="椭圆 1767"/>
            <p:cNvSpPr/>
            <p:nvPr/>
          </p:nvSpPr>
          <p:spPr>
            <a:xfrm flipV="1">
              <a:off x="5259111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9" name="椭圆 1768"/>
            <p:cNvSpPr/>
            <p:nvPr/>
          </p:nvSpPr>
          <p:spPr>
            <a:xfrm flipV="1">
              <a:off x="5425638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0" name="椭圆 1769"/>
            <p:cNvSpPr/>
            <p:nvPr/>
          </p:nvSpPr>
          <p:spPr>
            <a:xfrm flipV="1">
              <a:off x="5425638" y="5998721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1" name="椭圆 1770"/>
            <p:cNvSpPr/>
            <p:nvPr/>
          </p:nvSpPr>
          <p:spPr>
            <a:xfrm flipV="1">
              <a:off x="5603438" y="6175240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2" name="椭圆 1771"/>
            <p:cNvSpPr/>
            <p:nvPr/>
          </p:nvSpPr>
          <p:spPr>
            <a:xfrm flipV="1">
              <a:off x="5603438" y="5998721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3" name="椭圆 1772"/>
            <p:cNvSpPr/>
            <p:nvPr/>
          </p:nvSpPr>
          <p:spPr>
            <a:xfrm flipV="1">
              <a:off x="5773296" y="6175240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4" name="椭圆 1773"/>
            <p:cNvSpPr/>
            <p:nvPr/>
          </p:nvSpPr>
          <p:spPr>
            <a:xfrm flipV="1">
              <a:off x="5773296" y="5998721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5" name="椭圆 1774"/>
            <p:cNvSpPr/>
            <p:nvPr/>
          </p:nvSpPr>
          <p:spPr>
            <a:xfrm flipV="1">
              <a:off x="5939822" y="6175240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6" name="椭圆 1775"/>
            <p:cNvSpPr/>
            <p:nvPr/>
          </p:nvSpPr>
          <p:spPr>
            <a:xfrm flipV="1">
              <a:off x="5939822" y="5998721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7" name="椭圆 1776"/>
            <p:cNvSpPr/>
            <p:nvPr/>
          </p:nvSpPr>
          <p:spPr>
            <a:xfrm flipV="1">
              <a:off x="3055062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8" name="椭圆 1777"/>
            <p:cNvSpPr/>
            <p:nvPr/>
          </p:nvSpPr>
          <p:spPr>
            <a:xfrm flipV="1">
              <a:off x="3055062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9" name="椭圆 1778"/>
            <p:cNvSpPr/>
            <p:nvPr/>
          </p:nvSpPr>
          <p:spPr>
            <a:xfrm flipV="1">
              <a:off x="3224921" y="5822204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0" name="椭圆 1779"/>
            <p:cNvSpPr/>
            <p:nvPr/>
          </p:nvSpPr>
          <p:spPr>
            <a:xfrm flipV="1">
              <a:off x="3224921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1" name="椭圆 1780"/>
            <p:cNvSpPr/>
            <p:nvPr/>
          </p:nvSpPr>
          <p:spPr>
            <a:xfrm flipV="1">
              <a:off x="3391447" y="5822204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2" name="椭圆 1781"/>
            <p:cNvSpPr/>
            <p:nvPr/>
          </p:nvSpPr>
          <p:spPr>
            <a:xfrm flipV="1">
              <a:off x="3391447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3" name="椭圆 1782"/>
            <p:cNvSpPr/>
            <p:nvPr/>
          </p:nvSpPr>
          <p:spPr>
            <a:xfrm flipV="1">
              <a:off x="3569246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4" name="椭圆 1783"/>
            <p:cNvSpPr/>
            <p:nvPr/>
          </p:nvSpPr>
          <p:spPr>
            <a:xfrm flipV="1">
              <a:off x="3569246" y="5645685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5" name="椭圆 1784"/>
            <p:cNvSpPr/>
            <p:nvPr/>
          </p:nvSpPr>
          <p:spPr>
            <a:xfrm flipV="1">
              <a:off x="3739104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6" name="椭圆 1785"/>
            <p:cNvSpPr/>
            <p:nvPr/>
          </p:nvSpPr>
          <p:spPr>
            <a:xfrm flipV="1">
              <a:off x="3739104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7" name="椭圆 1786"/>
            <p:cNvSpPr/>
            <p:nvPr/>
          </p:nvSpPr>
          <p:spPr>
            <a:xfrm flipV="1">
              <a:off x="3905631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8" name="椭圆 1787"/>
            <p:cNvSpPr/>
            <p:nvPr/>
          </p:nvSpPr>
          <p:spPr>
            <a:xfrm flipV="1">
              <a:off x="390563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9" name="椭圆 1788"/>
            <p:cNvSpPr/>
            <p:nvPr/>
          </p:nvSpPr>
          <p:spPr>
            <a:xfrm flipV="1">
              <a:off x="4072158" y="5822204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0" name="椭圆 1789"/>
            <p:cNvSpPr/>
            <p:nvPr/>
          </p:nvSpPr>
          <p:spPr>
            <a:xfrm flipV="1">
              <a:off x="4072158" y="5645685"/>
              <a:ext cx="153205" cy="153205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1" name="椭圆 1790"/>
            <p:cNvSpPr/>
            <p:nvPr/>
          </p:nvSpPr>
          <p:spPr>
            <a:xfrm flipV="1">
              <a:off x="4242015" y="5822204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2" name="椭圆 1791"/>
            <p:cNvSpPr/>
            <p:nvPr/>
          </p:nvSpPr>
          <p:spPr>
            <a:xfrm flipV="1">
              <a:off x="4242015" y="564568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3" name="椭圆 1792"/>
            <p:cNvSpPr/>
            <p:nvPr/>
          </p:nvSpPr>
          <p:spPr>
            <a:xfrm flipV="1">
              <a:off x="4408543" y="5822204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4" name="椭圆 1793"/>
            <p:cNvSpPr/>
            <p:nvPr/>
          </p:nvSpPr>
          <p:spPr>
            <a:xfrm flipV="1">
              <a:off x="4408543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5" name="椭圆 1794"/>
            <p:cNvSpPr/>
            <p:nvPr/>
          </p:nvSpPr>
          <p:spPr>
            <a:xfrm flipV="1">
              <a:off x="4586341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6" name="椭圆 1795"/>
            <p:cNvSpPr/>
            <p:nvPr/>
          </p:nvSpPr>
          <p:spPr>
            <a:xfrm flipV="1">
              <a:off x="4586341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7" name="椭圆 1796"/>
            <p:cNvSpPr/>
            <p:nvPr/>
          </p:nvSpPr>
          <p:spPr>
            <a:xfrm flipV="1">
              <a:off x="4756199" y="5822204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8" name="椭圆 1797"/>
            <p:cNvSpPr/>
            <p:nvPr/>
          </p:nvSpPr>
          <p:spPr>
            <a:xfrm flipV="1">
              <a:off x="4756199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9" name="椭圆 1798"/>
            <p:cNvSpPr/>
            <p:nvPr/>
          </p:nvSpPr>
          <p:spPr>
            <a:xfrm flipV="1">
              <a:off x="4922726" y="582220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0" name="椭圆 1799"/>
            <p:cNvSpPr/>
            <p:nvPr/>
          </p:nvSpPr>
          <p:spPr>
            <a:xfrm flipV="1">
              <a:off x="4922726" y="5645685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1" name="椭圆 1800"/>
            <p:cNvSpPr/>
            <p:nvPr/>
          </p:nvSpPr>
          <p:spPr>
            <a:xfrm flipV="1">
              <a:off x="5089253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2" name="椭圆 1801"/>
            <p:cNvSpPr/>
            <p:nvPr/>
          </p:nvSpPr>
          <p:spPr>
            <a:xfrm flipV="1">
              <a:off x="5089253" y="564568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3" name="椭圆 1802"/>
            <p:cNvSpPr/>
            <p:nvPr/>
          </p:nvSpPr>
          <p:spPr>
            <a:xfrm flipV="1">
              <a:off x="5259111" y="582220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4" name="椭圆 1803"/>
            <p:cNvSpPr/>
            <p:nvPr/>
          </p:nvSpPr>
          <p:spPr>
            <a:xfrm flipV="1">
              <a:off x="5259111" y="564568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5" name="椭圆 1804"/>
            <p:cNvSpPr/>
            <p:nvPr/>
          </p:nvSpPr>
          <p:spPr>
            <a:xfrm flipV="1">
              <a:off x="5425638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6" name="椭圆 1805"/>
            <p:cNvSpPr/>
            <p:nvPr/>
          </p:nvSpPr>
          <p:spPr>
            <a:xfrm flipV="1">
              <a:off x="5425638" y="5645685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7" name="椭圆 1806"/>
            <p:cNvSpPr/>
            <p:nvPr/>
          </p:nvSpPr>
          <p:spPr>
            <a:xfrm flipV="1">
              <a:off x="5603438" y="5822204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8" name="椭圆 1807"/>
            <p:cNvSpPr/>
            <p:nvPr/>
          </p:nvSpPr>
          <p:spPr>
            <a:xfrm flipV="1">
              <a:off x="5603438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9" name="椭圆 1808"/>
            <p:cNvSpPr/>
            <p:nvPr/>
          </p:nvSpPr>
          <p:spPr>
            <a:xfrm flipV="1">
              <a:off x="5773296" y="5822204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0" name="椭圆 1809"/>
            <p:cNvSpPr/>
            <p:nvPr/>
          </p:nvSpPr>
          <p:spPr>
            <a:xfrm flipV="1">
              <a:off x="5773296" y="564568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1" name="椭圆 1810"/>
            <p:cNvSpPr/>
            <p:nvPr/>
          </p:nvSpPr>
          <p:spPr>
            <a:xfrm flipV="1">
              <a:off x="5939822" y="5822204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2" name="椭圆 1811"/>
            <p:cNvSpPr/>
            <p:nvPr/>
          </p:nvSpPr>
          <p:spPr>
            <a:xfrm flipV="1">
              <a:off x="5939822" y="5645685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3" name="椭圆 1812"/>
            <p:cNvSpPr/>
            <p:nvPr/>
          </p:nvSpPr>
          <p:spPr>
            <a:xfrm flipV="1">
              <a:off x="3055062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4" name="椭圆 1813"/>
            <p:cNvSpPr/>
            <p:nvPr/>
          </p:nvSpPr>
          <p:spPr>
            <a:xfrm flipV="1">
              <a:off x="3055062" y="5292649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5" name="椭圆 1814"/>
            <p:cNvSpPr/>
            <p:nvPr/>
          </p:nvSpPr>
          <p:spPr>
            <a:xfrm flipV="1">
              <a:off x="3224921" y="5469166"/>
              <a:ext cx="153205" cy="15320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6" name="椭圆 1815"/>
            <p:cNvSpPr/>
            <p:nvPr/>
          </p:nvSpPr>
          <p:spPr>
            <a:xfrm flipV="1">
              <a:off x="3224921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7" name="椭圆 1816"/>
            <p:cNvSpPr/>
            <p:nvPr/>
          </p:nvSpPr>
          <p:spPr>
            <a:xfrm flipV="1">
              <a:off x="3391447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8" name="椭圆 1817"/>
            <p:cNvSpPr/>
            <p:nvPr/>
          </p:nvSpPr>
          <p:spPr>
            <a:xfrm flipV="1">
              <a:off x="3391447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9" name="椭圆 1818"/>
            <p:cNvSpPr/>
            <p:nvPr/>
          </p:nvSpPr>
          <p:spPr>
            <a:xfrm flipV="1">
              <a:off x="3569246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0" name="椭圆 1819"/>
            <p:cNvSpPr/>
            <p:nvPr/>
          </p:nvSpPr>
          <p:spPr>
            <a:xfrm flipV="1">
              <a:off x="3569246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1" name="椭圆 1820"/>
            <p:cNvSpPr/>
            <p:nvPr/>
          </p:nvSpPr>
          <p:spPr>
            <a:xfrm flipV="1">
              <a:off x="3739104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2" name="椭圆 1821"/>
            <p:cNvSpPr/>
            <p:nvPr/>
          </p:nvSpPr>
          <p:spPr>
            <a:xfrm flipV="1">
              <a:off x="3739104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3" name="椭圆 1822"/>
            <p:cNvSpPr/>
            <p:nvPr/>
          </p:nvSpPr>
          <p:spPr>
            <a:xfrm flipV="1">
              <a:off x="3905631" y="5469166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4" name="椭圆 1823"/>
            <p:cNvSpPr/>
            <p:nvPr/>
          </p:nvSpPr>
          <p:spPr>
            <a:xfrm flipV="1">
              <a:off x="390563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5" name="椭圆 1824"/>
            <p:cNvSpPr/>
            <p:nvPr/>
          </p:nvSpPr>
          <p:spPr>
            <a:xfrm flipV="1">
              <a:off x="4072158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6" name="椭圆 1825"/>
            <p:cNvSpPr/>
            <p:nvPr/>
          </p:nvSpPr>
          <p:spPr>
            <a:xfrm flipV="1">
              <a:off x="4072158" y="5292649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7" name="椭圆 1826"/>
            <p:cNvSpPr/>
            <p:nvPr/>
          </p:nvSpPr>
          <p:spPr>
            <a:xfrm flipV="1">
              <a:off x="4242015" y="5469166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8" name="椭圆 1827"/>
            <p:cNvSpPr/>
            <p:nvPr/>
          </p:nvSpPr>
          <p:spPr>
            <a:xfrm flipV="1">
              <a:off x="4242015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9" name="椭圆 1828"/>
            <p:cNvSpPr/>
            <p:nvPr/>
          </p:nvSpPr>
          <p:spPr>
            <a:xfrm flipV="1">
              <a:off x="4408543" y="5469166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0" name="椭圆 1829"/>
            <p:cNvSpPr/>
            <p:nvPr/>
          </p:nvSpPr>
          <p:spPr>
            <a:xfrm flipV="1">
              <a:off x="4408543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1" name="椭圆 1830"/>
            <p:cNvSpPr/>
            <p:nvPr/>
          </p:nvSpPr>
          <p:spPr>
            <a:xfrm flipV="1">
              <a:off x="4586341" y="5469166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2" name="椭圆 1831"/>
            <p:cNvSpPr/>
            <p:nvPr/>
          </p:nvSpPr>
          <p:spPr>
            <a:xfrm flipV="1">
              <a:off x="4586341" y="5292649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3" name="椭圆 1832"/>
            <p:cNvSpPr/>
            <p:nvPr/>
          </p:nvSpPr>
          <p:spPr>
            <a:xfrm flipV="1">
              <a:off x="4756199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4" name="椭圆 1833"/>
            <p:cNvSpPr/>
            <p:nvPr/>
          </p:nvSpPr>
          <p:spPr>
            <a:xfrm flipV="1">
              <a:off x="4756199" y="5292649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5" name="椭圆 1834"/>
            <p:cNvSpPr/>
            <p:nvPr/>
          </p:nvSpPr>
          <p:spPr>
            <a:xfrm flipV="1">
              <a:off x="4922726" y="5469166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6" name="椭圆 1835"/>
            <p:cNvSpPr/>
            <p:nvPr/>
          </p:nvSpPr>
          <p:spPr>
            <a:xfrm flipV="1">
              <a:off x="4922726" y="5292649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7" name="椭圆 1836"/>
            <p:cNvSpPr/>
            <p:nvPr/>
          </p:nvSpPr>
          <p:spPr>
            <a:xfrm flipV="1">
              <a:off x="5089253" y="5469166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9" name="椭圆 1838"/>
            <p:cNvSpPr/>
            <p:nvPr/>
          </p:nvSpPr>
          <p:spPr>
            <a:xfrm flipV="1">
              <a:off x="5259111" y="5469166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0" name="椭圆 1839"/>
            <p:cNvSpPr/>
            <p:nvPr/>
          </p:nvSpPr>
          <p:spPr>
            <a:xfrm flipV="1">
              <a:off x="5259111" y="5292649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2" name="椭圆 1841"/>
            <p:cNvSpPr/>
            <p:nvPr/>
          </p:nvSpPr>
          <p:spPr>
            <a:xfrm flipV="1">
              <a:off x="5425638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3" name="椭圆 1842"/>
            <p:cNvSpPr/>
            <p:nvPr/>
          </p:nvSpPr>
          <p:spPr>
            <a:xfrm flipV="1">
              <a:off x="5603438" y="5469166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5" name="椭圆 1844"/>
            <p:cNvSpPr/>
            <p:nvPr/>
          </p:nvSpPr>
          <p:spPr>
            <a:xfrm flipV="1">
              <a:off x="5773296" y="5469166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8" name="椭圆 1847"/>
            <p:cNvSpPr/>
            <p:nvPr/>
          </p:nvSpPr>
          <p:spPr>
            <a:xfrm flipV="1">
              <a:off x="5939822" y="5292649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9" name="椭圆 1848"/>
            <p:cNvSpPr/>
            <p:nvPr/>
          </p:nvSpPr>
          <p:spPr>
            <a:xfrm flipV="1">
              <a:off x="3055062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0" name="椭圆 1849"/>
            <p:cNvSpPr/>
            <p:nvPr/>
          </p:nvSpPr>
          <p:spPr>
            <a:xfrm flipV="1">
              <a:off x="305506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1" name="椭圆 1850"/>
            <p:cNvSpPr/>
            <p:nvPr/>
          </p:nvSpPr>
          <p:spPr>
            <a:xfrm flipV="1">
              <a:off x="3224921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2" name="椭圆 1851"/>
            <p:cNvSpPr/>
            <p:nvPr/>
          </p:nvSpPr>
          <p:spPr>
            <a:xfrm flipV="1">
              <a:off x="3224921" y="4939612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3" name="椭圆 1852"/>
            <p:cNvSpPr/>
            <p:nvPr/>
          </p:nvSpPr>
          <p:spPr>
            <a:xfrm flipV="1">
              <a:off x="3391447" y="5116130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4" name="椭圆 1853"/>
            <p:cNvSpPr/>
            <p:nvPr/>
          </p:nvSpPr>
          <p:spPr>
            <a:xfrm flipV="1">
              <a:off x="3391447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5" name="椭圆 1854"/>
            <p:cNvSpPr/>
            <p:nvPr/>
          </p:nvSpPr>
          <p:spPr>
            <a:xfrm flipV="1">
              <a:off x="3569246" y="5116130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6" name="椭圆 1855"/>
            <p:cNvSpPr/>
            <p:nvPr/>
          </p:nvSpPr>
          <p:spPr>
            <a:xfrm flipV="1">
              <a:off x="3569246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7" name="椭圆 1856"/>
            <p:cNvSpPr/>
            <p:nvPr/>
          </p:nvSpPr>
          <p:spPr>
            <a:xfrm flipV="1">
              <a:off x="3739104" y="5116130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8" name="椭圆 1857"/>
            <p:cNvSpPr/>
            <p:nvPr/>
          </p:nvSpPr>
          <p:spPr>
            <a:xfrm flipV="1">
              <a:off x="3739104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9" name="椭圆 1858"/>
            <p:cNvSpPr/>
            <p:nvPr/>
          </p:nvSpPr>
          <p:spPr>
            <a:xfrm flipV="1">
              <a:off x="3905631" y="5116130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0" name="椭圆 1859"/>
            <p:cNvSpPr/>
            <p:nvPr/>
          </p:nvSpPr>
          <p:spPr>
            <a:xfrm flipV="1">
              <a:off x="3905631" y="4939612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1" name="椭圆 1860"/>
            <p:cNvSpPr/>
            <p:nvPr/>
          </p:nvSpPr>
          <p:spPr>
            <a:xfrm flipV="1">
              <a:off x="4072158" y="5116130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2" name="椭圆 1861"/>
            <p:cNvSpPr/>
            <p:nvPr/>
          </p:nvSpPr>
          <p:spPr>
            <a:xfrm flipV="1">
              <a:off x="4072158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3" name="椭圆 1862"/>
            <p:cNvSpPr/>
            <p:nvPr/>
          </p:nvSpPr>
          <p:spPr>
            <a:xfrm flipV="1">
              <a:off x="4242015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4" name="椭圆 1863"/>
            <p:cNvSpPr/>
            <p:nvPr/>
          </p:nvSpPr>
          <p:spPr>
            <a:xfrm flipV="1">
              <a:off x="4242015" y="4939612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5" name="椭圆 1864"/>
            <p:cNvSpPr/>
            <p:nvPr/>
          </p:nvSpPr>
          <p:spPr>
            <a:xfrm flipV="1">
              <a:off x="4408543" y="5116130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6" name="椭圆 1865"/>
            <p:cNvSpPr/>
            <p:nvPr/>
          </p:nvSpPr>
          <p:spPr>
            <a:xfrm flipV="1">
              <a:off x="4408543" y="4939612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8" name="椭圆 1867"/>
            <p:cNvSpPr/>
            <p:nvPr/>
          </p:nvSpPr>
          <p:spPr>
            <a:xfrm flipV="1">
              <a:off x="4586341" y="4939612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9" name="椭圆 1868"/>
            <p:cNvSpPr/>
            <p:nvPr/>
          </p:nvSpPr>
          <p:spPr>
            <a:xfrm flipV="1">
              <a:off x="4756199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0" name="椭圆 1869"/>
            <p:cNvSpPr/>
            <p:nvPr/>
          </p:nvSpPr>
          <p:spPr>
            <a:xfrm flipV="1">
              <a:off x="4756199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3" name="椭圆 1872"/>
            <p:cNvSpPr/>
            <p:nvPr/>
          </p:nvSpPr>
          <p:spPr>
            <a:xfrm flipV="1">
              <a:off x="5089253" y="5116130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5" name="椭圆 1874"/>
            <p:cNvSpPr/>
            <p:nvPr/>
          </p:nvSpPr>
          <p:spPr>
            <a:xfrm flipV="1">
              <a:off x="5259111" y="5116130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0" name="椭圆 1879"/>
            <p:cNvSpPr/>
            <p:nvPr/>
          </p:nvSpPr>
          <p:spPr>
            <a:xfrm flipV="1">
              <a:off x="5603438" y="4939612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4" name="椭圆 1883"/>
            <p:cNvSpPr/>
            <p:nvPr/>
          </p:nvSpPr>
          <p:spPr>
            <a:xfrm flipV="1">
              <a:off x="5939822" y="4939612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5" name="椭圆 1884"/>
            <p:cNvSpPr/>
            <p:nvPr/>
          </p:nvSpPr>
          <p:spPr>
            <a:xfrm flipV="1">
              <a:off x="3055062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6" name="椭圆 1885"/>
            <p:cNvSpPr/>
            <p:nvPr/>
          </p:nvSpPr>
          <p:spPr>
            <a:xfrm flipV="1">
              <a:off x="3055062" y="4586575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7" name="椭圆 1886"/>
            <p:cNvSpPr/>
            <p:nvPr/>
          </p:nvSpPr>
          <p:spPr>
            <a:xfrm flipV="1">
              <a:off x="3224921" y="4763094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8" name="椭圆 1887"/>
            <p:cNvSpPr/>
            <p:nvPr/>
          </p:nvSpPr>
          <p:spPr>
            <a:xfrm flipV="1">
              <a:off x="3224921" y="4586575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9" name="椭圆 1888"/>
            <p:cNvSpPr/>
            <p:nvPr/>
          </p:nvSpPr>
          <p:spPr>
            <a:xfrm flipV="1">
              <a:off x="3391447" y="4763094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0" name="椭圆 1889"/>
            <p:cNvSpPr/>
            <p:nvPr/>
          </p:nvSpPr>
          <p:spPr>
            <a:xfrm flipV="1">
              <a:off x="3391447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1" name="椭圆 1890"/>
            <p:cNvSpPr/>
            <p:nvPr/>
          </p:nvSpPr>
          <p:spPr>
            <a:xfrm flipV="1">
              <a:off x="3569246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2" name="椭圆 1891"/>
            <p:cNvSpPr/>
            <p:nvPr/>
          </p:nvSpPr>
          <p:spPr>
            <a:xfrm flipV="1">
              <a:off x="3569246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3" name="椭圆 1892"/>
            <p:cNvSpPr/>
            <p:nvPr/>
          </p:nvSpPr>
          <p:spPr>
            <a:xfrm flipV="1">
              <a:off x="3739104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4" name="椭圆 1893"/>
            <p:cNvSpPr/>
            <p:nvPr/>
          </p:nvSpPr>
          <p:spPr>
            <a:xfrm flipV="1">
              <a:off x="3739104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5" name="椭圆 1894"/>
            <p:cNvSpPr/>
            <p:nvPr/>
          </p:nvSpPr>
          <p:spPr>
            <a:xfrm flipV="1">
              <a:off x="3905631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6" name="椭圆 1895"/>
            <p:cNvSpPr/>
            <p:nvPr/>
          </p:nvSpPr>
          <p:spPr>
            <a:xfrm flipV="1">
              <a:off x="3905631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9" name="椭圆 1898"/>
            <p:cNvSpPr/>
            <p:nvPr/>
          </p:nvSpPr>
          <p:spPr>
            <a:xfrm flipV="1">
              <a:off x="4242015" y="4763094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0" name="椭圆 1899"/>
            <p:cNvSpPr/>
            <p:nvPr/>
          </p:nvSpPr>
          <p:spPr>
            <a:xfrm flipV="1">
              <a:off x="4242015" y="4586575"/>
              <a:ext cx="153205" cy="1532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2" name="椭圆 1901"/>
            <p:cNvSpPr/>
            <p:nvPr/>
          </p:nvSpPr>
          <p:spPr>
            <a:xfrm flipV="1">
              <a:off x="4408543" y="458657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3" name="椭圆 1902"/>
            <p:cNvSpPr/>
            <p:nvPr/>
          </p:nvSpPr>
          <p:spPr>
            <a:xfrm flipV="1">
              <a:off x="4586341" y="4763094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6" name="椭圆 1905"/>
            <p:cNvSpPr/>
            <p:nvPr/>
          </p:nvSpPr>
          <p:spPr>
            <a:xfrm flipV="1">
              <a:off x="4756199" y="4586575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1" name="椭圆 1910"/>
            <p:cNvSpPr/>
            <p:nvPr/>
          </p:nvSpPr>
          <p:spPr>
            <a:xfrm flipV="1">
              <a:off x="5259111" y="4763094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1" name="椭圆 1920"/>
            <p:cNvSpPr/>
            <p:nvPr/>
          </p:nvSpPr>
          <p:spPr>
            <a:xfrm flipV="1">
              <a:off x="3055062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2" name="椭圆 1921"/>
            <p:cNvSpPr/>
            <p:nvPr/>
          </p:nvSpPr>
          <p:spPr>
            <a:xfrm flipV="1">
              <a:off x="3055062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3" name="椭圆 1922"/>
            <p:cNvSpPr/>
            <p:nvPr/>
          </p:nvSpPr>
          <p:spPr>
            <a:xfrm flipV="1">
              <a:off x="3224921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4" name="椭圆 1923"/>
            <p:cNvSpPr/>
            <p:nvPr/>
          </p:nvSpPr>
          <p:spPr>
            <a:xfrm flipV="1">
              <a:off x="322492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5" name="椭圆 1924"/>
            <p:cNvSpPr/>
            <p:nvPr/>
          </p:nvSpPr>
          <p:spPr>
            <a:xfrm flipV="1">
              <a:off x="3391447" y="4410058"/>
              <a:ext cx="153205" cy="1532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6" name="椭圆 1925"/>
            <p:cNvSpPr/>
            <p:nvPr/>
          </p:nvSpPr>
          <p:spPr>
            <a:xfrm flipV="1">
              <a:off x="3391447" y="423353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7" name="椭圆 1926"/>
            <p:cNvSpPr/>
            <p:nvPr/>
          </p:nvSpPr>
          <p:spPr>
            <a:xfrm flipV="1">
              <a:off x="3569246" y="4410058"/>
              <a:ext cx="153205" cy="1532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9" name="椭圆 1928"/>
            <p:cNvSpPr/>
            <p:nvPr/>
          </p:nvSpPr>
          <p:spPr>
            <a:xfrm flipV="1">
              <a:off x="3739104" y="44100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0" name="椭圆 1929"/>
            <p:cNvSpPr/>
            <p:nvPr/>
          </p:nvSpPr>
          <p:spPr>
            <a:xfrm flipV="1">
              <a:off x="3739104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2" name="椭圆 1931"/>
            <p:cNvSpPr/>
            <p:nvPr/>
          </p:nvSpPr>
          <p:spPr>
            <a:xfrm flipV="1">
              <a:off x="3905631" y="423353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3" name="椭圆 1932"/>
            <p:cNvSpPr/>
            <p:nvPr/>
          </p:nvSpPr>
          <p:spPr>
            <a:xfrm flipV="1">
              <a:off x="4072158" y="4410058"/>
              <a:ext cx="153205" cy="1532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5" name="椭圆 1934"/>
            <p:cNvSpPr/>
            <p:nvPr/>
          </p:nvSpPr>
          <p:spPr>
            <a:xfrm flipV="1">
              <a:off x="4242015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6" name="椭圆 1935"/>
            <p:cNvSpPr/>
            <p:nvPr/>
          </p:nvSpPr>
          <p:spPr>
            <a:xfrm flipV="1">
              <a:off x="4242015" y="423353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7" name="椭圆 1936"/>
            <p:cNvSpPr/>
            <p:nvPr/>
          </p:nvSpPr>
          <p:spPr>
            <a:xfrm flipV="1">
              <a:off x="4408543" y="4410058"/>
              <a:ext cx="153205" cy="153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9" name="椭圆 1948"/>
            <p:cNvSpPr/>
            <p:nvPr/>
          </p:nvSpPr>
          <p:spPr>
            <a:xfrm flipV="1">
              <a:off x="5425638" y="4410058"/>
              <a:ext cx="153205" cy="1532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9" name="椭圆 2118"/>
            <p:cNvSpPr/>
            <p:nvPr/>
          </p:nvSpPr>
          <p:spPr>
            <a:xfrm flipV="1">
              <a:off x="3055062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0" name="椭圆 2119"/>
            <p:cNvSpPr/>
            <p:nvPr/>
          </p:nvSpPr>
          <p:spPr>
            <a:xfrm flipV="1">
              <a:off x="3055062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1" name="椭圆 2120"/>
            <p:cNvSpPr/>
            <p:nvPr/>
          </p:nvSpPr>
          <p:spPr>
            <a:xfrm flipV="1">
              <a:off x="3224921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2" name="椭圆 2121"/>
            <p:cNvSpPr/>
            <p:nvPr/>
          </p:nvSpPr>
          <p:spPr>
            <a:xfrm flipV="1">
              <a:off x="3224921" y="6528277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3" name="椭圆 2122"/>
            <p:cNvSpPr/>
            <p:nvPr/>
          </p:nvSpPr>
          <p:spPr>
            <a:xfrm flipV="1">
              <a:off x="3391447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4" name="椭圆 2123"/>
            <p:cNvSpPr/>
            <p:nvPr/>
          </p:nvSpPr>
          <p:spPr>
            <a:xfrm flipV="1">
              <a:off x="3391447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5" name="椭圆 2124"/>
            <p:cNvSpPr/>
            <p:nvPr/>
          </p:nvSpPr>
          <p:spPr>
            <a:xfrm flipV="1">
              <a:off x="3569246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6" name="椭圆 2125"/>
            <p:cNvSpPr/>
            <p:nvPr/>
          </p:nvSpPr>
          <p:spPr>
            <a:xfrm flipV="1">
              <a:off x="356924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7" name="椭圆 2126"/>
            <p:cNvSpPr/>
            <p:nvPr/>
          </p:nvSpPr>
          <p:spPr>
            <a:xfrm flipV="1">
              <a:off x="3739104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8" name="椭圆 2127"/>
            <p:cNvSpPr/>
            <p:nvPr/>
          </p:nvSpPr>
          <p:spPr>
            <a:xfrm flipV="1">
              <a:off x="3739104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9" name="椭圆 2128"/>
            <p:cNvSpPr/>
            <p:nvPr/>
          </p:nvSpPr>
          <p:spPr>
            <a:xfrm flipV="1">
              <a:off x="3905631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0" name="椭圆 2129"/>
            <p:cNvSpPr/>
            <p:nvPr/>
          </p:nvSpPr>
          <p:spPr>
            <a:xfrm flipV="1">
              <a:off x="3905631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1" name="椭圆 2130"/>
            <p:cNvSpPr/>
            <p:nvPr/>
          </p:nvSpPr>
          <p:spPr>
            <a:xfrm flipV="1">
              <a:off x="4072158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2" name="椭圆 2131"/>
            <p:cNvSpPr/>
            <p:nvPr/>
          </p:nvSpPr>
          <p:spPr>
            <a:xfrm flipV="1">
              <a:off x="407215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3" name="椭圆 2132"/>
            <p:cNvSpPr/>
            <p:nvPr/>
          </p:nvSpPr>
          <p:spPr>
            <a:xfrm flipV="1">
              <a:off x="4242015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4" name="椭圆 2133"/>
            <p:cNvSpPr/>
            <p:nvPr/>
          </p:nvSpPr>
          <p:spPr>
            <a:xfrm flipV="1">
              <a:off x="4242015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5" name="椭圆 2134"/>
            <p:cNvSpPr/>
            <p:nvPr/>
          </p:nvSpPr>
          <p:spPr>
            <a:xfrm flipV="1">
              <a:off x="4408543" y="6704795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6" name="椭圆 2135"/>
            <p:cNvSpPr/>
            <p:nvPr/>
          </p:nvSpPr>
          <p:spPr>
            <a:xfrm flipV="1">
              <a:off x="4408543" y="6528277"/>
              <a:ext cx="153205" cy="153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7" name="椭圆 2136"/>
            <p:cNvSpPr/>
            <p:nvPr/>
          </p:nvSpPr>
          <p:spPr>
            <a:xfrm flipV="1">
              <a:off x="4586341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8" name="椭圆 2137"/>
            <p:cNvSpPr/>
            <p:nvPr/>
          </p:nvSpPr>
          <p:spPr>
            <a:xfrm flipV="1">
              <a:off x="4586341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9" name="椭圆 2138"/>
            <p:cNvSpPr/>
            <p:nvPr/>
          </p:nvSpPr>
          <p:spPr>
            <a:xfrm flipV="1">
              <a:off x="4756199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0" name="椭圆 2139"/>
            <p:cNvSpPr/>
            <p:nvPr/>
          </p:nvSpPr>
          <p:spPr>
            <a:xfrm flipV="1">
              <a:off x="4756199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1" name="椭圆 2140"/>
            <p:cNvSpPr/>
            <p:nvPr/>
          </p:nvSpPr>
          <p:spPr>
            <a:xfrm flipV="1">
              <a:off x="4922726" y="6704795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2" name="椭圆 2141"/>
            <p:cNvSpPr/>
            <p:nvPr/>
          </p:nvSpPr>
          <p:spPr>
            <a:xfrm flipV="1">
              <a:off x="4922726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3" name="椭圆 2142"/>
            <p:cNvSpPr/>
            <p:nvPr/>
          </p:nvSpPr>
          <p:spPr>
            <a:xfrm flipV="1">
              <a:off x="5089253" y="6704795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4" name="椭圆 2143"/>
            <p:cNvSpPr/>
            <p:nvPr/>
          </p:nvSpPr>
          <p:spPr>
            <a:xfrm flipV="1">
              <a:off x="5089253" y="6528277"/>
              <a:ext cx="153205" cy="1532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5" name="椭圆 2144"/>
            <p:cNvSpPr/>
            <p:nvPr/>
          </p:nvSpPr>
          <p:spPr>
            <a:xfrm flipV="1">
              <a:off x="5259111" y="6704795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6" name="椭圆 2145"/>
            <p:cNvSpPr/>
            <p:nvPr/>
          </p:nvSpPr>
          <p:spPr>
            <a:xfrm flipV="1">
              <a:off x="5259111" y="6528277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7" name="椭圆 2146"/>
            <p:cNvSpPr/>
            <p:nvPr/>
          </p:nvSpPr>
          <p:spPr>
            <a:xfrm flipV="1">
              <a:off x="5425638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8" name="椭圆 2147"/>
            <p:cNvSpPr/>
            <p:nvPr/>
          </p:nvSpPr>
          <p:spPr>
            <a:xfrm flipV="1">
              <a:off x="542563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9" name="椭圆 2148"/>
            <p:cNvSpPr/>
            <p:nvPr/>
          </p:nvSpPr>
          <p:spPr>
            <a:xfrm flipV="1">
              <a:off x="5603438" y="6704795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0" name="椭圆 2149"/>
            <p:cNvSpPr/>
            <p:nvPr/>
          </p:nvSpPr>
          <p:spPr>
            <a:xfrm flipV="1">
              <a:off x="5603438" y="6528277"/>
              <a:ext cx="153205" cy="15320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1" name="椭圆 2150"/>
            <p:cNvSpPr/>
            <p:nvPr/>
          </p:nvSpPr>
          <p:spPr>
            <a:xfrm flipV="1">
              <a:off x="5773296" y="6704795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2" name="椭圆 2151"/>
            <p:cNvSpPr/>
            <p:nvPr/>
          </p:nvSpPr>
          <p:spPr>
            <a:xfrm flipV="1">
              <a:off x="5773296" y="6528277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3" name="椭圆 2152"/>
            <p:cNvSpPr/>
            <p:nvPr/>
          </p:nvSpPr>
          <p:spPr>
            <a:xfrm flipV="1">
              <a:off x="5939822" y="6704795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4" name="椭圆 2153"/>
            <p:cNvSpPr/>
            <p:nvPr/>
          </p:nvSpPr>
          <p:spPr>
            <a:xfrm flipV="1">
              <a:off x="5939822" y="6528277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5" name="椭圆 2154"/>
            <p:cNvSpPr/>
            <p:nvPr/>
          </p:nvSpPr>
          <p:spPr>
            <a:xfrm flipV="1">
              <a:off x="3055062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6" name="椭圆 2155"/>
            <p:cNvSpPr/>
            <p:nvPr/>
          </p:nvSpPr>
          <p:spPr>
            <a:xfrm flipV="1">
              <a:off x="3224921" y="6351758"/>
              <a:ext cx="153205" cy="15320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7" name="椭圆 2156"/>
            <p:cNvSpPr/>
            <p:nvPr/>
          </p:nvSpPr>
          <p:spPr>
            <a:xfrm flipV="1">
              <a:off x="3391447" y="6351758"/>
              <a:ext cx="153205" cy="15320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8" name="椭圆 2157"/>
            <p:cNvSpPr/>
            <p:nvPr/>
          </p:nvSpPr>
          <p:spPr>
            <a:xfrm flipV="1">
              <a:off x="3569246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9" name="椭圆 2158"/>
            <p:cNvSpPr/>
            <p:nvPr/>
          </p:nvSpPr>
          <p:spPr>
            <a:xfrm flipV="1">
              <a:off x="3739104" y="6351758"/>
              <a:ext cx="153205" cy="153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0" name="椭圆 2159"/>
            <p:cNvSpPr/>
            <p:nvPr/>
          </p:nvSpPr>
          <p:spPr>
            <a:xfrm flipV="1">
              <a:off x="3905631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1" name="椭圆 2160"/>
            <p:cNvSpPr/>
            <p:nvPr/>
          </p:nvSpPr>
          <p:spPr>
            <a:xfrm flipV="1">
              <a:off x="4072158" y="6351758"/>
              <a:ext cx="153205" cy="15320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2" name="椭圆 2161"/>
            <p:cNvSpPr/>
            <p:nvPr/>
          </p:nvSpPr>
          <p:spPr>
            <a:xfrm flipV="1">
              <a:off x="4242015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3" name="椭圆 2162"/>
            <p:cNvSpPr/>
            <p:nvPr/>
          </p:nvSpPr>
          <p:spPr>
            <a:xfrm flipV="1">
              <a:off x="4408543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3" name="椭圆 2172"/>
            <p:cNvSpPr/>
            <p:nvPr/>
          </p:nvSpPr>
          <p:spPr>
            <a:xfrm flipV="1">
              <a:off x="4586341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4" name="椭圆 2173"/>
            <p:cNvSpPr/>
            <p:nvPr/>
          </p:nvSpPr>
          <p:spPr>
            <a:xfrm flipV="1">
              <a:off x="4756199" y="6351758"/>
              <a:ext cx="153205" cy="15320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5" name="椭圆 2174"/>
            <p:cNvSpPr/>
            <p:nvPr/>
          </p:nvSpPr>
          <p:spPr>
            <a:xfrm flipV="1">
              <a:off x="492272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6" name="椭圆 2175"/>
            <p:cNvSpPr/>
            <p:nvPr/>
          </p:nvSpPr>
          <p:spPr>
            <a:xfrm flipV="1">
              <a:off x="5089253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7" name="椭圆 2176"/>
            <p:cNvSpPr/>
            <p:nvPr/>
          </p:nvSpPr>
          <p:spPr>
            <a:xfrm flipV="1">
              <a:off x="5259111" y="6351758"/>
              <a:ext cx="153205" cy="1532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8" name="椭圆 2177"/>
            <p:cNvSpPr/>
            <p:nvPr/>
          </p:nvSpPr>
          <p:spPr>
            <a:xfrm flipV="1">
              <a:off x="5425638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9" name="椭圆 2178"/>
            <p:cNvSpPr/>
            <p:nvPr/>
          </p:nvSpPr>
          <p:spPr>
            <a:xfrm flipV="1">
              <a:off x="5603438" y="6351758"/>
              <a:ext cx="153205" cy="15320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0" name="椭圆 2179"/>
            <p:cNvSpPr/>
            <p:nvPr/>
          </p:nvSpPr>
          <p:spPr>
            <a:xfrm flipV="1">
              <a:off x="5773296" y="6351758"/>
              <a:ext cx="153205" cy="1532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1" name="椭圆 2180"/>
            <p:cNvSpPr/>
            <p:nvPr/>
          </p:nvSpPr>
          <p:spPr>
            <a:xfrm flipV="1">
              <a:off x="5939822" y="6351758"/>
              <a:ext cx="153205" cy="15320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416" name="图片 241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7904" y="6392636"/>
            <a:ext cx="1828800" cy="2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7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FE991"/>
      </a:accent1>
      <a:accent2>
        <a:srgbClr val="FBDB1F"/>
      </a:accent2>
      <a:accent3>
        <a:srgbClr val="CEA83C"/>
      </a:accent3>
      <a:accent4>
        <a:srgbClr val="ED7C0B"/>
      </a:accent4>
      <a:accent5>
        <a:srgbClr val="A36516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384</TotalTime>
  <Words>29</Words>
  <Application>Microsoft Office PowerPoint</Application>
  <PresentationFormat>自定义</PresentationFormat>
  <Paragraphs>16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121</cp:revision>
  <dcterms:created xsi:type="dcterms:W3CDTF">2015-08-18T02:51:41Z</dcterms:created>
  <dcterms:modified xsi:type="dcterms:W3CDTF">2016-03-27T02:26:45Z</dcterms:modified>
  <cp:category/>
</cp:coreProperties>
</file>