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5" r:id="rId10"/>
    <p:sldId id="267" r:id="rId11"/>
    <p:sldId id="266" r:id="rId12"/>
    <p:sldId id="269" r:id="rId13"/>
    <p:sldId id="276" r:id="rId14"/>
    <p:sldId id="28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D2E"/>
    <a:srgbClr val="2B476C"/>
    <a:srgbClr val="706D5A"/>
    <a:srgbClr val="343841"/>
    <a:srgbClr val="2D4571"/>
    <a:srgbClr val="33393F"/>
    <a:srgbClr val="D1D1B7"/>
    <a:srgbClr val="FCFCFC"/>
    <a:srgbClr val="F2F2F2"/>
    <a:srgbClr val="D9D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96" y="78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04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711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8104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3030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rowser Mock Up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/>
          <p:nvPr userDrawn="1"/>
        </p:nvGrpSpPr>
        <p:grpSpPr>
          <a:xfrm>
            <a:off x="952500" y="2146221"/>
            <a:ext cx="6043723" cy="3721179"/>
            <a:chOff x="952500" y="2146221"/>
            <a:chExt cx="6043723" cy="3721179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ounded Rectangle 2"/>
            <p:cNvSpPr/>
            <p:nvPr/>
          </p:nvSpPr>
          <p:spPr>
            <a:xfrm>
              <a:off x="952500" y="2146221"/>
              <a:ext cx="6043723" cy="373695"/>
            </a:xfrm>
            <a:prstGeom prst="roundRect">
              <a:avLst>
                <a:gd name="adj" fmla="val 14427"/>
              </a:avLst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" name="Rectangle 3"/>
            <p:cNvSpPr/>
            <p:nvPr/>
          </p:nvSpPr>
          <p:spPr>
            <a:xfrm>
              <a:off x="952500" y="2402957"/>
              <a:ext cx="6043723" cy="3464443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6" name="Group 4"/>
          <p:cNvGrpSpPr>
            <a:grpSpLocks/>
          </p:cNvGrpSpPr>
          <p:nvPr userDrawn="1"/>
        </p:nvGrpSpPr>
        <p:grpSpPr bwMode="auto">
          <a:xfrm>
            <a:off x="6380163" y="2233613"/>
            <a:ext cx="392112" cy="95250"/>
            <a:chOff x="6379532" y="2222716"/>
            <a:chExt cx="393409" cy="95693"/>
          </a:xfrm>
        </p:grpSpPr>
        <p:sp>
          <p:nvSpPr>
            <p:cNvPr id="7" name="Oval 5"/>
            <p:cNvSpPr/>
            <p:nvPr/>
          </p:nvSpPr>
          <p:spPr>
            <a:xfrm>
              <a:off x="6379532" y="2222716"/>
              <a:ext cx="95565" cy="956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" name="Oval 6"/>
            <p:cNvSpPr/>
            <p:nvPr/>
          </p:nvSpPr>
          <p:spPr>
            <a:xfrm>
              <a:off x="6527657" y="2222716"/>
              <a:ext cx="97158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0" name="Oval 7"/>
            <p:cNvSpPr/>
            <p:nvPr/>
          </p:nvSpPr>
          <p:spPr>
            <a:xfrm>
              <a:off x="6677376" y="2222716"/>
              <a:ext cx="95565" cy="956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9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952500" y="2402957"/>
            <a:ext cx="6043613" cy="346444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 sz="800"/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610287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</p:spPr>
        <p:txBody>
          <a:bodyPr/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5777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46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591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42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247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69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148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473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02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C58C8-CA8D-4218-9B41-06197B423CDC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B1087-80E9-42D4-B1DB-53AF8EBF0B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39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jpeg"/><Relationship Id="rId7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0" y="-1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133165 w 12192000"/>
              <a:gd name="connsiteY5" fmla="*/ 142043 h 6858000"/>
              <a:gd name="connsiteX6" fmla="*/ 133165 w 12192000"/>
              <a:gd name="connsiteY6" fmla="*/ 6711518 h 6858000"/>
              <a:gd name="connsiteX7" fmla="*/ 12029243 w 12192000"/>
              <a:gd name="connsiteY7" fmla="*/ 6711518 h 6858000"/>
              <a:gd name="connsiteX8" fmla="*/ 12029243 w 12192000"/>
              <a:gd name="connsiteY8" fmla="*/ 142043 h 6858000"/>
              <a:gd name="connsiteX9" fmla="*/ 133165 w 12192000"/>
              <a:gd name="connsiteY9" fmla="*/ 14204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133165" y="142043"/>
                </a:moveTo>
                <a:lnTo>
                  <a:pt x="133165" y="6711518"/>
                </a:lnTo>
                <a:lnTo>
                  <a:pt x="12029243" y="6711518"/>
                </a:lnTo>
                <a:lnTo>
                  <a:pt x="12029243" y="142043"/>
                </a:lnTo>
                <a:lnTo>
                  <a:pt x="133165" y="142043"/>
                </a:lnTo>
                <a:close/>
              </a:path>
            </a:pathLst>
          </a:cu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929107" y="3711644"/>
            <a:ext cx="6333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33393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野望</a:t>
            </a:r>
            <a:r>
              <a:rPr lang="en-US" altLang="zh-CN" sz="3600" b="1" dirty="0">
                <a:solidFill>
                  <a:srgbClr val="33393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PPT2017-2018</a:t>
            </a:r>
            <a:r>
              <a:rPr lang="zh-CN" altLang="en-US" sz="3600" b="1" dirty="0">
                <a:solidFill>
                  <a:srgbClr val="33393F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极简风格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023300" y="4378960"/>
            <a:ext cx="614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BACKGROUD IMAGE,MODERN,CLASSIC,MINIMAILSTIC,ETC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098" y="1081198"/>
            <a:ext cx="2347801" cy="234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366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Box 51"/>
          <p:cNvSpPr txBox="1">
            <a:spLocks noChangeArrowheads="1"/>
          </p:cNvSpPr>
          <p:nvPr/>
        </p:nvSpPr>
        <p:spPr bwMode="auto">
          <a:xfrm>
            <a:off x="4767752" y="779463"/>
            <a:ext cx="26564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项目主体构架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60419" name="TextBox 5"/>
          <p:cNvSpPr txBox="1">
            <a:spLocks noChangeArrowheads="1"/>
          </p:cNvSpPr>
          <p:nvPr/>
        </p:nvSpPr>
        <p:spPr bwMode="auto">
          <a:xfrm>
            <a:off x="4096094" y="596900"/>
            <a:ext cx="39998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COMPLETELY EMPOWER STANDARDIZED MINDSHARE BEFORE</a:t>
            </a:r>
          </a:p>
        </p:txBody>
      </p:sp>
      <p:sp>
        <p:nvSpPr>
          <p:cNvPr id="4" name="Oval 3"/>
          <p:cNvSpPr/>
          <p:nvPr/>
        </p:nvSpPr>
        <p:spPr>
          <a:xfrm>
            <a:off x="5383213" y="3008313"/>
            <a:ext cx="1425575" cy="1425575"/>
          </a:xfrm>
          <a:prstGeom prst="ellipse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System Strategy</a:t>
            </a:r>
          </a:p>
        </p:txBody>
      </p:sp>
      <p:sp>
        <p:nvSpPr>
          <p:cNvPr id="91" name="Oval 90"/>
          <p:cNvSpPr/>
          <p:nvPr/>
        </p:nvSpPr>
        <p:spPr>
          <a:xfrm>
            <a:off x="1673225" y="2133600"/>
            <a:ext cx="768350" cy="768350"/>
          </a:xfrm>
          <a:prstGeom prst="ellipse">
            <a:avLst/>
          </a:prstGeom>
          <a:noFill/>
          <a:ln w="28575">
            <a:solidFill>
              <a:srgbClr val="3438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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2" name="Oval 91"/>
          <p:cNvSpPr/>
          <p:nvPr/>
        </p:nvSpPr>
        <p:spPr>
          <a:xfrm>
            <a:off x="1490663" y="4470400"/>
            <a:ext cx="1133475" cy="1135063"/>
          </a:xfrm>
          <a:prstGeom prst="ellipse">
            <a:avLst/>
          </a:prstGeom>
          <a:solidFill>
            <a:srgbClr val="343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3" name="Oval 92"/>
          <p:cNvSpPr/>
          <p:nvPr/>
        </p:nvSpPr>
        <p:spPr>
          <a:xfrm>
            <a:off x="2532063" y="3324225"/>
            <a:ext cx="795337" cy="795338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pitchFamily="2" charset="0"/>
              </a:rPr>
              <a:t></a:t>
            </a:r>
            <a:endParaRPr lang="en-US" altLang="zh-CN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4437063" y="2133600"/>
            <a:ext cx="769937" cy="768350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5" name="Oval 94"/>
          <p:cNvSpPr/>
          <p:nvPr/>
        </p:nvSpPr>
        <p:spPr>
          <a:xfrm>
            <a:off x="4437063" y="4652963"/>
            <a:ext cx="769937" cy="769937"/>
          </a:xfrm>
          <a:prstGeom prst="ellipse">
            <a:avLst/>
          </a:prstGeom>
          <a:noFill/>
          <a:ln w="28575">
            <a:solidFill>
              <a:srgbClr val="942D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70$</a:t>
            </a:r>
          </a:p>
        </p:txBody>
      </p:sp>
      <p:sp>
        <p:nvSpPr>
          <p:cNvPr id="96" name="Oval 95"/>
          <p:cNvSpPr/>
          <p:nvPr/>
        </p:nvSpPr>
        <p:spPr>
          <a:xfrm>
            <a:off x="8477250" y="2152650"/>
            <a:ext cx="1163638" cy="1163638"/>
          </a:xfrm>
          <a:prstGeom prst="ellipse">
            <a:avLst/>
          </a:prstGeom>
          <a:noFill/>
          <a:ln w="28575">
            <a:solidFill>
              <a:srgbClr val="2B4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85%</a:t>
            </a:r>
          </a:p>
        </p:txBody>
      </p:sp>
      <p:sp>
        <p:nvSpPr>
          <p:cNvPr id="97" name="Oval 96"/>
          <p:cNvSpPr/>
          <p:nvPr/>
        </p:nvSpPr>
        <p:spPr>
          <a:xfrm>
            <a:off x="7680325" y="3657600"/>
            <a:ext cx="681038" cy="681038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98" name="Oval 97"/>
          <p:cNvSpPr/>
          <p:nvPr/>
        </p:nvSpPr>
        <p:spPr>
          <a:xfrm>
            <a:off x="9488488" y="4786313"/>
            <a:ext cx="1079500" cy="1081087"/>
          </a:xfrm>
          <a:prstGeom prst="ellipse">
            <a:avLst/>
          </a:prstGeom>
          <a:noFill/>
          <a:ln w="28575">
            <a:solidFill>
              <a:srgbClr val="70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cxnSp>
        <p:nvCxnSpPr>
          <p:cNvPr id="9" name="Straight Connector 8"/>
          <p:cNvCxnSpPr>
            <a:stCxn id="4" idx="7"/>
            <a:endCxn id="96" idx="2"/>
          </p:cNvCxnSpPr>
          <p:nvPr/>
        </p:nvCxnSpPr>
        <p:spPr>
          <a:xfrm flipV="1">
            <a:off x="6599238" y="2735263"/>
            <a:ext cx="1878012" cy="48260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6"/>
            <a:endCxn id="97" idx="2"/>
          </p:cNvCxnSpPr>
          <p:nvPr/>
        </p:nvCxnSpPr>
        <p:spPr>
          <a:xfrm>
            <a:off x="6808788" y="3721100"/>
            <a:ext cx="871537" cy="27622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stCxn id="4" idx="5"/>
            <a:endCxn id="98" idx="2"/>
          </p:cNvCxnSpPr>
          <p:nvPr/>
        </p:nvCxnSpPr>
        <p:spPr>
          <a:xfrm>
            <a:off x="6599238" y="4224338"/>
            <a:ext cx="2889250" cy="1103312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4" idx="1"/>
            <a:endCxn id="94" idx="5"/>
          </p:cNvCxnSpPr>
          <p:nvPr/>
        </p:nvCxnSpPr>
        <p:spPr>
          <a:xfrm flipH="1" flipV="1">
            <a:off x="5094288" y="2790825"/>
            <a:ext cx="498475" cy="42703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4" idx="2"/>
            <a:endCxn id="93" idx="6"/>
          </p:cNvCxnSpPr>
          <p:nvPr/>
        </p:nvCxnSpPr>
        <p:spPr>
          <a:xfrm flipH="1">
            <a:off x="3327400" y="3721100"/>
            <a:ext cx="2055813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4" idx="3"/>
            <a:endCxn id="95" idx="7"/>
          </p:cNvCxnSpPr>
          <p:nvPr/>
        </p:nvCxnSpPr>
        <p:spPr>
          <a:xfrm flipH="1">
            <a:off x="5094288" y="4224338"/>
            <a:ext cx="498475" cy="54133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4" idx="2"/>
            <a:endCxn id="92" idx="7"/>
          </p:cNvCxnSpPr>
          <p:nvPr/>
        </p:nvCxnSpPr>
        <p:spPr>
          <a:xfrm flipH="1">
            <a:off x="2459038" y="3721100"/>
            <a:ext cx="2924175" cy="9159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stCxn id="4" idx="2"/>
            <a:endCxn id="91" idx="5"/>
          </p:cNvCxnSpPr>
          <p:nvPr/>
        </p:nvCxnSpPr>
        <p:spPr>
          <a:xfrm flipH="1" flipV="1">
            <a:off x="2328863" y="2790825"/>
            <a:ext cx="3054350" cy="93027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Oval 114"/>
          <p:cNvSpPr/>
          <p:nvPr/>
        </p:nvSpPr>
        <p:spPr>
          <a:xfrm>
            <a:off x="10228263" y="3179763"/>
            <a:ext cx="681037" cy="679450"/>
          </a:xfrm>
          <a:prstGeom prst="ellipse">
            <a:avLst/>
          </a:prstGeom>
          <a:noFill/>
          <a:ln w="28575">
            <a:solidFill>
              <a:srgbClr val="942D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15$</a:t>
            </a:r>
          </a:p>
        </p:txBody>
      </p:sp>
      <p:cxnSp>
        <p:nvCxnSpPr>
          <p:cNvPr id="117" name="Straight Connector 116"/>
          <p:cNvCxnSpPr>
            <a:stCxn id="96" idx="6"/>
            <a:endCxn id="115" idx="1"/>
          </p:cNvCxnSpPr>
          <p:nvPr/>
        </p:nvCxnSpPr>
        <p:spPr>
          <a:xfrm>
            <a:off x="9640888" y="2735263"/>
            <a:ext cx="687387" cy="542925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8" name="Group 117"/>
          <p:cNvGrpSpPr/>
          <p:nvPr/>
        </p:nvGrpSpPr>
        <p:grpSpPr>
          <a:xfrm>
            <a:off x="4649024" y="2347941"/>
            <a:ext cx="345683" cy="340405"/>
            <a:chOff x="4581416" y="2167308"/>
            <a:chExt cx="362063" cy="356535"/>
          </a:xfrm>
          <a:solidFill>
            <a:schemeClr val="bg1"/>
          </a:solidFill>
        </p:grpSpPr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4779031" y="2211529"/>
              <a:ext cx="117463" cy="117463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0" name="Freeform 119"/>
            <p:cNvSpPr>
              <a:spLocks noEditPoints="1"/>
            </p:cNvSpPr>
            <p:nvPr/>
          </p:nvSpPr>
          <p:spPr bwMode="auto">
            <a:xfrm>
              <a:off x="4581416" y="2167308"/>
              <a:ext cx="362063" cy="356535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4773503" y="2167308"/>
              <a:ext cx="167212" cy="167212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1900552" y="4859792"/>
            <a:ext cx="313696" cy="356535"/>
            <a:chOff x="8689864" y="2881761"/>
            <a:chExt cx="313696" cy="356535"/>
          </a:xfrm>
          <a:solidFill>
            <a:schemeClr val="bg1"/>
          </a:solidFill>
        </p:grpSpPr>
        <p:sp>
          <p:nvSpPr>
            <p:cNvPr id="128" name="Freeform 127"/>
            <p:cNvSpPr>
              <a:spLocks noEditPoints="1"/>
            </p:cNvSpPr>
            <p:nvPr/>
          </p:nvSpPr>
          <p:spPr bwMode="auto">
            <a:xfrm>
              <a:off x="8689864" y="2881761"/>
              <a:ext cx="313696" cy="356535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29" name="Oval 128"/>
            <p:cNvSpPr>
              <a:spLocks noChangeArrowheads="1"/>
            </p:cNvSpPr>
            <p:nvPr/>
          </p:nvSpPr>
          <p:spPr bwMode="auto">
            <a:xfrm>
              <a:off x="8935845" y="3160908"/>
              <a:ext cx="22111" cy="22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0" name="Oval 129"/>
            <p:cNvSpPr>
              <a:spLocks noChangeArrowheads="1"/>
            </p:cNvSpPr>
            <p:nvPr/>
          </p:nvSpPr>
          <p:spPr bwMode="auto">
            <a:xfrm>
              <a:off x="8935845" y="3093194"/>
              <a:ext cx="22111" cy="22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1" name="Oval 130"/>
            <p:cNvSpPr>
              <a:spLocks noChangeArrowheads="1"/>
            </p:cNvSpPr>
            <p:nvPr/>
          </p:nvSpPr>
          <p:spPr bwMode="auto">
            <a:xfrm>
              <a:off x="8935845" y="3026862"/>
              <a:ext cx="22111" cy="2211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7852590" y="3819571"/>
            <a:ext cx="335806" cy="356535"/>
            <a:chOff x="8678808" y="2168690"/>
            <a:chExt cx="335806" cy="356535"/>
          </a:xfrm>
          <a:solidFill>
            <a:schemeClr val="bg1"/>
          </a:solidFill>
        </p:grpSpPr>
        <p:sp>
          <p:nvSpPr>
            <p:cNvPr id="135" name="Freeform 134"/>
            <p:cNvSpPr>
              <a:spLocks noEditPoints="1"/>
            </p:cNvSpPr>
            <p:nvPr/>
          </p:nvSpPr>
          <p:spPr bwMode="auto">
            <a:xfrm>
              <a:off x="8678808" y="2168690"/>
              <a:ext cx="335806" cy="356535"/>
            </a:xfrm>
            <a:custGeom>
              <a:avLst/>
              <a:gdLst>
                <a:gd name="T0" fmla="*/ 104 w 120"/>
                <a:gd name="T1" fmla="*/ 0 h 128"/>
                <a:gd name="T2" fmla="*/ 16 w 120"/>
                <a:gd name="T3" fmla="*/ 0 h 128"/>
                <a:gd name="T4" fmla="*/ 0 w 120"/>
                <a:gd name="T5" fmla="*/ 16 h 128"/>
                <a:gd name="T6" fmla="*/ 0 w 120"/>
                <a:gd name="T7" fmla="*/ 112 h 128"/>
                <a:gd name="T8" fmla="*/ 16 w 120"/>
                <a:gd name="T9" fmla="*/ 128 h 128"/>
                <a:gd name="T10" fmla="*/ 104 w 120"/>
                <a:gd name="T11" fmla="*/ 128 h 128"/>
                <a:gd name="T12" fmla="*/ 120 w 120"/>
                <a:gd name="T13" fmla="*/ 112 h 128"/>
                <a:gd name="T14" fmla="*/ 120 w 120"/>
                <a:gd name="T15" fmla="*/ 16 h 128"/>
                <a:gd name="T16" fmla="*/ 104 w 120"/>
                <a:gd name="T17" fmla="*/ 0 h 128"/>
                <a:gd name="T18" fmla="*/ 112 w 120"/>
                <a:gd name="T19" fmla="*/ 112 h 128"/>
                <a:gd name="T20" fmla="*/ 104 w 120"/>
                <a:gd name="T21" fmla="*/ 120 h 128"/>
                <a:gd name="T22" fmla="*/ 16 w 120"/>
                <a:gd name="T23" fmla="*/ 120 h 128"/>
                <a:gd name="T24" fmla="*/ 8 w 120"/>
                <a:gd name="T25" fmla="*/ 112 h 128"/>
                <a:gd name="T26" fmla="*/ 8 w 120"/>
                <a:gd name="T27" fmla="*/ 16 h 128"/>
                <a:gd name="T28" fmla="*/ 16 w 120"/>
                <a:gd name="T29" fmla="*/ 8 h 128"/>
                <a:gd name="T30" fmla="*/ 104 w 120"/>
                <a:gd name="T31" fmla="*/ 8 h 128"/>
                <a:gd name="T32" fmla="*/ 112 w 120"/>
                <a:gd name="T33" fmla="*/ 16 h 128"/>
                <a:gd name="T34" fmla="*/ 112 w 120"/>
                <a:gd name="T35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0" h="128">
                  <a:moveTo>
                    <a:pt x="10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04" y="128"/>
                    <a:pt x="104" y="128"/>
                    <a:pt x="104" y="128"/>
                  </a:cubicBezTo>
                  <a:cubicBezTo>
                    <a:pt x="113" y="128"/>
                    <a:pt x="120" y="121"/>
                    <a:pt x="120" y="112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7"/>
                    <a:pt x="113" y="0"/>
                    <a:pt x="104" y="0"/>
                  </a:cubicBezTo>
                  <a:close/>
                  <a:moveTo>
                    <a:pt x="112" y="112"/>
                  </a:moveTo>
                  <a:cubicBezTo>
                    <a:pt x="112" y="116"/>
                    <a:pt x="108" y="120"/>
                    <a:pt x="104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12"/>
                    <a:pt x="112" y="16"/>
                  </a:cubicBezTo>
                  <a:lnTo>
                    <a:pt x="112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8724412" y="2212912"/>
              <a:ext cx="244600" cy="222489"/>
            </a:xfrm>
            <a:custGeom>
              <a:avLst/>
              <a:gdLst>
                <a:gd name="T0" fmla="*/ 84 w 88"/>
                <a:gd name="T1" fmla="*/ 0 h 80"/>
                <a:gd name="T2" fmla="*/ 4 w 88"/>
                <a:gd name="T3" fmla="*/ 0 h 80"/>
                <a:gd name="T4" fmla="*/ 0 w 88"/>
                <a:gd name="T5" fmla="*/ 4 h 80"/>
                <a:gd name="T6" fmla="*/ 0 w 88"/>
                <a:gd name="T7" fmla="*/ 76 h 80"/>
                <a:gd name="T8" fmla="*/ 4 w 88"/>
                <a:gd name="T9" fmla="*/ 80 h 80"/>
                <a:gd name="T10" fmla="*/ 84 w 88"/>
                <a:gd name="T11" fmla="*/ 80 h 80"/>
                <a:gd name="T12" fmla="*/ 88 w 88"/>
                <a:gd name="T13" fmla="*/ 76 h 80"/>
                <a:gd name="T14" fmla="*/ 88 w 88"/>
                <a:gd name="T15" fmla="*/ 4 h 80"/>
                <a:gd name="T16" fmla="*/ 84 w 88"/>
                <a:gd name="T17" fmla="*/ 0 h 80"/>
                <a:gd name="T18" fmla="*/ 84 w 88"/>
                <a:gd name="T19" fmla="*/ 4 h 80"/>
                <a:gd name="T20" fmla="*/ 84 w 88"/>
                <a:gd name="T21" fmla="*/ 59 h 80"/>
                <a:gd name="T22" fmla="*/ 71 w 88"/>
                <a:gd name="T23" fmla="*/ 45 h 80"/>
                <a:gd name="T24" fmla="*/ 68 w 88"/>
                <a:gd name="T25" fmla="*/ 44 h 80"/>
                <a:gd name="T26" fmla="*/ 65 w 88"/>
                <a:gd name="T27" fmla="*/ 45 h 80"/>
                <a:gd name="T28" fmla="*/ 55 w 88"/>
                <a:gd name="T29" fmla="*/ 57 h 80"/>
                <a:gd name="T30" fmla="*/ 23 w 88"/>
                <a:gd name="T31" fmla="*/ 21 h 80"/>
                <a:gd name="T32" fmla="*/ 20 w 88"/>
                <a:gd name="T33" fmla="*/ 20 h 80"/>
                <a:gd name="T34" fmla="*/ 17 w 88"/>
                <a:gd name="T35" fmla="*/ 21 h 80"/>
                <a:gd name="T36" fmla="*/ 4 w 88"/>
                <a:gd name="T37" fmla="*/ 36 h 80"/>
                <a:gd name="T38" fmla="*/ 4 w 88"/>
                <a:gd name="T39" fmla="*/ 4 h 80"/>
                <a:gd name="T40" fmla="*/ 84 w 88"/>
                <a:gd name="T41" fmla="*/ 4 h 80"/>
                <a:gd name="T42" fmla="*/ 4 w 88"/>
                <a:gd name="T43" fmla="*/ 42 h 80"/>
                <a:gd name="T44" fmla="*/ 20 w 88"/>
                <a:gd name="T45" fmla="*/ 24 h 80"/>
                <a:gd name="T46" fmla="*/ 52 w 88"/>
                <a:gd name="T47" fmla="*/ 61 h 80"/>
                <a:gd name="T48" fmla="*/ 55 w 88"/>
                <a:gd name="T49" fmla="*/ 63 h 80"/>
                <a:gd name="T50" fmla="*/ 66 w 88"/>
                <a:gd name="T51" fmla="*/ 76 h 80"/>
                <a:gd name="T52" fmla="*/ 4 w 88"/>
                <a:gd name="T53" fmla="*/ 76 h 80"/>
                <a:gd name="T54" fmla="*/ 4 w 88"/>
                <a:gd name="T55" fmla="*/ 42 h 80"/>
                <a:gd name="T56" fmla="*/ 71 w 88"/>
                <a:gd name="T57" fmla="*/ 76 h 80"/>
                <a:gd name="T58" fmla="*/ 57 w 88"/>
                <a:gd name="T59" fmla="*/ 60 h 80"/>
                <a:gd name="T60" fmla="*/ 68 w 88"/>
                <a:gd name="T61" fmla="*/ 48 h 80"/>
                <a:gd name="T62" fmla="*/ 84 w 88"/>
                <a:gd name="T63" fmla="*/ 66 h 80"/>
                <a:gd name="T64" fmla="*/ 84 w 88"/>
                <a:gd name="T65" fmla="*/ 76 h 80"/>
                <a:gd name="T66" fmla="*/ 71 w 88"/>
                <a:gd name="T67" fmla="*/ 7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80">
                  <a:moveTo>
                    <a:pt x="8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8"/>
                    <a:pt x="2" y="80"/>
                    <a:pt x="4" y="80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6" y="80"/>
                    <a:pt x="88" y="78"/>
                    <a:pt x="88" y="7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6" y="0"/>
                    <a:pt x="84" y="0"/>
                  </a:cubicBezTo>
                  <a:close/>
                  <a:moveTo>
                    <a:pt x="84" y="4"/>
                  </a:moveTo>
                  <a:cubicBezTo>
                    <a:pt x="84" y="59"/>
                    <a:pt x="84" y="59"/>
                    <a:pt x="84" y="59"/>
                  </a:cubicBezTo>
                  <a:cubicBezTo>
                    <a:pt x="71" y="45"/>
                    <a:pt x="71" y="45"/>
                    <a:pt x="71" y="45"/>
                  </a:cubicBezTo>
                  <a:cubicBezTo>
                    <a:pt x="70" y="44"/>
                    <a:pt x="69" y="44"/>
                    <a:pt x="68" y="44"/>
                  </a:cubicBezTo>
                  <a:cubicBezTo>
                    <a:pt x="67" y="44"/>
                    <a:pt x="66" y="44"/>
                    <a:pt x="65" y="45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0"/>
                    <a:pt x="21" y="20"/>
                    <a:pt x="20" y="20"/>
                  </a:cubicBezTo>
                  <a:cubicBezTo>
                    <a:pt x="19" y="20"/>
                    <a:pt x="18" y="20"/>
                    <a:pt x="17" y="21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84" y="4"/>
                  </a:lnTo>
                  <a:close/>
                  <a:moveTo>
                    <a:pt x="4" y="42"/>
                  </a:moveTo>
                  <a:cubicBezTo>
                    <a:pt x="20" y="24"/>
                    <a:pt x="20" y="24"/>
                    <a:pt x="20" y="24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66" y="76"/>
                    <a:pt x="66" y="76"/>
                    <a:pt x="66" y="76"/>
                  </a:cubicBezTo>
                  <a:cubicBezTo>
                    <a:pt x="4" y="76"/>
                    <a:pt x="4" y="76"/>
                    <a:pt x="4" y="76"/>
                  </a:cubicBezTo>
                  <a:lnTo>
                    <a:pt x="4" y="42"/>
                  </a:lnTo>
                  <a:close/>
                  <a:moveTo>
                    <a:pt x="71" y="76"/>
                  </a:moveTo>
                  <a:cubicBezTo>
                    <a:pt x="57" y="60"/>
                    <a:pt x="57" y="60"/>
                    <a:pt x="57" y="6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76"/>
                    <a:pt x="84" y="76"/>
                    <a:pt x="84" y="76"/>
                  </a:cubicBezTo>
                  <a:lnTo>
                    <a:pt x="71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7" name="Freeform 136"/>
            <p:cNvSpPr>
              <a:spLocks noEditPoints="1"/>
            </p:cNvSpPr>
            <p:nvPr/>
          </p:nvSpPr>
          <p:spPr bwMode="auto">
            <a:xfrm>
              <a:off x="8858458" y="2246078"/>
              <a:ext cx="66332" cy="67714"/>
            </a:xfrm>
            <a:custGeom>
              <a:avLst/>
              <a:gdLst>
                <a:gd name="T0" fmla="*/ 12 w 24"/>
                <a:gd name="T1" fmla="*/ 24 h 24"/>
                <a:gd name="T2" fmla="*/ 24 w 24"/>
                <a:gd name="T3" fmla="*/ 12 h 24"/>
                <a:gd name="T4" fmla="*/ 12 w 24"/>
                <a:gd name="T5" fmla="*/ 0 h 24"/>
                <a:gd name="T6" fmla="*/ 0 w 24"/>
                <a:gd name="T7" fmla="*/ 12 h 24"/>
                <a:gd name="T8" fmla="*/ 12 w 24"/>
                <a:gd name="T9" fmla="*/ 24 h 24"/>
                <a:gd name="T10" fmla="*/ 12 w 24"/>
                <a:gd name="T11" fmla="*/ 4 h 24"/>
                <a:gd name="T12" fmla="*/ 20 w 24"/>
                <a:gd name="T13" fmla="*/ 12 h 24"/>
                <a:gd name="T14" fmla="*/ 12 w 24"/>
                <a:gd name="T15" fmla="*/ 20 h 24"/>
                <a:gd name="T16" fmla="*/ 4 w 24"/>
                <a:gd name="T17" fmla="*/ 12 h 24"/>
                <a:gd name="T18" fmla="*/ 12 w 24"/>
                <a:gd name="T1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24"/>
                  </a:move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lose/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138" name="Group 137"/>
          <p:cNvGrpSpPr/>
          <p:nvPr/>
        </p:nvGrpSpPr>
        <p:grpSpPr>
          <a:xfrm>
            <a:off x="9850007" y="5153342"/>
            <a:ext cx="356535" cy="357917"/>
            <a:chOff x="4584180" y="2880378"/>
            <a:chExt cx="356535" cy="357917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39" name="Freeform 138"/>
            <p:cNvSpPr>
              <a:spLocks noEditPoints="1"/>
            </p:cNvSpPr>
            <p:nvPr/>
          </p:nvSpPr>
          <p:spPr bwMode="auto">
            <a:xfrm>
              <a:off x="4584180" y="2880378"/>
              <a:ext cx="356535" cy="357917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0" name="Freeform 139"/>
            <p:cNvSpPr>
              <a:spLocks noEditPoints="1"/>
            </p:cNvSpPr>
            <p:nvPr/>
          </p:nvSpPr>
          <p:spPr bwMode="auto">
            <a:xfrm>
              <a:off x="4685060" y="2981258"/>
              <a:ext cx="156157" cy="156157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41" name="Freeform 140"/>
            <p:cNvSpPr>
              <a:spLocks noEditPoints="1"/>
            </p:cNvSpPr>
            <p:nvPr/>
          </p:nvSpPr>
          <p:spPr bwMode="auto">
            <a:xfrm>
              <a:off x="4718226" y="3014425"/>
              <a:ext cx="89825" cy="89825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53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999685"/>
      </p:ext>
    </p:extLst>
  </p:cSld>
  <p:clrMapOvr>
    <a:masterClrMapping/>
  </p:clrMapOvr>
  <p:transition spd="slow">
    <p:check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Oval 14"/>
          <p:cNvSpPr/>
          <p:nvPr/>
        </p:nvSpPr>
        <p:spPr>
          <a:xfrm>
            <a:off x="7181850" y="2530475"/>
            <a:ext cx="893763" cy="898525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FontAwesome" pitchFamily="2" charset="0"/>
              </a:rPr>
              <a:t></a:t>
            </a:r>
            <a:endParaRPr lang="en-US" altLang="zh-CN" sz="2400">
              <a:solidFill>
                <a:schemeClr val="bg1"/>
              </a:solidFill>
            </a:endParaRPr>
          </a:p>
        </p:txBody>
      </p:sp>
      <p:sp>
        <p:nvSpPr>
          <p:cNvPr id="109" name="Oval 16"/>
          <p:cNvSpPr/>
          <p:nvPr/>
        </p:nvSpPr>
        <p:spPr>
          <a:xfrm>
            <a:off x="4121150" y="4992688"/>
            <a:ext cx="892175" cy="898525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FontAwesome" pitchFamily="2" charset="0"/>
              </a:rPr>
              <a:t></a:t>
            </a:r>
            <a:endParaRPr lang="en-US" altLang="zh-CN" sz="2400">
              <a:solidFill>
                <a:schemeClr val="bg1"/>
              </a:solidFill>
            </a:endParaRPr>
          </a:p>
        </p:txBody>
      </p:sp>
      <p:sp>
        <p:nvSpPr>
          <p:cNvPr id="110" name="Oval 17"/>
          <p:cNvSpPr/>
          <p:nvPr/>
        </p:nvSpPr>
        <p:spPr>
          <a:xfrm>
            <a:off x="7707313" y="3754438"/>
            <a:ext cx="892175" cy="898525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 dirty="0">
                <a:solidFill>
                  <a:schemeClr val="bg1"/>
                </a:solidFill>
                <a:latin typeface="FontAwesome" pitchFamily="2" charset="0"/>
              </a:rPr>
              <a:t></a:t>
            </a:r>
            <a:endParaRPr lang="en-US" altLang="zh-CN" sz="2400" dirty="0">
              <a:solidFill>
                <a:schemeClr val="bg1"/>
              </a:solidFill>
            </a:endParaRPr>
          </a:p>
        </p:txBody>
      </p:sp>
      <p:sp>
        <p:nvSpPr>
          <p:cNvPr id="111" name="Oval 18"/>
          <p:cNvSpPr/>
          <p:nvPr/>
        </p:nvSpPr>
        <p:spPr>
          <a:xfrm>
            <a:off x="3597275" y="3754438"/>
            <a:ext cx="892175" cy="898525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FontAwesome" pitchFamily="2" charset="0"/>
              </a:rPr>
              <a:t></a:t>
            </a:r>
            <a:endParaRPr lang="en-US" altLang="zh-CN" sz="2400">
              <a:solidFill>
                <a:schemeClr val="bg1"/>
              </a:solidFill>
            </a:endParaRPr>
          </a:p>
        </p:txBody>
      </p:sp>
      <p:sp>
        <p:nvSpPr>
          <p:cNvPr id="112" name="Oval 19"/>
          <p:cNvSpPr/>
          <p:nvPr/>
        </p:nvSpPr>
        <p:spPr>
          <a:xfrm>
            <a:off x="4121150" y="2530475"/>
            <a:ext cx="892175" cy="898525"/>
          </a:xfrm>
          <a:prstGeom prst="ellipse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FontAwesome" pitchFamily="2" charset="0"/>
              </a:rPr>
              <a:t></a:t>
            </a:r>
            <a:endParaRPr lang="en-US" altLang="zh-CN" sz="2400">
              <a:solidFill>
                <a:schemeClr val="bg1"/>
              </a:solidFill>
            </a:endParaRPr>
          </a:p>
        </p:txBody>
      </p:sp>
      <p:sp>
        <p:nvSpPr>
          <p:cNvPr id="113" name="Oval 20"/>
          <p:cNvSpPr/>
          <p:nvPr/>
        </p:nvSpPr>
        <p:spPr>
          <a:xfrm>
            <a:off x="7181850" y="4978400"/>
            <a:ext cx="893763" cy="898525"/>
          </a:xfrm>
          <a:prstGeom prst="ellipse">
            <a:avLst/>
          </a:prstGeom>
          <a:solidFill>
            <a:srgbClr val="33393F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2400">
                <a:solidFill>
                  <a:schemeClr val="bg1"/>
                </a:solidFill>
                <a:latin typeface="FontAwesome" pitchFamily="2" charset="0"/>
              </a:rPr>
              <a:t></a:t>
            </a:r>
            <a:endParaRPr lang="en-US" altLang="zh-CN" sz="2400">
              <a:solidFill>
                <a:schemeClr val="bg1"/>
              </a:solidFill>
            </a:endParaRPr>
          </a:p>
        </p:txBody>
      </p:sp>
      <p:grpSp>
        <p:nvGrpSpPr>
          <p:cNvPr id="114" name="Group 10"/>
          <p:cNvGrpSpPr>
            <a:grpSpLocks/>
          </p:cNvGrpSpPr>
          <p:nvPr/>
        </p:nvGrpSpPr>
        <p:grpSpPr bwMode="auto">
          <a:xfrm>
            <a:off x="5327650" y="3433763"/>
            <a:ext cx="1541463" cy="3424237"/>
            <a:chOff x="5327780" y="3434316"/>
            <a:chExt cx="1540994" cy="3423684"/>
          </a:xfrm>
        </p:grpSpPr>
        <p:sp>
          <p:nvSpPr>
            <p:cNvPr id="115" name="Oval 2"/>
            <p:cNvSpPr/>
            <p:nvPr/>
          </p:nvSpPr>
          <p:spPr>
            <a:xfrm>
              <a:off x="5327780" y="3434316"/>
              <a:ext cx="1540994" cy="1541213"/>
            </a:xfrm>
            <a:prstGeom prst="ellipse">
              <a:avLst/>
            </a:prstGeom>
            <a:noFill/>
            <a:ln w="1905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6" name="Rectangle 3"/>
            <p:cNvSpPr/>
            <p:nvPr/>
          </p:nvSpPr>
          <p:spPr>
            <a:xfrm>
              <a:off x="5994327" y="5034258"/>
              <a:ext cx="207900" cy="769813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7" name="Rounded Rectangle 32"/>
            <p:cNvSpPr/>
            <p:nvPr/>
          </p:nvSpPr>
          <p:spPr>
            <a:xfrm>
              <a:off x="5907042" y="5662806"/>
              <a:ext cx="382471" cy="1195194"/>
            </a:xfrm>
            <a:prstGeom prst="roundRect">
              <a:avLst>
                <a:gd name="adj" fmla="val 33394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8" name="Oval 7"/>
            <p:cNvSpPr/>
            <p:nvPr/>
          </p:nvSpPr>
          <p:spPr>
            <a:xfrm>
              <a:off x="5791189" y="4899341"/>
              <a:ext cx="636394" cy="22538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9" name="Rectangle 33"/>
            <p:cNvSpPr/>
            <p:nvPr/>
          </p:nvSpPr>
          <p:spPr>
            <a:xfrm>
              <a:off x="5907042" y="5867560"/>
              <a:ext cx="382471" cy="460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0" name="Rectangle 34"/>
            <p:cNvSpPr/>
            <p:nvPr/>
          </p:nvSpPr>
          <p:spPr>
            <a:xfrm>
              <a:off x="5907042" y="6546900"/>
              <a:ext cx="382471" cy="460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21" name="Rectangle 36"/>
          <p:cNvSpPr>
            <a:spLocks noChangeArrowheads="1"/>
          </p:cNvSpPr>
          <p:nvPr/>
        </p:nvSpPr>
        <p:spPr bwMode="auto">
          <a:xfrm>
            <a:off x="8496300" y="2593975"/>
            <a:ext cx="24939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infomediaries before front-end resources. </a:t>
            </a:r>
          </a:p>
        </p:txBody>
      </p:sp>
      <p:sp>
        <p:nvSpPr>
          <p:cNvPr id="122" name="Rectangle 37"/>
          <p:cNvSpPr>
            <a:spLocks noChangeArrowheads="1"/>
          </p:cNvSpPr>
          <p:nvPr/>
        </p:nvSpPr>
        <p:spPr bwMode="auto">
          <a:xfrm>
            <a:off x="9031288" y="3817938"/>
            <a:ext cx="24955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infomediaries before front-end resources. </a:t>
            </a:r>
          </a:p>
        </p:txBody>
      </p:sp>
      <p:sp>
        <p:nvSpPr>
          <p:cNvPr id="123" name="Rectangle 38"/>
          <p:cNvSpPr>
            <a:spLocks noChangeArrowheads="1"/>
          </p:cNvSpPr>
          <p:nvPr/>
        </p:nvSpPr>
        <p:spPr bwMode="auto">
          <a:xfrm>
            <a:off x="8496300" y="5041900"/>
            <a:ext cx="24939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infomediaries before front-end resources. </a:t>
            </a:r>
          </a:p>
        </p:txBody>
      </p:sp>
      <p:sp>
        <p:nvSpPr>
          <p:cNvPr id="124" name="Rectangle 39"/>
          <p:cNvSpPr>
            <a:spLocks noChangeArrowheads="1"/>
          </p:cNvSpPr>
          <p:nvPr/>
        </p:nvSpPr>
        <p:spPr bwMode="auto">
          <a:xfrm>
            <a:off x="1206500" y="2589213"/>
            <a:ext cx="249396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algn="r" eaLnBrk="1" hangingPunct="1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infomediaries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before front-end resources. </a:t>
            </a:r>
          </a:p>
        </p:txBody>
      </p:sp>
      <p:sp>
        <p:nvSpPr>
          <p:cNvPr id="125" name="Rectangle 40"/>
          <p:cNvSpPr>
            <a:spLocks noChangeArrowheads="1"/>
          </p:cNvSpPr>
          <p:nvPr/>
        </p:nvSpPr>
        <p:spPr bwMode="auto">
          <a:xfrm>
            <a:off x="669925" y="3813175"/>
            <a:ext cx="2495550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algn="r"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infomediaries before front-end resources. </a:t>
            </a:r>
          </a:p>
        </p:txBody>
      </p:sp>
      <p:sp>
        <p:nvSpPr>
          <p:cNvPr id="126" name="Rectangle 41"/>
          <p:cNvSpPr>
            <a:spLocks noChangeArrowheads="1"/>
          </p:cNvSpPr>
          <p:nvPr/>
        </p:nvSpPr>
        <p:spPr bwMode="auto">
          <a:xfrm>
            <a:off x="1206500" y="5041900"/>
            <a:ext cx="2493963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14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PROJECT FEATURES</a:t>
            </a:r>
          </a:p>
          <a:p>
            <a:pPr algn="r"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infomediaries before front-end resources. </a:t>
            </a:r>
          </a:p>
        </p:txBody>
      </p:sp>
      <p:cxnSp>
        <p:nvCxnSpPr>
          <p:cNvPr id="127" name="Straight Connector 42"/>
          <p:cNvCxnSpPr>
            <a:stCxn id="115" idx="7"/>
            <a:endCxn id="108" idx="3"/>
          </p:cNvCxnSpPr>
          <p:nvPr/>
        </p:nvCxnSpPr>
        <p:spPr>
          <a:xfrm flipV="1">
            <a:off x="6643688" y="3297238"/>
            <a:ext cx="669925" cy="36353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44"/>
          <p:cNvCxnSpPr>
            <a:stCxn id="115" idx="6"/>
            <a:endCxn id="110" idx="2"/>
          </p:cNvCxnSpPr>
          <p:nvPr/>
        </p:nvCxnSpPr>
        <p:spPr>
          <a:xfrm flipV="1">
            <a:off x="6869113" y="4203700"/>
            <a:ext cx="8382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46"/>
          <p:cNvCxnSpPr>
            <a:stCxn id="115" idx="5"/>
            <a:endCxn id="113" idx="1"/>
          </p:cNvCxnSpPr>
          <p:nvPr/>
        </p:nvCxnSpPr>
        <p:spPr>
          <a:xfrm>
            <a:off x="6643688" y="4749800"/>
            <a:ext cx="669925" cy="360363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49"/>
          <p:cNvCxnSpPr>
            <a:stCxn id="115" idx="1"/>
            <a:endCxn id="112" idx="5"/>
          </p:cNvCxnSpPr>
          <p:nvPr/>
        </p:nvCxnSpPr>
        <p:spPr>
          <a:xfrm flipH="1" flipV="1">
            <a:off x="4883150" y="3297238"/>
            <a:ext cx="669925" cy="363537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52"/>
          <p:cNvCxnSpPr>
            <a:stCxn id="115" idx="2"/>
            <a:endCxn id="111" idx="6"/>
          </p:cNvCxnSpPr>
          <p:nvPr/>
        </p:nvCxnSpPr>
        <p:spPr>
          <a:xfrm flipH="1" flipV="1">
            <a:off x="4489450" y="4203700"/>
            <a:ext cx="838200" cy="1588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54"/>
          <p:cNvCxnSpPr>
            <a:stCxn id="115" idx="3"/>
            <a:endCxn id="109" idx="7"/>
          </p:cNvCxnSpPr>
          <p:nvPr/>
        </p:nvCxnSpPr>
        <p:spPr>
          <a:xfrm flipH="1">
            <a:off x="4883150" y="4749800"/>
            <a:ext cx="669925" cy="37465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3" name="Group 43"/>
          <p:cNvGrpSpPr/>
          <p:nvPr/>
        </p:nvGrpSpPr>
        <p:grpSpPr>
          <a:xfrm>
            <a:off x="5572131" y="3925752"/>
            <a:ext cx="1052292" cy="558123"/>
            <a:chOff x="2832100" y="4686300"/>
            <a:chExt cx="574676" cy="304801"/>
          </a:xfrm>
          <a:solidFill>
            <a:schemeClr val="tx2">
              <a:lumMod val="75000"/>
            </a:schemeClr>
          </a:solidFill>
        </p:grpSpPr>
        <p:sp>
          <p:nvSpPr>
            <p:cNvPr id="134" name="Freeform 81"/>
            <p:cNvSpPr>
              <a:spLocks noEditPoints="1"/>
            </p:cNvSpPr>
            <p:nvPr/>
          </p:nvSpPr>
          <p:spPr bwMode="auto">
            <a:xfrm>
              <a:off x="3051175" y="4686300"/>
              <a:ext cx="325438" cy="263525"/>
            </a:xfrm>
            <a:custGeom>
              <a:avLst/>
              <a:gdLst>
                <a:gd name="T0" fmla="*/ 380 w 424"/>
                <a:gd name="T1" fmla="*/ 73 h 342"/>
                <a:gd name="T2" fmla="*/ 341 w 424"/>
                <a:gd name="T3" fmla="*/ 96 h 342"/>
                <a:gd name="T4" fmla="*/ 324 w 424"/>
                <a:gd name="T5" fmla="*/ 134 h 342"/>
                <a:gd name="T6" fmla="*/ 308 w 424"/>
                <a:gd name="T7" fmla="*/ 214 h 342"/>
                <a:gd name="T8" fmla="*/ 256 w 424"/>
                <a:gd name="T9" fmla="*/ 183 h 342"/>
                <a:gd name="T10" fmla="*/ 172 w 424"/>
                <a:gd name="T11" fmla="*/ 174 h 342"/>
                <a:gd name="T12" fmla="*/ 147 w 424"/>
                <a:gd name="T13" fmla="*/ 202 h 342"/>
                <a:gd name="T14" fmla="*/ 76 w 424"/>
                <a:gd name="T15" fmla="*/ 297 h 342"/>
                <a:gd name="T16" fmla="*/ 13 w 424"/>
                <a:gd name="T17" fmla="*/ 166 h 342"/>
                <a:gd name="T18" fmla="*/ 67 w 424"/>
                <a:gd name="T19" fmla="*/ 83 h 342"/>
                <a:gd name="T20" fmla="*/ 119 w 424"/>
                <a:gd name="T21" fmla="*/ 63 h 342"/>
                <a:gd name="T22" fmla="*/ 180 w 424"/>
                <a:gd name="T23" fmla="*/ 54 h 342"/>
                <a:gd name="T24" fmla="*/ 239 w 424"/>
                <a:gd name="T25" fmla="*/ 21 h 342"/>
                <a:gd name="T26" fmla="*/ 319 w 424"/>
                <a:gd name="T27" fmla="*/ 31 h 342"/>
                <a:gd name="T28" fmla="*/ 97 w 424"/>
                <a:gd name="T29" fmla="*/ 83 h 342"/>
                <a:gd name="T30" fmla="*/ 129 w 424"/>
                <a:gd name="T31" fmla="*/ 242 h 342"/>
                <a:gd name="T32" fmla="*/ 78 w 424"/>
                <a:gd name="T33" fmla="*/ 115 h 342"/>
                <a:gd name="T34" fmla="*/ 70 w 424"/>
                <a:gd name="T35" fmla="*/ 146 h 342"/>
                <a:gd name="T36" fmla="*/ 121 w 424"/>
                <a:gd name="T37" fmla="*/ 113 h 342"/>
                <a:gd name="T38" fmla="*/ 35 w 424"/>
                <a:gd name="T39" fmla="*/ 140 h 342"/>
                <a:gd name="T40" fmla="*/ 78 w 424"/>
                <a:gd name="T41" fmla="*/ 88 h 342"/>
                <a:gd name="T42" fmla="*/ 169 w 424"/>
                <a:gd name="T43" fmla="*/ 284 h 342"/>
                <a:gd name="T44" fmla="*/ 316 w 424"/>
                <a:gd name="T45" fmla="*/ 236 h 342"/>
                <a:gd name="T46" fmla="*/ 411 w 424"/>
                <a:gd name="T47" fmla="*/ 267 h 342"/>
                <a:gd name="T48" fmla="*/ 416 w 424"/>
                <a:gd name="T49" fmla="*/ 271 h 342"/>
                <a:gd name="T50" fmla="*/ 51 w 424"/>
                <a:gd name="T51" fmla="*/ 98 h 342"/>
                <a:gd name="T52" fmla="*/ 349 w 424"/>
                <a:gd name="T53" fmla="*/ 151 h 342"/>
                <a:gd name="T54" fmla="*/ 28 w 424"/>
                <a:gd name="T55" fmla="*/ 91 h 342"/>
                <a:gd name="T56" fmla="*/ 339 w 424"/>
                <a:gd name="T57" fmla="*/ 190 h 342"/>
                <a:gd name="T58" fmla="*/ 243 w 424"/>
                <a:gd name="T59" fmla="*/ 225 h 342"/>
                <a:gd name="T60" fmla="*/ 338 w 424"/>
                <a:gd name="T61" fmla="*/ 180 h 342"/>
                <a:gd name="T62" fmla="*/ 412 w 424"/>
                <a:gd name="T63" fmla="*/ 258 h 342"/>
                <a:gd name="T64" fmla="*/ 366 w 424"/>
                <a:gd name="T65" fmla="*/ 250 h 342"/>
                <a:gd name="T66" fmla="*/ 353 w 424"/>
                <a:gd name="T67" fmla="*/ 264 h 342"/>
                <a:gd name="T68" fmla="*/ 338 w 424"/>
                <a:gd name="T69" fmla="*/ 269 h 342"/>
                <a:gd name="T70" fmla="*/ 287 w 424"/>
                <a:gd name="T71" fmla="*/ 240 h 342"/>
                <a:gd name="T72" fmla="*/ 376 w 424"/>
                <a:gd name="T73" fmla="*/ 261 h 342"/>
                <a:gd name="T74" fmla="*/ 369 w 424"/>
                <a:gd name="T75" fmla="*/ 262 h 342"/>
                <a:gd name="T76" fmla="*/ 356 w 424"/>
                <a:gd name="T77" fmla="*/ 264 h 342"/>
                <a:gd name="T78" fmla="*/ 417 w 424"/>
                <a:gd name="T79" fmla="*/ 248 h 342"/>
                <a:gd name="T80" fmla="*/ 366 w 424"/>
                <a:gd name="T81" fmla="*/ 247 h 342"/>
                <a:gd name="T82" fmla="*/ 344 w 424"/>
                <a:gd name="T83" fmla="*/ 173 h 342"/>
                <a:gd name="T84" fmla="*/ 422 w 424"/>
                <a:gd name="T85" fmla="*/ 273 h 342"/>
                <a:gd name="T86" fmla="*/ 341 w 424"/>
                <a:gd name="T87" fmla="*/ 227 h 342"/>
                <a:gd name="T88" fmla="*/ 347 w 424"/>
                <a:gd name="T89" fmla="*/ 207 h 342"/>
                <a:gd name="T90" fmla="*/ 364 w 424"/>
                <a:gd name="T91" fmla="*/ 241 h 342"/>
                <a:gd name="T92" fmla="*/ 346 w 424"/>
                <a:gd name="T93" fmla="*/ 243 h 342"/>
                <a:gd name="T94" fmla="*/ 417 w 424"/>
                <a:gd name="T95" fmla="*/ 265 h 342"/>
                <a:gd name="T96" fmla="*/ 361 w 424"/>
                <a:gd name="T97" fmla="*/ 264 h 342"/>
                <a:gd name="T98" fmla="*/ 308 w 424"/>
                <a:gd name="T99" fmla="*/ 233 h 342"/>
                <a:gd name="T100" fmla="*/ 380 w 424"/>
                <a:gd name="T101" fmla="*/ 246 h 342"/>
                <a:gd name="T102" fmla="*/ 67 w 424"/>
                <a:gd name="T103" fmla="*/ 231 h 342"/>
                <a:gd name="T104" fmla="*/ 421 w 424"/>
                <a:gd name="T105" fmla="*/ 267 h 342"/>
                <a:gd name="T106" fmla="*/ 80 w 424"/>
                <a:gd name="T107" fmla="*/ 89 h 342"/>
                <a:gd name="T108" fmla="*/ 103 w 424"/>
                <a:gd name="T109" fmla="*/ 143 h 342"/>
                <a:gd name="T110" fmla="*/ 56 w 424"/>
                <a:gd name="T111" fmla="*/ 130 h 342"/>
                <a:gd name="T112" fmla="*/ 103 w 424"/>
                <a:gd name="T113" fmla="*/ 137 h 342"/>
                <a:gd name="T114" fmla="*/ 376 w 424"/>
                <a:gd name="T115" fmla="*/ 107 h 342"/>
                <a:gd name="T116" fmla="*/ 162 w 424"/>
                <a:gd name="T117" fmla="*/ 24 h 342"/>
                <a:gd name="T118" fmla="*/ 150 w 424"/>
                <a:gd name="T119" fmla="*/ 3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4" h="342">
                  <a:moveTo>
                    <a:pt x="319" y="133"/>
                  </a:moveTo>
                  <a:cubicBezTo>
                    <a:pt x="319" y="133"/>
                    <a:pt x="319" y="133"/>
                    <a:pt x="319" y="133"/>
                  </a:cubicBezTo>
                  <a:close/>
                  <a:moveTo>
                    <a:pt x="66" y="105"/>
                  </a:moveTo>
                  <a:cubicBezTo>
                    <a:pt x="66" y="105"/>
                    <a:pt x="66" y="105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7"/>
                    <a:pt x="80" y="207"/>
                  </a:cubicBezTo>
                  <a:close/>
                  <a:moveTo>
                    <a:pt x="412" y="39"/>
                  </a:moveTo>
                  <a:cubicBezTo>
                    <a:pt x="412" y="39"/>
                    <a:pt x="413" y="43"/>
                    <a:pt x="414" y="43"/>
                  </a:cubicBezTo>
                  <a:cubicBezTo>
                    <a:pt x="411" y="46"/>
                    <a:pt x="404" y="47"/>
                    <a:pt x="401" y="44"/>
                  </a:cubicBezTo>
                  <a:cubicBezTo>
                    <a:pt x="399" y="41"/>
                    <a:pt x="396" y="44"/>
                    <a:pt x="393" y="45"/>
                  </a:cubicBezTo>
                  <a:cubicBezTo>
                    <a:pt x="390" y="43"/>
                    <a:pt x="392" y="47"/>
                    <a:pt x="389" y="43"/>
                  </a:cubicBezTo>
                  <a:cubicBezTo>
                    <a:pt x="388" y="43"/>
                    <a:pt x="391" y="47"/>
                    <a:pt x="391" y="48"/>
                  </a:cubicBezTo>
                  <a:cubicBezTo>
                    <a:pt x="390" y="50"/>
                    <a:pt x="389" y="52"/>
                    <a:pt x="387" y="53"/>
                  </a:cubicBezTo>
                  <a:cubicBezTo>
                    <a:pt x="389" y="53"/>
                    <a:pt x="399" y="60"/>
                    <a:pt x="396" y="62"/>
                  </a:cubicBezTo>
                  <a:cubicBezTo>
                    <a:pt x="396" y="62"/>
                    <a:pt x="391" y="63"/>
                    <a:pt x="391" y="63"/>
                  </a:cubicBezTo>
                  <a:cubicBezTo>
                    <a:pt x="387" y="65"/>
                    <a:pt x="384" y="73"/>
                    <a:pt x="382" y="75"/>
                  </a:cubicBezTo>
                  <a:cubicBezTo>
                    <a:pt x="382" y="74"/>
                    <a:pt x="380" y="74"/>
                    <a:pt x="380" y="73"/>
                  </a:cubicBezTo>
                  <a:cubicBezTo>
                    <a:pt x="379" y="73"/>
                    <a:pt x="375" y="74"/>
                    <a:pt x="375" y="74"/>
                  </a:cubicBezTo>
                  <a:cubicBezTo>
                    <a:pt x="369" y="76"/>
                    <a:pt x="371" y="80"/>
                    <a:pt x="374" y="84"/>
                  </a:cubicBezTo>
                  <a:cubicBezTo>
                    <a:pt x="374" y="85"/>
                    <a:pt x="377" y="86"/>
                    <a:pt x="378" y="87"/>
                  </a:cubicBezTo>
                  <a:cubicBezTo>
                    <a:pt x="377" y="87"/>
                    <a:pt x="374" y="90"/>
                    <a:pt x="377" y="90"/>
                  </a:cubicBezTo>
                  <a:cubicBezTo>
                    <a:pt x="378" y="91"/>
                    <a:pt x="378" y="91"/>
                    <a:pt x="379" y="92"/>
                  </a:cubicBezTo>
                  <a:cubicBezTo>
                    <a:pt x="378" y="92"/>
                    <a:pt x="378" y="103"/>
                    <a:pt x="377" y="103"/>
                  </a:cubicBezTo>
                  <a:cubicBezTo>
                    <a:pt x="373" y="101"/>
                    <a:pt x="369" y="96"/>
                    <a:pt x="366" y="92"/>
                  </a:cubicBezTo>
                  <a:cubicBezTo>
                    <a:pt x="363" y="89"/>
                    <a:pt x="364" y="85"/>
                    <a:pt x="362" y="83"/>
                  </a:cubicBezTo>
                  <a:cubicBezTo>
                    <a:pt x="365" y="81"/>
                    <a:pt x="367" y="65"/>
                    <a:pt x="364" y="66"/>
                  </a:cubicBezTo>
                  <a:cubicBezTo>
                    <a:pt x="365" y="66"/>
                    <a:pt x="363" y="72"/>
                    <a:pt x="362" y="73"/>
                  </a:cubicBezTo>
                  <a:cubicBezTo>
                    <a:pt x="358" y="70"/>
                    <a:pt x="360" y="69"/>
                    <a:pt x="354" y="70"/>
                  </a:cubicBezTo>
                  <a:cubicBezTo>
                    <a:pt x="349" y="71"/>
                    <a:pt x="356" y="78"/>
                    <a:pt x="356" y="78"/>
                  </a:cubicBezTo>
                  <a:cubicBezTo>
                    <a:pt x="354" y="83"/>
                    <a:pt x="342" y="75"/>
                    <a:pt x="339" y="79"/>
                  </a:cubicBezTo>
                  <a:cubicBezTo>
                    <a:pt x="337" y="82"/>
                    <a:pt x="332" y="77"/>
                    <a:pt x="331" y="82"/>
                  </a:cubicBezTo>
                  <a:cubicBezTo>
                    <a:pt x="330" y="85"/>
                    <a:pt x="329" y="89"/>
                    <a:pt x="328" y="92"/>
                  </a:cubicBezTo>
                  <a:cubicBezTo>
                    <a:pt x="328" y="92"/>
                    <a:pt x="335" y="96"/>
                    <a:pt x="336" y="96"/>
                  </a:cubicBezTo>
                  <a:cubicBezTo>
                    <a:pt x="337" y="96"/>
                    <a:pt x="337" y="92"/>
                    <a:pt x="341" y="96"/>
                  </a:cubicBezTo>
                  <a:cubicBezTo>
                    <a:pt x="344" y="98"/>
                    <a:pt x="342" y="96"/>
                    <a:pt x="344" y="96"/>
                  </a:cubicBezTo>
                  <a:cubicBezTo>
                    <a:pt x="344" y="95"/>
                    <a:pt x="344" y="95"/>
                    <a:pt x="343" y="94"/>
                  </a:cubicBezTo>
                  <a:cubicBezTo>
                    <a:pt x="345" y="94"/>
                    <a:pt x="354" y="107"/>
                    <a:pt x="356" y="108"/>
                  </a:cubicBezTo>
                  <a:cubicBezTo>
                    <a:pt x="355" y="108"/>
                    <a:pt x="354" y="109"/>
                    <a:pt x="354" y="109"/>
                  </a:cubicBezTo>
                  <a:cubicBezTo>
                    <a:pt x="353" y="110"/>
                    <a:pt x="358" y="116"/>
                    <a:pt x="359" y="116"/>
                  </a:cubicBezTo>
                  <a:cubicBezTo>
                    <a:pt x="357" y="116"/>
                    <a:pt x="358" y="115"/>
                    <a:pt x="356" y="117"/>
                  </a:cubicBezTo>
                  <a:cubicBezTo>
                    <a:pt x="352" y="116"/>
                    <a:pt x="351" y="104"/>
                    <a:pt x="345" y="102"/>
                  </a:cubicBezTo>
                  <a:cubicBezTo>
                    <a:pt x="346" y="103"/>
                    <a:pt x="348" y="110"/>
                    <a:pt x="349" y="111"/>
                  </a:cubicBezTo>
                  <a:cubicBezTo>
                    <a:pt x="347" y="115"/>
                    <a:pt x="349" y="120"/>
                    <a:pt x="347" y="123"/>
                  </a:cubicBezTo>
                  <a:cubicBezTo>
                    <a:pt x="347" y="123"/>
                    <a:pt x="347" y="123"/>
                    <a:pt x="347" y="123"/>
                  </a:cubicBezTo>
                  <a:cubicBezTo>
                    <a:pt x="346" y="124"/>
                    <a:pt x="345" y="124"/>
                    <a:pt x="344" y="125"/>
                  </a:cubicBezTo>
                  <a:cubicBezTo>
                    <a:pt x="343" y="125"/>
                    <a:pt x="336" y="125"/>
                    <a:pt x="339" y="129"/>
                  </a:cubicBezTo>
                  <a:cubicBezTo>
                    <a:pt x="340" y="130"/>
                    <a:pt x="338" y="131"/>
                    <a:pt x="337" y="132"/>
                  </a:cubicBezTo>
                  <a:cubicBezTo>
                    <a:pt x="336" y="133"/>
                    <a:pt x="340" y="136"/>
                    <a:pt x="340" y="136"/>
                  </a:cubicBezTo>
                  <a:cubicBezTo>
                    <a:pt x="343" y="138"/>
                    <a:pt x="348" y="150"/>
                    <a:pt x="341" y="147"/>
                  </a:cubicBezTo>
                  <a:cubicBezTo>
                    <a:pt x="343" y="146"/>
                    <a:pt x="330" y="132"/>
                    <a:pt x="330" y="132"/>
                  </a:cubicBezTo>
                  <a:cubicBezTo>
                    <a:pt x="328" y="131"/>
                    <a:pt x="325" y="135"/>
                    <a:pt x="324" y="134"/>
                  </a:cubicBezTo>
                  <a:cubicBezTo>
                    <a:pt x="324" y="132"/>
                    <a:pt x="324" y="132"/>
                    <a:pt x="324" y="130"/>
                  </a:cubicBezTo>
                  <a:cubicBezTo>
                    <a:pt x="321" y="128"/>
                    <a:pt x="317" y="134"/>
                    <a:pt x="318" y="135"/>
                  </a:cubicBezTo>
                  <a:cubicBezTo>
                    <a:pt x="320" y="137"/>
                    <a:pt x="330" y="139"/>
                    <a:pt x="329" y="140"/>
                  </a:cubicBezTo>
                  <a:cubicBezTo>
                    <a:pt x="326" y="140"/>
                    <a:pt x="325" y="142"/>
                    <a:pt x="325" y="145"/>
                  </a:cubicBezTo>
                  <a:cubicBezTo>
                    <a:pt x="329" y="147"/>
                    <a:pt x="332" y="152"/>
                    <a:pt x="334" y="155"/>
                  </a:cubicBezTo>
                  <a:cubicBezTo>
                    <a:pt x="334" y="156"/>
                    <a:pt x="333" y="156"/>
                    <a:pt x="333" y="157"/>
                  </a:cubicBezTo>
                  <a:cubicBezTo>
                    <a:pt x="333" y="158"/>
                    <a:pt x="336" y="158"/>
                    <a:pt x="336" y="158"/>
                  </a:cubicBezTo>
                  <a:cubicBezTo>
                    <a:pt x="336" y="159"/>
                    <a:pt x="334" y="158"/>
                    <a:pt x="336" y="160"/>
                  </a:cubicBezTo>
                  <a:cubicBezTo>
                    <a:pt x="337" y="161"/>
                    <a:pt x="335" y="165"/>
                    <a:pt x="334" y="166"/>
                  </a:cubicBezTo>
                  <a:cubicBezTo>
                    <a:pt x="334" y="166"/>
                    <a:pt x="332" y="173"/>
                    <a:pt x="332" y="173"/>
                  </a:cubicBezTo>
                  <a:cubicBezTo>
                    <a:pt x="329" y="176"/>
                    <a:pt x="324" y="180"/>
                    <a:pt x="320" y="180"/>
                  </a:cubicBezTo>
                  <a:cubicBezTo>
                    <a:pt x="316" y="181"/>
                    <a:pt x="314" y="181"/>
                    <a:pt x="314" y="185"/>
                  </a:cubicBezTo>
                  <a:cubicBezTo>
                    <a:pt x="313" y="185"/>
                    <a:pt x="312" y="185"/>
                    <a:pt x="313" y="185"/>
                  </a:cubicBezTo>
                  <a:cubicBezTo>
                    <a:pt x="311" y="184"/>
                    <a:pt x="312" y="184"/>
                    <a:pt x="311" y="184"/>
                  </a:cubicBezTo>
                  <a:cubicBezTo>
                    <a:pt x="310" y="182"/>
                    <a:pt x="311" y="182"/>
                    <a:pt x="308" y="182"/>
                  </a:cubicBezTo>
                  <a:cubicBezTo>
                    <a:pt x="297" y="188"/>
                    <a:pt x="307" y="192"/>
                    <a:pt x="311" y="198"/>
                  </a:cubicBezTo>
                  <a:cubicBezTo>
                    <a:pt x="319" y="203"/>
                    <a:pt x="311" y="211"/>
                    <a:pt x="308" y="214"/>
                  </a:cubicBezTo>
                  <a:cubicBezTo>
                    <a:pt x="306" y="215"/>
                    <a:pt x="306" y="217"/>
                    <a:pt x="304" y="218"/>
                  </a:cubicBezTo>
                  <a:cubicBezTo>
                    <a:pt x="304" y="217"/>
                    <a:pt x="302" y="213"/>
                    <a:pt x="302" y="212"/>
                  </a:cubicBezTo>
                  <a:cubicBezTo>
                    <a:pt x="301" y="212"/>
                    <a:pt x="302" y="215"/>
                    <a:pt x="301" y="214"/>
                  </a:cubicBezTo>
                  <a:cubicBezTo>
                    <a:pt x="301" y="210"/>
                    <a:pt x="295" y="206"/>
                    <a:pt x="292" y="204"/>
                  </a:cubicBezTo>
                  <a:cubicBezTo>
                    <a:pt x="291" y="205"/>
                    <a:pt x="289" y="210"/>
                    <a:pt x="290" y="212"/>
                  </a:cubicBezTo>
                  <a:cubicBezTo>
                    <a:pt x="289" y="216"/>
                    <a:pt x="296" y="221"/>
                    <a:pt x="296" y="223"/>
                  </a:cubicBezTo>
                  <a:cubicBezTo>
                    <a:pt x="300" y="227"/>
                    <a:pt x="300" y="231"/>
                    <a:pt x="303" y="236"/>
                  </a:cubicBezTo>
                  <a:cubicBezTo>
                    <a:pt x="303" y="236"/>
                    <a:pt x="304" y="239"/>
                    <a:pt x="304" y="239"/>
                  </a:cubicBezTo>
                  <a:cubicBezTo>
                    <a:pt x="291" y="235"/>
                    <a:pt x="297" y="227"/>
                    <a:pt x="289" y="220"/>
                  </a:cubicBezTo>
                  <a:cubicBezTo>
                    <a:pt x="287" y="219"/>
                    <a:pt x="286" y="218"/>
                    <a:pt x="288" y="214"/>
                  </a:cubicBezTo>
                  <a:cubicBezTo>
                    <a:pt x="288" y="214"/>
                    <a:pt x="286" y="207"/>
                    <a:pt x="286" y="206"/>
                  </a:cubicBezTo>
                  <a:cubicBezTo>
                    <a:pt x="286" y="206"/>
                    <a:pt x="286" y="204"/>
                    <a:pt x="286" y="204"/>
                  </a:cubicBezTo>
                  <a:cubicBezTo>
                    <a:pt x="285" y="201"/>
                    <a:pt x="284" y="198"/>
                    <a:pt x="282" y="195"/>
                  </a:cubicBezTo>
                  <a:cubicBezTo>
                    <a:pt x="282" y="194"/>
                    <a:pt x="280" y="196"/>
                    <a:pt x="280" y="196"/>
                  </a:cubicBezTo>
                  <a:cubicBezTo>
                    <a:pt x="276" y="201"/>
                    <a:pt x="275" y="189"/>
                    <a:pt x="273" y="187"/>
                  </a:cubicBezTo>
                  <a:cubicBezTo>
                    <a:pt x="269" y="185"/>
                    <a:pt x="268" y="182"/>
                    <a:pt x="266" y="179"/>
                  </a:cubicBezTo>
                  <a:cubicBezTo>
                    <a:pt x="265" y="180"/>
                    <a:pt x="256" y="181"/>
                    <a:pt x="256" y="183"/>
                  </a:cubicBezTo>
                  <a:cubicBezTo>
                    <a:pt x="258" y="185"/>
                    <a:pt x="248" y="192"/>
                    <a:pt x="246" y="194"/>
                  </a:cubicBezTo>
                  <a:cubicBezTo>
                    <a:pt x="246" y="194"/>
                    <a:pt x="244" y="198"/>
                    <a:pt x="242" y="197"/>
                  </a:cubicBezTo>
                  <a:cubicBezTo>
                    <a:pt x="240" y="198"/>
                    <a:pt x="244" y="206"/>
                    <a:pt x="242" y="208"/>
                  </a:cubicBezTo>
                  <a:cubicBezTo>
                    <a:pt x="240" y="209"/>
                    <a:pt x="240" y="220"/>
                    <a:pt x="236" y="219"/>
                  </a:cubicBezTo>
                  <a:cubicBezTo>
                    <a:pt x="233" y="219"/>
                    <a:pt x="226" y="202"/>
                    <a:pt x="226" y="200"/>
                  </a:cubicBezTo>
                  <a:cubicBezTo>
                    <a:pt x="222" y="196"/>
                    <a:pt x="223" y="187"/>
                    <a:pt x="221" y="182"/>
                  </a:cubicBezTo>
                  <a:cubicBezTo>
                    <a:pt x="221" y="182"/>
                    <a:pt x="216" y="184"/>
                    <a:pt x="216" y="184"/>
                  </a:cubicBezTo>
                  <a:cubicBezTo>
                    <a:pt x="215" y="183"/>
                    <a:pt x="210" y="178"/>
                    <a:pt x="214" y="178"/>
                  </a:cubicBezTo>
                  <a:cubicBezTo>
                    <a:pt x="210" y="177"/>
                    <a:pt x="208" y="174"/>
                    <a:pt x="206" y="171"/>
                  </a:cubicBezTo>
                  <a:cubicBezTo>
                    <a:pt x="206" y="170"/>
                    <a:pt x="195" y="172"/>
                    <a:pt x="195" y="172"/>
                  </a:cubicBezTo>
                  <a:cubicBezTo>
                    <a:pt x="190" y="172"/>
                    <a:pt x="185" y="170"/>
                    <a:pt x="182" y="167"/>
                  </a:cubicBezTo>
                  <a:cubicBezTo>
                    <a:pt x="179" y="166"/>
                    <a:pt x="175" y="169"/>
                    <a:pt x="172" y="166"/>
                  </a:cubicBezTo>
                  <a:cubicBezTo>
                    <a:pt x="168" y="164"/>
                    <a:pt x="168" y="161"/>
                    <a:pt x="165" y="158"/>
                  </a:cubicBezTo>
                  <a:cubicBezTo>
                    <a:pt x="164" y="158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0" y="159"/>
                    <a:pt x="160" y="159"/>
                    <a:pt x="160" y="159"/>
                  </a:cubicBezTo>
                  <a:cubicBezTo>
                    <a:pt x="162" y="162"/>
                    <a:pt x="171" y="174"/>
                    <a:pt x="172" y="174"/>
                  </a:cubicBezTo>
                  <a:cubicBezTo>
                    <a:pt x="176" y="175"/>
                    <a:pt x="179" y="170"/>
                    <a:pt x="181" y="168"/>
                  </a:cubicBezTo>
                  <a:cubicBezTo>
                    <a:pt x="184" y="173"/>
                    <a:pt x="183" y="174"/>
                    <a:pt x="189" y="178"/>
                  </a:cubicBezTo>
                  <a:cubicBezTo>
                    <a:pt x="191" y="182"/>
                    <a:pt x="185" y="185"/>
                    <a:pt x="184" y="189"/>
                  </a:cubicBezTo>
                  <a:cubicBezTo>
                    <a:pt x="179" y="194"/>
                    <a:pt x="172" y="199"/>
                    <a:pt x="165" y="202"/>
                  </a:cubicBezTo>
                  <a:cubicBezTo>
                    <a:pt x="165" y="202"/>
                    <a:pt x="165" y="202"/>
                    <a:pt x="164" y="202"/>
                  </a:cubicBezTo>
                  <a:cubicBezTo>
                    <a:pt x="162" y="205"/>
                    <a:pt x="156" y="204"/>
                    <a:pt x="154" y="206"/>
                  </a:cubicBezTo>
                  <a:cubicBezTo>
                    <a:pt x="152" y="206"/>
                    <a:pt x="151" y="206"/>
                    <a:pt x="151" y="204"/>
                  </a:cubicBezTo>
                  <a:cubicBezTo>
                    <a:pt x="148" y="197"/>
                    <a:pt x="149" y="194"/>
                    <a:pt x="144" y="187"/>
                  </a:cubicBezTo>
                  <a:cubicBezTo>
                    <a:pt x="140" y="182"/>
                    <a:pt x="138" y="177"/>
                    <a:pt x="135" y="172"/>
                  </a:cubicBezTo>
                  <a:cubicBezTo>
                    <a:pt x="134" y="171"/>
                    <a:pt x="134" y="170"/>
                    <a:pt x="133" y="169"/>
                  </a:cubicBezTo>
                  <a:cubicBezTo>
                    <a:pt x="133" y="168"/>
                    <a:pt x="129" y="165"/>
                    <a:pt x="127" y="164"/>
                  </a:cubicBezTo>
                  <a:cubicBezTo>
                    <a:pt x="127" y="164"/>
                    <a:pt x="127" y="164"/>
                    <a:pt x="127" y="164"/>
                  </a:cubicBezTo>
                  <a:cubicBezTo>
                    <a:pt x="126" y="164"/>
                    <a:pt x="126" y="164"/>
                    <a:pt x="126" y="164"/>
                  </a:cubicBezTo>
                  <a:cubicBezTo>
                    <a:pt x="127" y="168"/>
                    <a:pt x="132" y="172"/>
                    <a:pt x="131" y="176"/>
                  </a:cubicBezTo>
                  <a:cubicBezTo>
                    <a:pt x="132" y="179"/>
                    <a:pt x="137" y="190"/>
                    <a:pt x="139" y="191"/>
                  </a:cubicBezTo>
                  <a:cubicBezTo>
                    <a:pt x="141" y="193"/>
                    <a:pt x="141" y="196"/>
                    <a:pt x="142" y="198"/>
                  </a:cubicBezTo>
                  <a:cubicBezTo>
                    <a:pt x="142" y="199"/>
                    <a:pt x="146" y="201"/>
                    <a:pt x="147" y="202"/>
                  </a:cubicBezTo>
                  <a:cubicBezTo>
                    <a:pt x="150" y="205"/>
                    <a:pt x="151" y="205"/>
                    <a:pt x="150" y="209"/>
                  </a:cubicBezTo>
                  <a:cubicBezTo>
                    <a:pt x="153" y="209"/>
                    <a:pt x="156" y="214"/>
                    <a:pt x="160" y="211"/>
                  </a:cubicBezTo>
                  <a:cubicBezTo>
                    <a:pt x="162" y="211"/>
                    <a:pt x="170" y="207"/>
                    <a:pt x="171" y="209"/>
                  </a:cubicBezTo>
                  <a:cubicBezTo>
                    <a:pt x="174" y="211"/>
                    <a:pt x="166" y="226"/>
                    <a:pt x="164" y="228"/>
                  </a:cubicBezTo>
                  <a:cubicBezTo>
                    <a:pt x="157" y="234"/>
                    <a:pt x="152" y="243"/>
                    <a:pt x="145" y="249"/>
                  </a:cubicBezTo>
                  <a:cubicBezTo>
                    <a:pt x="142" y="262"/>
                    <a:pt x="142" y="262"/>
                    <a:pt x="142" y="262"/>
                  </a:cubicBezTo>
                  <a:cubicBezTo>
                    <a:pt x="142" y="263"/>
                    <a:pt x="145" y="282"/>
                    <a:pt x="145" y="281"/>
                  </a:cubicBezTo>
                  <a:cubicBezTo>
                    <a:pt x="146" y="286"/>
                    <a:pt x="142" y="289"/>
                    <a:pt x="138" y="291"/>
                  </a:cubicBezTo>
                  <a:cubicBezTo>
                    <a:pt x="134" y="293"/>
                    <a:pt x="130" y="296"/>
                    <a:pt x="130" y="300"/>
                  </a:cubicBezTo>
                  <a:cubicBezTo>
                    <a:pt x="131" y="302"/>
                    <a:pt x="132" y="307"/>
                    <a:pt x="131" y="310"/>
                  </a:cubicBezTo>
                  <a:cubicBezTo>
                    <a:pt x="129" y="311"/>
                    <a:pt x="126" y="312"/>
                    <a:pt x="124" y="314"/>
                  </a:cubicBezTo>
                  <a:cubicBezTo>
                    <a:pt x="122" y="317"/>
                    <a:pt x="123" y="325"/>
                    <a:pt x="118" y="328"/>
                  </a:cubicBezTo>
                  <a:cubicBezTo>
                    <a:pt x="113" y="334"/>
                    <a:pt x="99" y="342"/>
                    <a:pt x="92" y="338"/>
                  </a:cubicBezTo>
                  <a:cubicBezTo>
                    <a:pt x="90" y="338"/>
                    <a:pt x="89" y="337"/>
                    <a:pt x="89" y="335"/>
                  </a:cubicBezTo>
                  <a:cubicBezTo>
                    <a:pt x="87" y="334"/>
                    <a:pt x="87" y="326"/>
                    <a:pt x="85" y="323"/>
                  </a:cubicBezTo>
                  <a:cubicBezTo>
                    <a:pt x="82" y="319"/>
                    <a:pt x="82" y="316"/>
                    <a:pt x="80" y="311"/>
                  </a:cubicBezTo>
                  <a:cubicBezTo>
                    <a:pt x="79" y="306"/>
                    <a:pt x="79" y="301"/>
                    <a:pt x="76" y="297"/>
                  </a:cubicBezTo>
                  <a:cubicBezTo>
                    <a:pt x="71" y="291"/>
                    <a:pt x="77" y="285"/>
                    <a:pt x="76" y="279"/>
                  </a:cubicBezTo>
                  <a:cubicBezTo>
                    <a:pt x="76" y="276"/>
                    <a:pt x="78" y="276"/>
                    <a:pt x="79" y="272"/>
                  </a:cubicBezTo>
                  <a:cubicBezTo>
                    <a:pt x="78" y="270"/>
                    <a:pt x="77" y="268"/>
                    <a:pt x="77" y="266"/>
                  </a:cubicBezTo>
                  <a:cubicBezTo>
                    <a:pt x="78" y="262"/>
                    <a:pt x="75" y="259"/>
                    <a:pt x="75" y="256"/>
                  </a:cubicBezTo>
                  <a:cubicBezTo>
                    <a:pt x="74" y="256"/>
                    <a:pt x="70" y="250"/>
                    <a:pt x="69" y="249"/>
                  </a:cubicBezTo>
                  <a:cubicBezTo>
                    <a:pt x="67" y="245"/>
                    <a:pt x="68" y="244"/>
                    <a:pt x="68" y="241"/>
                  </a:cubicBezTo>
                  <a:cubicBezTo>
                    <a:pt x="68" y="241"/>
                    <a:pt x="69" y="233"/>
                    <a:pt x="69" y="232"/>
                  </a:cubicBezTo>
                  <a:cubicBezTo>
                    <a:pt x="68" y="232"/>
                    <a:pt x="66" y="229"/>
                    <a:pt x="65" y="229"/>
                  </a:cubicBezTo>
                  <a:cubicBezTo>
                    <a:pt x="60" y="232"/>
                    <a:pt x="60" y="228"/>
                    <a:pt x="58" y="227"/>
                  </a:cubicBezTo>
                  <a:cubicBezTo>
                    <a:pt x="54" y="225"/>
                    <a:pt x="53" y="223"/>
                    <a:pt x="48" y="225"/>
                  </a:cubicBezTo>
                  <a:cubicBezTo>
                    <a:pt x="44" y="229"/>
                    <a:pt x="31" y="229"/>
                    <a:pt x="26" y="230"/>
                  </a:cubicBezTo>
                  <a:cubicBezTo>
                    <a:pt x="23" y="229"/>
                    <a:pt x="14" y="222"/>
                    <a:pt x="13" y="219"/>
                  </a:cubicBezTo>
                  <a:cubicBezTo>
                    <a:pt x="12" y="215"/>
                    <a:pt x="9" y="214"/>
                    <a:pt x="7" y="211"/>
                  </a:cubicBezTo>
                  <a:cubicBezTo>
                    <a:pt x="4" y="207"/>
                    <a:pt x="5" y="204"/>
                    <a:pt x="2" y="200"/>
                  </a:cubicBezTo>
                  <a:cubicBezTo>
                    <a:pt x="6" y="197"/>
                    <a:pt x="7" y="189"/>
                    <a:pt x="6" y="185"/>
                  </a:cubicBezTo>
                  <a:cubicBezTo>
                    <a:pt x="0" y="180"/>
                    <a:pt x="10" y="175"/>
                    <a:pt x="10" y="169"/>
                  </a:cubicBezTo>
                  <a:cubicBezTo>
                    <a:pt x="12" y="168"/>
                    <a:pt x="12" y="167"/>
                    <a:pt x="13" y="166"/>
                  </a:cubicBezTo>
                  <a:cubicBezTo>
                    <a:pt x="14" y="165"/>
                    <a:pt x="15" y="163"/>
                    <a:pt x="17" y="162"/>
                  </a:cubicBezTo>
                  <a:cubicBezTo>
                    <a:pt x="19" y="162"/>
                    <a:pt x="20" y="160"/>
                    <a:pt x="21" y="159"/>
                  </a:cubicBezTo>
                  <a:cubicBezTo>
                    <a:pt x="24" y="156"/>
                    <a:pt x="22" y="152"/>
                    <a:pt x="26" y="149"/>
                  </a:cubicBezTo>
                  <a:cubicBezTo>
                    <a:pt x="28" y="148"/>
                    <a:pt x="32" y="141"/>
                    <a:pt x="33" y="141"/>
                  </a:cubicBezTo>
                  <a:cubicBezTo>
                    <a:pt x="30" y="141"/>
                    <a:pt x="32" y="137"/>
                    <a:pt x="29" y="138"/>
                  </a:cubicBezTo>
                  <a:cubicBezTo>
                    <a:pt x="25" y="139"/>
                    <a:pt x="24" y="134"/>
                    <a:pt x="25" y="132"/>
                  </a:cubicBezTo>
                  <a:cubicBezTo>
                    <a:pt x="27" y="126"/>
                    <a:pt x="25" y="121"/>
                    <a:pt x="31" y="119"/>
                  </a:cubicBezTo>
                  <a:cubicBezTo>
                    <a:pt x="34" y="121"/>
                    <a:pt x="52" y="120"/>
                    <a:pt x="44" y="112"/>
                  </a:cubicBezTo>
                  <a:cubicBezTo>
                    <a:pt x="43" y="110"/>
                    <a:pt x="38" y="109"/>
                    <a:pt x="38" y="108"/>
                  </a:cubicBezTo>
                  <a:cubicBezTo>
                    <a:pt x="38" y="104"/>
                    <a:pt x="39" y="107"/>
                    <a:pt x="41" y="105"/>
                  </a:cubicBezTo>
                  <a:cubicBezTo>
                    <a:pt x="45" y="106"/>
                    <a:pt x="42" y="105"/>
                    <a:pt x="44" y="103"/>
                  </a:cubicBezTo>
                  <a:cubicBezTo>
                    <a:pt x="45" y="102"/>
                    <a:pt x="49" y="103"/>
                    <a:pt x="50" y="102"/>
                  </a:cubicBezTo>
                  <a:cubicBezTo>
                    <a:pt x="52" y="101"/>
                    <a:pt x="52" y="100"/>
                    <a:pt x="53" y="99"/>
                  </a:cubicBezTo>
                  <a:cubicBezTo>
                    <a:pt x="55" y="98"/>
                    <a:pt x="57" y="96"/>
                    <a:pt x="58" y="95"/>
                  </a:cubicBezTo>
                  <a:cubicBezTo>
                    <a:pt x="59" y="95"/>
                    <a:pt x="60" y="95"/>
                    <a:pt x="60" y="95"/>
                  </a:cubicBezTo>
                  <a:cubicBezTo>
                    <a:pt x="58" y="91"/>
                    <a:pt x="69" y="92"/>
                    <a:pt x="67" y="90"/>
                  </a:cubicBezTo>
                  <a:cubicBezTo>
                    <a:pt x="67" y="90"/>
                    <a:pt x="64" y="83"/>
                    <a:pt x="67" y="83"/>
                  </a:cubicBezTo>
                  <a:cubicBezTo>
                    <a:pt x="66" y="80"/>
                    <a:pt x="74" y="86"/>
                    <a:pt x="72" y="86"/>
                  </a:cubicBezTo>
                  <a:cubicBezTo>
                    <a:pt x="78" y="86"/>
                    <a:pt x="72" y="80"/>
                    <a:pt x="71" y="77"/>
                  </a:cubicBezTo>
                  <a:cubicBezTo>
                    <a:pt x="71" y="79"/>
                    <a:pt x="66" y="80"/>
                    <a:pt x="65" y="81"/>
                  </a:cubicBezTo>
                  <a:cubicBezTo>
                    <a:pt x="60" y="81"/>
                    <a:pt x="58" y="74"/>
                    <a:pt x="61" y="70"/>
                  </a:cubicBezTo>
                  <a:cubicBezTo>
                    <a:pt x="66" y="68"/>
                    <a:pt x="77" y="62"/>
                    <a:pt x="79" y="55"/>
                  </a:cubicBezTo>
                  <a:cubicBezTo>
                    <a:pt x="79" y="55"/>
                    <a:pt x="76" y="56"/>
                    <a:pt x="76" y="56"/>
                  </a:cubicBezTo>
                  <a:cubicBezTo>
                    <a:pt x="74" y="54"/>
                    <a:pt x="82" y="54"/>
                    <a:pt x="82" y="54"/>
                  </a:cubicBezTo>
                  <a:cubicBezTo>
                    <a:pt x="83" y="51"/>
                    <a:pt x="85" y="51"/>
                    <a:pt x="87" y="50"/>
                  </a:cubicBezTo>
                  <a:cubicBezTo>
                    <a:pt x="86" y="52"/>
                    <a:pt x="96" y="46"/>
                    <a:pt x="98" y="48"/>
                  </a:cubicBezTo>
                  <a:cubicBezTo>
                    <a:pt x="99" y="48"/>
                    <a:pt x="105" y="50"/>
                    <a:pt x="107" y="50"/>
                  </a:cubicBezTo>
                  <a:cubicBezTo>
                    <a:pt x="107" y="50"/>
                    <a:pt x="106" y="51"/>
                    <a:pt x="106" y="51"/>
                  </a:cubicBezTo>
                  <a:cubicBezTo>
                    <a:pt x="111" y="53"/>
                    <a:pt x="116" y="53"/>
                    <a:pt x="121" y="54"/>
                  </a:cubicBezTo>
                  <a:cubicBezTo>
                    <a:pt x="121" y="55"/>
                    <a:pt x="124" y="55"/>
                    <a:pt x="124" y="56"/>
                  </a:cubicBezTo>
                  <a:cubicBezTo>
                    <a:pt x="125" y="57"/>
                    <a:pt x="126" y="56"/>
                    <a:pt x="127" y="58"/>
                  </a:cubicBezTo>
                  <a:cubicBezTo>
                    <a:pt x="130" y="63"/>
                    <a:pt x="116" y="60"/>
                    <a:pt x="115" y="60"/>
                  </a:cubicBezTo>
                  <a:cubicBezTo>
                    <a:pt x="117" y="61"/>
                    <a:pt x="117" y="66"/>
                    <a:pt x="121" y="65"/>
                  </a:cubicBezTo>
                  <a:cubicBezTo>
                    <a:pt x="120" y="65"/>
                    <a:pt x="119" y="64"/>
                    <a:pt x="119" y="63"/>
                  </a:cubicBezTo>
                  <a:cubicBezTo>
                    <a:pt x="120" y="61"/>
                    <a:pt x="125" y="63"/>
                    <a:pt x="126" y="64"/>
                  </a:cubicBezTo>
                  <a:cubicBezTo>
                    <a:pt x="124" y="60"/>
                    <a:pt x="131" y="59"/>
                    <a:pt x="133" y="60"/>
                  </a:cubicBezTo>
                  <a:cubicBezTo>
                    <a:pt x="132" y="59"/>
                    <a:pt x="133" y="58"/>
                    <a:pt x="133" y="59"/>
                  </a:cubicBezTo>
                  <a:cubicBezTo>
                    <a:pt x="132" y="57"/>
                    <a:pt x="129" y="54"/>
                    <a:pt x="129" y="54"/>
                  </a:cubicBezTo>
                  <a:cubicBezTo>
                    <a:pt x="130" y="52"/>
                    <a:pt x="136" y="54"/>
                    <a:pt x="135" y="57"/>
                  </a:cubicBezTo>
                  <a:cubicBezTo>
                    <a:pt x="137" y="58"/>
                    <a:pt x="140" y="57"/>
                    <a:pt x="141" y="55"/>
                  </a:cubicBezTo>
                  <a:cubicBezTo>
                    <a:pt x="142" y="55"/>
                    <a:pt x="145" y="54"/>
                    <a:pt x="149" y="53"/>
                  </a:cubicBezTo>
                  <a:cubicBezTo>
                    <a:pt x="154" y="52"/>
                    <a:pt x="159" y="51"/>
                    <a:pt x="159" y="51"/>
                  </a:cubicBezTo>
                  <a:cubicBezTo>
                    <a:pt x="159" y="49"/>
                    <a:pt x="153" y="50"/>
                    <a:pt x="154" y="47"/>
                  </a:cubicBezTo>
                  <a:cubicBezTo>
                    <a:pt x="155" y="46"/>
                    <a:pt x="172" y="47"/>
                    <a:pt x="175" y="49"/>
                  </a:cubicBezTo>
                  <a:cubicBezTo>
                    <a:pt x="175" y="49"/>
                    <a:pt x="175" y="49"/>
                    <a:pt x="175" y="48"/>
                  </a:cubicBezTo>
                  <a:cubicBezTo>
                    <a:pt x="171" y="46"/>
                    <a:pt x="166" y="43"/>
                    <a:pt x="169" y="40"/>
                  </a:cubicBezTo>
                  <a:cubicBezTo>
                    <a:pt x="167" y="40"/>
                    <a:pt x="170" y="35"/>
                    <a:pt x="171" y="33"/>
                  </a:cubicBezTo>
                  <a:cubicBezTo>
                    <a:pt x="171" y="32"/>
                    <a:pt x="171" y="32"/>
                    <a:pt x="171" y="32"/>
                  </a:cubicBezTo>
                  <a:cubicBezTo>
                    <a:pt x="172" y="32"/>
                    <a:pt x="176" y="34"/>
                    <a:pt x="177" y="35"/>
                  </a:cubicBezTo>
                  <a:cubicBezTo>
                    <a:pt x="177" y="36"/>
                    <a:pt x="178" y="39"/>
                    <a:pt x="180" y="42"/>
                  </a:cubicBezTo>
                  <a:cubicBezTo>
                    <a:pt x="183" y="47"/>
                    <a:pt x="186" y="53"/>
                    <a:pt x="180" y="54"/>
                  </a:cubicBezTo>
                  <a:cubicBezTo>
                    <a:pt x="187" y="53"/>
                    <a:pt x="183" y="49"/>
                    <a:pt x="184" y="46"/>
                  </a:cubicBezTo>
                  <a:cubicBezTo>
                    <a:pt x="184" y="46"/>
                    <a:pt x="184" y="46"/>
                    <a:pt x="184" y="45"/>
                  </a:cubicBezTo>
                  <a:cubicBezTo>
                    <a:pt x="184" y="45"/>
                    <a:pt x="175" y="37"/>
                    <a:pt x="180" y="36"/>
                  </a:cubicBezTo>
                  <a:cubicBezTo>
                    <a:pt x="181" y="34"/>
                    <a:pt x="180" y="34"/>
                    <a:pt x="179" y="33"/>
                  </a:cubicBezTo>
                  <a:cubicBezTo>
                    <a:pt x="180" y="32"/>
                    <a:pt x="182" y="34"/>
                    <a:pt x="182" y="34"/>
                  </a:cubicBezTo>
                  <a:cubicBezTo>
                    <a:pt x="184" y="35"/>
                    <a:pt x="182" y="37"/>
                    <a:pt x="184" y="37"/>
                  </a:cubicBezTo>
                  <a:cubicBezTo>
                    <a:pt x="183" y="36"/>
                    <a:pt x="183" y="35"/>
                    <a:pt x="183" y="35"/>
                  </a:cubicBezTo>
                  <a:cubicBezTo>
                    <a:pt x="185" y="33"/>
                    <a:pt x="190" y="32"/>
                    <a:pt x="193" y="33"/>
                  </a:cubicBezTo>
                  <a:cubicBezTo>
                    <a:pt x="191" y="31"/>
                    <a:pt x="185" y="27"/>
                    <a:pt x="193" y="27"/>
                  </a:cubicBezTo>
                  <a:cubicBezTo>
                    <a:pt x="193" y="27"/>
                    <a:pt x="198" y="25"/>
                    <a:pt x="198" y="25"/>
                  </a:cubicBezTo>
                  <a:cubicBezTo>
                    <a:pt x="193" y="21"/>
                    <a:pt x="202" y="17"/>
                    <a:pt x="205" y="16"/>
                  </a:cubicBezTo>
                  <a:cubicBezTo>
                    <a:pt x="208" y="15"/>
                    <a:pt x="214" y="9"/>
                    <a:pt x="217" y="9"/>
                  </a:cubicBezTo>
                  <a:cubicBezTo>
                    <a:pt x="218" y="9"/>
                    <a:pt x="218" y="6"/>
                    <a:pt x="218" y="6"/>
                  </a:cubicBezTo>
                  <a:cubicBezTo>
                    <a:pt x="218" y="6"/>
                    <a:pt x="226" y="0"/>
                    <a:pt x="225" y="5"/>
                  </a:cubicBezTo>
                  <a:cubicBezTo>
                    <a:pt x="225" y="6"/>
                    <a:pt x="233" y="9"/>
                    <a:pt x="234" y="9"/>
                  </a:cubicBezTo>
                  <a:cubicBezTo>
                    <a:pt x="242" y="13"/>
                    <a:pt x="242" y="18"/>
                    <a:pt x="234" y="24"/>
                  </a:cubicBezTo>
                  <a:cubicBezTo>
                    <a:pt x="238" y="24"/>
                    <a:pt x="236" y="21"/>
                    <a:pt x="239" y="21"/>
                  </a:cubicBezTo>
                  <a:cubicBezTo>
                    <a:pt x="241" y="21"/>
                    <a:pt x="239" y="19"/>
                    <a:pt x="242" y="20"/>
                  </a:cubicBezTo>
                  <a:cubicBezTo>
                    <a:pt x="242" y="20"/>
                    <a:pt x="242" y="22"/>
                    <a:pt x="242" y="22"/>
                  </a:cubicBezTo>
                  <a:cubicBezTo>
                    <a:pt x="246" y="20"/>
                    <a:pt x="257" y="24"/>
                    <a:pt x="261" y="22"/>
                  </a:cubicBezTo>
                  <a:cubicBezTo>
                    <a:pt x="265" y="21"/>
                    <a:pt x="263" y="17"/>
                    <a:pt x="267" y="17"/>
                  </a:cubicBezTo>
                  <a:cubicBezTo>
                    <a:pt x="271" y="18"/>
                    <a:pt x="278" y="16"/>
                    <a:pt x="279" y="22"/>
                  </a:cubicBezTo>
                  <a:cubicBezTo>
                    <a:pt x="279" y="23"/>
                    <a:pt x="279" y="28"/>
                    <a:pt x="280" y="29"/>
                  </a:cubicBezTo>
                  <a:cubicBezTo>
                    <a:pt x="280" y="29"/>
                    <a:pt x="280" y="29"/>
                    <a:pt x="281" y="30"/>
                  </a:cubicBezTo>
                  <a:cubicBezTo>
                    <a:pt x="281" y="29"/>
                    <a:pt x="282" y="30"/>
                    <a:pt x="283" y="31"/>
                  </a:cubicBezTo>
                  <a:cubicBezTo>
                    <a:pt x="284" y="30"/>
                    <a:pt x="284" y="29"/>
                    <a:pt x="284" y="27"/>
                  </a:cubicBezTo>
                  <a:cubicBezTo>
                    <a:pt x="285" y="27"/>
                    <a:pt x="285" y="27"/>
                    <a:pt x="286" y="28"/>
                  </a:cubicBezTo>
                  <a:cubicBezTo>
                    <a:pt x="290" y="29"/>
                    <a:pt x="296" y="29"/>
                    <a:pt x="295" y="23"/>
                  </a:cubicBezTo>
                  <a:cubicBezTo>
                    <a:pt x="295" y="22"/>
                    <a:pt x="297" y="22"/>
                    <a:pt x="297" y="22"/>
                  </a:cubicBezTo>
                  <a:cubicBezTo>
                    <a:pt x="297" y="22"/>
                    <a:pt x="297" y="20"/>
                    <a:pt x="297" y="20"/>
                  </a:cubicBezTo>
                  <a:cubicBezTo>
                    <a:pt x="297" y="20"/>
                    <a:pt x="298" y="20"/>
                    <a:pt x="298" y="20"/>
                  </a:cubicBezTo>
                  <a:cubicBezTo>
                    <a:pt x="298" y="20"/>
                    <a:pt x="298" y="20"/>
                    <a:pt x="298" y="20"/>
                  </a:cubicBezTo>
                  <a:cubicBezTo>
                    <a:pt x="307" y="24"/>
                    <a:pt x="309" y="29"/>
                    <a:pt x="316" y="32"/>
                  </a:cubicBezTo>
                  <a:cubicBezTo>
                    <a:pt x="317" y="31"/>
                    <a:pt x="319" y="30"/>
                    <a:pt x="319" y="31"/>
                  </a:cubicBezTo>
                  <a:cubicBezTo>
                    <a:pt x="322" y="28"/>
                    <a:pt x="328" y="30"/>
                    <a:pt x="329" y="31"/>
                  </a:cubicBezTo>
                  <a:cubicBezTo>
                    <a:pt x="330" y="31"/>
                    <a:pt x="331" y="33"/>
                    <a:pt x="331" y="33"/>
                  </a:cubicBezTo>
                  <a:cubicBezTo>
                    <a:pt x="332" y="38"/>
                    <a:pt x="354" y="27"/>
                    <a:pt x="349" y="34"/>
                  </a:cubicBezTo>
                  <a:cubicBezTo>
                    <a:pt x="351" y="34"/>
                    <a:pt x="352" y="35"/>
                    <a:pt x="354" y="36"/>
                  </a:cubicBezTo>
                  <a:cubicBezTo>
                    <a:pt x="354" y="34"/>
                    <a:pt x="349" y="29"/>
                    <a:pt x="351" y="29"/>
                  </a:cubicBezTo>
                  <a:cubicBezTo>
                    <a:pt x="351" y="29"/>
                    <a:pt x="353" y="29"/>
                    <a:pt x="353" y="29"/>
                  </a:cubicBezTo>
                  <a:cubicBezTo>
                    <a:pt x="359" y="28"/>
                    <a:pt x="363" y="27"/>
                    <a:pt x="369" y="28"/>
                  </a:cubicBezTo>
                  <a:cubicBezTo>
                    <a:pt x="376" y="28"/>
                    <a:pt x="381" y="31"/>
                    <a:pt x="388" y="31"/>
                  </a:cubicBezTo>
                  <a:cubicBezTo>
                    <a:pt x="391" y="30"/>
                    <a:pt x="396" y="34"/>
                    <a:pt x="398" y="33"/>
                  </a:cubicBezTo>
                  <a:cubicBezTo>
                    <a:pt x="400" y="31"/>
                    <a:pt x="408" y="30"/>
                    <a:pt x="412" y="31"/>
                  </a:cubicBezTo>
                  <a:cubicBezTo>
                    <a:pt x="413" y="32"/>
                    <a:pt x="414" y="32"/>
                    <a:pt x="414" y="33"/>
                  </a:cubicBezTo>
                  <a:cubicBezTo>
                    <a:pt x="414" y="34"/>
                    <a:pt x="414" y="35"/>
                    <a:pt x="414" y="36"/>
                  </a:cubicBezTo>
                  <a:cubicBezTo>
                    <a:pt x="413" y="38"/>
                    <a:pt x="411" y="36"/>
                    <a:pt x="412" y="39"/>
                  </a:cubicBezTo>
                  <a:close/>
                  <a:moveTo>
                    <a:pt x="72" y="90"/>
                  </a:moveTo>
                  <a:cubicBezTo>
                    <a:pt x="75" y="92"/>
                    <a:pt x="82" y="90"/>
                    <a:pt x="85" y="89"/>
                  </a:cubicBezTo>
                  <a:cubicBezTo>
                    <a:pt x="85" y="89"/>
                    <a:pt x="92" y="89"/>
                    <a:pt x="92" y="89"/>
                  </a:cubicBezTo>
                  <a:cubicBezTo>
                    <a:pt x="94" y="89"/>
                    <a:pt x="90" y="78"/>
                    <a:pt x="97" y="83"/>
                  </a:cubicBezTo>
                  <a:cubicBezTo>
                    <a:pt x="99" y="85"/>
                    <a:pt x="99" y="78"/>
                    <a:pt x="96" y="79"/>
                  </a:cubicBezTo>
                  <a:cubicBezTo>
                    <a:pt x="96" y="74"/>
                    <a:pt x="107" y="79"/>
                    <a:pt x="107" y="76"/>
                  </a:cubicBezTo>
                  <a:cubicBezTo>
                    <a:pt x="101" y="75"/>
                    <a:pt x="94" y="79"/>
                    <a:pt x="91" y="71"/>
                  </a:cubicBezTo>
                  <a:cubicBezTo>
                    <a:pt x="89" y="65"/>
                    <a:pt x="99" y="66"/>
                    <a:pt x="96" y="61"/>
                  </a:cubicBezTo>
                  <a:cubicBezTo>
                    <a:pt x="96" y="62"/>
                    <a:pt x="80" y="71"/>
                    <a:pt x="85" y="74"/>
                  </a:cubicBezTo>
                  <a:cubicBezTo>
                    <a:pt x="91" y="77"/>
                    <a:pt x="81" y="85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6" y="88"/>
                    <a:pt x="75" y="87"/>
                  </a:cubicBezTo>
                  <a:cubicBezTo>
                    <a:pt x="74" y="89"/>
                    <a:pt x="75" y="89"/>
                    <a:pt x="72" y="90"/>
                  </a:cubicBezTo>
                  <a:close/>
                  <a:moveTo>
                    <a:pt x="66" y="105"/>
                  </a:moveTo>
                  <a:cubicBezTo>
                    <a:pt x="65" y="105"/>
                    <a:pt x="65" y="106"/>
                    <a:pt x="66" y="105"/>
                  </a:cubicBezTo>
                  <a:close/>
                  <a:moveTo>
                    <a:pt x="80" y="207"/>
                  </a:moveTo>
                  <a:cubicBezTo>
                    <a:pt x="80" y="208"/>
                    <a:pt x="80" y="209"/>
                    <a:pt x="80" y="210"/>
                  </a:cubicBezTo>
                  <a:cubicBezTo>
                    <a:pt x="81" y="209"/>
                    <a:pt x="82" y="208"/>
                    <a:pt x="80" y="207"/>
                  </a:cubicBezTo>
                  <a:close/>
                  <a:moveTo>
                    <a:pt x="127" y="248"/>
                  </a:moveTo>
                  <a:cubicBezTo>
                    <a:pt x="127" y="245"/>
                    <a:pt x="130" y="244"/>
                    <a:pt x="129" y="242"/>
                  </a:cubicBezTo>
                  <a:cubicBezTo>
                    <a:pt x="124" y="241"/>
                    <a:pt x="121" y="247"/>
                    <a:pt x="127" y="248"/>
                  </a:cubicBezTo>
                  <a:close/>
                  <a:moveTo>
                    <a:pt x="130" y="145"/>
                  </a:moveTo>
                  <a:cubicBezTo>
                    <a:pt x="128" y="136"/>
                    <a:pt x="125" y="145"/>
                    <a:pt x="120" y="140"/>
                  </a:cubicBezTo>
                  <a:cubicBezTo>
                    <a:pt x="118" y="138"/>
                    <a:pt x="114" y="143"/>
                    <a:pt x="111" y="139"/>
                  </a:cubicBezTo>
                  <a:cubicBezTo>
                    <a:pt x="111" y="140"/>
                    <a:pt x="113" y="140"/>
                    <a:pt x="111" y="141"/>
                  </a:cubicBezTo>
                  <a:cubicBezTo>
                    <a:pt x="109" y="140"/>
                    <a:pt x="107" y="134"/>
                    <a:pt x="108" y="133"/>
                  </a:cubicBezTo>
                  <a:cubicBezTo>
                    <a:pt x="107" y="134"/>
                    <a:pt x="106" y="128"/>
                    <a:pt x="106" y="128"/>
                  </a:cubicBezTo>
                  <a:cubicBezTo>
                    <a:pt x="106" y="128"/>
                    <a:pt x="100" y="126"/>
                    <a:pt x="102" y="129"/>
                  </a:cubicBezTo>
                  <a:cubicBezTo>
                    <a:pt x="101" y="131"/>
                    <a:pt x="99" y="128"/>
                    <a:pt x="98" y="129"/>
                  </a:cubicBezTo>
                  <a:cubicBezTo>
                    <a:pt x="98" y="131"/>
                    <a:pt x="100" y="133"/>
                    <a:pt x="103" y="135"/>
                  </a:cubicBezTo>
                  <a:cubicBezTo>
                    <a:pt x="102" y="135"/>
                    <a:pt x="101" y="136"/>
                    <a:pt x="100" y="138"/>
                  </a:cubicBezTo>
                  <a:cubicBezTo>
                    <a:pt x="100" y="138"/>
                    <a:pt x="100" y="139"/>
                    <a:pt x="100" y="139"/>
                  </a:cubicBezTo>
                  <a:cubicBezTo>
                    <a:pt x="96" y="142"/>
                    <a:pt x="92" y="131"/>
                    <a:pt x="91" y="129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88" y="123"/>
                    <a:pt x="87" y="123"/>
                    <a:pt x="82" y="119"/>
                  </a:cubicBezTo>
                  <a:cubicBezTo>
                    <a:pt x="81" y="118"/>
                    <a:pt x="79" y="117"/>
                    <a:pt x="78" y="115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78" y="115"/>
                    <a:pt x="78" y="114"/>
                    <a:pt x="78" y="114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69" y="115"/>
                    <a:pt x="87" y="128"/>
                    <a:pt x="88" y="130"/>
                  </a:cubicBezTo>
                  <a:cubicBezTo>
                    <a:pt x="81" y="125"/>
                    <a:pt x="88" y="137"/>
                    <a:pt x="83" y="135"/>
                  </a:cubicBezTo>
                  <a:cubicBezTo>
                    <a:pt x="84" y="136"/>
                    <a:pt x="74" y="144"/>
                    <a:pt x="75" y="136"/>
                  </a:cubicBezTo>
                  <a:cubicBezTo>
                    <a:pt x="76" y="131"/>
                    <a:pt x="86" y="139"/>
                    <a:pt x="81" y="129"/>
                  </a:cubicBezTo>
                  <a:cubicBezTo>
                    <a:pt x="80" y="127"/>
                    <a:pt x="67" y="117"/>
                    <a:pt x="66" y="118"/>
                  </a:cubicBezTo>
                  <a:cubicBezTo>
                    <a:pt x="63" y="122"/>
                    <a:pt x="60" y="120"/>
                    <a:pt x="57" y="121"/>
                  </a:cubicBezTo>
                  <a:cubicBezTo>
                    <a:pt x="53" y="121"/>
                    <a:pt x="56" y="125"/>
                    <a:pt x="52" y="126"/>
                  </a:cubicBezTo>
                  <a:cubicBezTo>
                    <a:pt x="47" y="129"/>
                    <a:pt x="49" y="132"/>
                    <a:pt x="45" y="135"/>
                  </a:cubicBezTo>
                  <a:cubicBezTo>
                    <a:pt x="42" y="139"/>
                    <a:pt x="39" y="138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2" y="142"/>
                    <a:pt x="40" y="142"/>
                    <a:pt x="42" y="143"/>
                  </a:cubicBezTo>
                  <a:cubicBezTo>
                    <a:pt x="44" y="138"/>
                    <a:pt x="55" y="138"/>
                    <a:pt x="59" y="138"/>
                  </a:cubicBezTo>
                  <a:cubicBezTo>
                    <a:pt x="63" y="138"/>
                    <a:pt x="69" y="137"/>
                    <a:pt x="72" y="138"/>
                  </a:cubicBezTo>
                  <a:cubicBezTo>
                    <a:pt x="73" y="139"/>
                    <a:pt x="71" y="145"/>
                    <a:pt x="70" y="146"/>
                  </a:cubicBezTo>
                  <a:cubicBezTo>
                    <a:pt x="71" y="149"/>
                    <a:pt x="78" y="150"/>
                    <a:pt x="82" y="151"/>
                  </a:cubicBezTo>
                  <a:cubicBezTo>
                    <a:pt x="84" y="152"/>
                    <a:pt x="87" y="156"/>
                    <a:pt x="91" y="157"/>
                  </a:cubicBezTo>
                  <a:cubicBezTo>
                    <a:pt x="91" y="157"/>
                    <a:pt x="98" y="144"/>
                    <a:pt x="100" y="150"/>
                  </a:cubicBezTo>
                  <a:cubicBezTo>
                    <a:pt x="102" y="154"/>
                    <a:pt x="111" y="153"/>
                    <a:pt x="115" y="155"/>
                  </a:cubicBezTo>
                  <a:cubicBezTo>
                    <a:pt x="115" y="155"/>
                    <a:pt x="116" y="155"/>
                    <a:pt x="118" y="155"/>
                  </a:cubicBezTo>
                  <a:cubicBezTo>
                    <a:pt x="122" y="154"/>
                    <a:pt x="127" y="153"/>
                    <a:pt x="128" y="152"/>
                  </a:cubicBezTo>
                  <a:cubicBezTo>
                    <a:pt x="127" y="152"/>
                    <a:pt x="131" y="144"/>
                    <a:pt x="130" y="145"/>
                  </a:cubicBezTo>
                  <a:close/>
                  <a:moveTo>
                    <a:pt x="137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6" y="120"/>
                    <a:pt x="136" y="120"/>
                    <a:pt x="136" y="120"/>
                  </a:cubicBezTo>
                  <a:cubicBezTo>
                    <a:pt x="132" y="118"/>
                    <a:pt x="126" y="114"/>
                    <a:pt x="132" y="110"/>
                  </a:cubicBezTo>
                  <a:cubicBezTo>
                    <a:pt x="132" y="110"/>
                    <a:pt x="131" y="110"/>
                    <a:pt x="131" y="110"/>
                  </a:cubicBezTo>
                  <a:cubicBezTo>
                    <a:pt x="131" y="110"/>
                    <a:pt x="126" y="112"/>
                    <a:pt x="125" y="113"/>
                  </a:cubicBezTo>
                  <a:cubicBezTo>
                    <a:pt x="123" y="116"/>
                    <a:pt x="127" y="114"/>
                    <a:pt x="128" y="115"/>
                  </a:cubicBezTo>
                  <a:cubicBezTo>
                    <a:pt x="129" y="121"/>
                    <a:pt x="120" y="115"/>
                    <a:pt x="120" y="115"/>
                  </a:cubicBezTo>
                  <a:cubicBezTo>
                    <a:pt x="120" y="114"/>
                    <a:pt x="121" y="114"/>
                    <a:pt x="121" y="113"/>
                  </a:cubicBezTo>
                  <a:cubicBezTo>
                    <a:pt x="116" y="108"/>
                    <a:pt x="107" y="121"/>
                    <a:pt x="110" y="124"/>
                  </a:cubicBezTo>
                  <a:cubicBezTo>
                    <a:pt x="112" y="129"/>
                    <a:pt x="119" y="125"/>
                    <a:pt x="122" y="124"/>
                  </a:cubicBezTo>
                  <a:cubicBezTo>
                    <a:pt x="126" y="123"/>
                    <a:pt x="128" y="126"/>
                    <a:pt x="133" y="127"/>
                  </a:cubicBezTo>
                  <a:cubicBezTo>
                    <a:pt x="140" y="128"/>
                    <a:pt x="144" y="120"/>
                    <a:pt x="137" y="120"/>
                  </a:cubicBezTo>
                  <a:close/>
                  <a:moveTo>
                    <a:pt x="171" y="137"/>
                  </a:moveTo>
                  <a:cubicBezTo>
                    <a:pt x="168" y="136"/>
                    <a:pt x="168" y="127"/>
                    <a:pt x="166" y="126"/>
                  </a:cubicBezTo>
                  <a:cubicBezTo>
                    <a:pt x="164" y="122"/>
                    <a:pt x="157" y="119"/>
                    <a:pt x="160" y="116"/>
                  </a:cubicBezTo>
                  <a:cubicBezTo>
                    <a:pt x="162" y="114"/>
                    <a:pt x="163" y="114"/>
                    <a:pt x="165" y="115"/>
                  </a:cubicBezTo>
                  <a:cubicBezTo>
                    <a:pt x="165" y="108"/>
                    <a:pt x="153" y="111"/>
                    <a:pt x="153" y="116"/>
                  </a:cubicBezTo>
                  <a:cubicBezTo>
                    <a:pt x="152" y="119"/>
                    <a:pt x="158" y="128"/>
                    <a:pt x="161" y="129"/>
                  </a:cubicBezTo>
                  <a:cubicBezTo>
                    <a:pt x="154" y="130"/>
                    <a:pt x="163" y="137"/>
                    <a:pt x="165" y="138"/>
                  </a:cubicBezTo>
                  <a:cubicBezTo>
                    <a:pt x="165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8" y="139"/>
                    <a:pt x="169" y="138"/>
                    <a:pt x="171" y="137"/>
                  </a:cubicBezTo>
                  <a:close/>
                  <a:moveTo>
                    <a:pt x="35" y="140"/>
                  </a:move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ubicBezTo>
                    <a:pt x="35" y="140"/>
                    <a:pt x="35" y="140"/>
                    <a:pt x="35" y="140"/>
                  </a:cubicBezTo>
                  <a:close/>
                  <a:moveTo>
                    <a:pt x="166" y="138"/>
                  </a:move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ubicBezTo>
                    <a:pt x="166" y="138"/>
                    <a:pt x="166" y="138"/>
                    <a:pt x="166" y="138"/>
                  </a:cubicBezTo>
                  <a:close/>
                  <a:moveTo>
                    <a:pt x="127" y="248"/>
                  </a:moveTo>
                  <a:cubicBezTo>
                    <a:pt x="127" y="246"/>
                    <a:pt x="126" y="248"/>
                    <a:pt x="127" y="248"/>
                  </a:cubicBezTo>
                  <a:close/>
                  <a:moveTo>
                    <a:pt x="105" y="137"/>
                  </a:moveTo>
                  <a:cubicBezTo>
                    <a:pt x="105" y="136"/>
                    <a:pt x="104" y="136"/>
                    <a:pt x="104" y="135"/>
                  </a:cubicBezTo>
                  <a:cubicBezTo>
                    <a:pt x="104" y="136"/>
                    <a:pt x="104" y="136"/>
                    <a:pt x="104" y="137"/>
                  </a:cubicBezTo>
                  <a:cubicBezTo>
                    <a:pt x="104" y="137"/>
                    <a:pt x="105" y="137"/>
                    <a:pt x="105" y="137"/>
                  </a:cubicBezTo>
                  <a:close/>
                  <a:moveTo>
                    <a:pt x="103" y="135"/>
                  </a:moveTo>
                  <a:cubicBezTo>
                    <a:pt x="103" y="135"/>
                    <a:pt x="103" y="135"/>
                    <a:pt x="104" y="135"/>
                  </a:cubicBezTo>
                  <a:cubicBezTo>
                    <a:pt x="103" y="135"/>
                    <a:pt x="103" y="135"/>
                    <a:pt x="103" y="135"/>
                  </a:cubicBezTo>
                  <a:close/>
                  <a:moveTo>
                    <a:pt x="78" y="88"/>
                  </a:moveTo>
                  <a:cubicBezTo>
                    <a:pt x="78" y="88"/>
                    <a:pt x="78" y="88"/>
                    <a:pt x="78" y="88"/>
                  </a:cubicBezTo>
                  <a:cubicBezTo>
                    <a:pt x="77" y="88"/>
                    <a:pt x="78" y="88"/>
                    <a:pt x="78" y="88"/>
                  </a:cubicBezTo>
                  <a:close/>
                  <a:moveTo>
                    <a:pt x="414" y="43"/>
                  </a:moveTo>
                  <a:cubicBezTo>
                    <a:pt x="414" y="43"/>
                    <a:pt x="414" y="43"/>
                    <a:pt x="414" y="43"/>
                  </a:cubicBezTo>
                  <a:cubicBezTo>
                    <a:pt x="414" y="43"/>
                    <a:pt x="414" y="43"/>
                    <a:pt x="414" y="43"/>
                  </a:cubicBezTo>
                  <a:close/>
                  <a:moveTo>
                    <a:pt x="113" y="59"/>
                  </a:moveTo>
                  <a:cubicBezTo>
                    <a:pt x="113" y="59"/>
                    <a:pt x="114" y="59"/>
                    <a:pt x="113" y="59"/>
                  </a:cubicBezTo>
                  <a:close/>
                  <a:moveTo>
                    <a:pt x="167" y="277"/>
                  </a:moveTo>
                  <a:cubicBezTo>
                    <a:pt x="168" y="277"/>
                    <a:pt x="166" y="274"/>
                    <a:pt x="166" y="275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3" y="277"/>
                    <a:pt x="163" y="282"/>
                    <a:pt x="160" y="284"/>
                  </a:cubicBezTo>
                  <a:cubicBezTo>
                    <a:pt x="155" y="287"/>
                    <a:pt x="150" y="289"/>
                    <a:pt x="153" y="296"/>
                  </a:cubicBezTo>
                  <a:cubicBezTo>
                    <a:pt x="152" y="295"/>
                    <a:pt x="153" y="298"/>
                    <a:pt x="153" y="298"/>
                  </a:cubicBezTo>
                  <a:cubicBezTo>
                    <a:pt x="152" y="299"/>
                    <a:pt x="151" y="302"/>
                    <a:pt x="150" y="303"/>
                  </a:cubicBezTo>
                  <a:cubicBezTo>
                    <a:pt x="150" y="304"/>
                    <a:pt x="150" y="310"/>
                    <a:pt x="151" y="311"/>
                  </a:cubicBezTo>
                  <a:cubicBezTo>
                    <a:pt x="158" y="319"/>
                    <a:pt x="159" y="307"/>
                    <a:pt x="162" y="304"/>
                  </a:cubicBezTo>
                  <a:cubicBezTo>
                    <a:pt x="163" y="303"/>
                    <a:pt x="169" y="285"/>
                    <a:pt x="169" y="284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68" y="283"/>
                    <a:pt x="168" y="279"/>
                    <a:pt x="167" y="277"/>
                  </a:cubicBezTo>
                  <a:close/>
                  <a:moveTo>
                    <a:pt x="154" y="287"/>
                  </a:moveTo>
                  <a:cubicBezTo>
                    <a:pt x="154" y="287"/>
                    <a:pt x="154" y="287"/>
                    <a:pt x="154" y="287"/>
                  </a:cubicBezTo>
                  <a:close/>
                  <a:moveTo>
                    <a:pt x="332" y="253"/>
                  </a:moveTo>
                  <a:cubicBezTo>
                    <a:pt x="333" y="253"/>
                    <a:pt x="334" y="246"/>
                    <a:pt x="335" y="245"/>
                  </a:cubicBezTo>
                  <a:cubicBezTo>
                    <a:pt x="337" y="240"/>
                    <a:pt x="335" y="242"/>
                    <a:pt x="339" y="239"/>
                  </a:cubicBezTo>
                  <a:cubicBezTo>
                    <a:pt x="340" y="239"/>
                    <a:pt x="337" y="237"/>
                    <a:pt x="337" y="236"/>
                  </a:cubicBezTo>
                  <a:cubicBezTo>
                    <a:pt x="337" y="234"/>
                    <a:pt x="337" y="226"/>
                    <a:pt x="339" y="226"/>
                  </a:cubicBezTo>
                  <a:cubicBezTo>
                    <a:pt x="336" y="224"/>
                    <a:pt x="333" y="220"/>
                    <a:pt x="331" y="225"/>
                  </a:cubicBezTo>
                  <a:cubicBezTo>
                    <a:pt x="329" y="229"/>
                    <a:pt x="319" y="237"/>
                    <a:pt x="316" y="236"/>
                  </a:cubicBezTo>
                  <a:cubicBezTo>
                    <a:pt x="315" y="236"/>
                    <a:pt x="315" y="237"/>
                    <a:pt x="315" y="237"/>
                  </a:cubicBezTo>
                  <a:cubicBezTo>
                    <a:pt x="314" y="241"/>
                    <a:pt x="315" y="247"/>
                    <a:pt x="317" y="250"/>
                  </a:cubicBezTo>
                  <a:cubicBezTo>
                    <a:pt x="321" y="252"/>
                    <a:pt x="327" y="252"/>
                    <a:pt x="331" y="252"/>
                  </a:cubicBezTo>
                  <a:cubicBezTo>
                    <a:pt x="331" y="252"/>
                    <a:pt x="332" y="253"/>
                    <a:pt x="332" y="253"/>
                  </a:cubicBezTo>
                  <a:close/>
                  <a:moveTo>
                    <a:pt x="316" y="236"/>
                  </a:moveTo>
                  <a:cubicBezTo>
                    <a:pt x="316" y="236"/>
                    <a:pt x="316" y="236"/>
                    <a:pt x="316" y="236"/>
                  </a:cubicBezTo>
                  <a:cubicBezTo>
                    <a:pt x="318" y="235"/>
                    <a:pt x="321" y="234"/>
                    <a:pt x="316" y="236"/>
                  </a:cubicBezTo>
                  <a:close/>
                  <a:moveTo>
                    <a:pt x="317" y="250"/>
                  </a:moveTo>
                  <a:cubicBezTo>
                    <a:pt x="317" y="250"/>
                    <a:pt x="317" y="250"/>
                    <a:pt x="317" y="250"/>
                  </a:cubicBezTo>
                  <a:close/>
                  <a:moveTo>
                    <a:pt x="306" y="258"/>
                  </a:moveTo>
                  <a:cubicBezTo>
                    <a:pt x="306" y="258"/>
                    <a:pt x="307" y="251"/>
                    <a:pt x="307" y="250"/>
                  </a:cubicBezTo>
                  <a:cubicBezTo>
                    <a:pt x="308" y="250"/>
                    <a:pt x="308" y="250"/>
                    <a:pt x="309" y="250"/>
                  </a:cubicBezTo>
                  <a:cubicBezTo>
                    <a:pt x="309" y="250"/>
                    <a:pt x="305" y="241"/>
                    <a:pt x="306" y="249"/>
                  </a:cubicBezTo>
                  <a:cubicBezTo>
                    <a:pt x="305" y="246"/>
                    <a:pt x="287" y="223"/>
                    <a:pt x="280" y="226"/>
                  </a:cubicBezTo>
                  <a:cubicBezTo>
                    <a:pt x="279" y="226"/>
                    <a:pt x="287" y="236"/>
                    <a:pt x="288" y="236"/>
                  </a:cubicBezTo>
                  <a:cubicBezTo>
                    <a:pt x="289" y="238"/>
                    <a:pt x="294" y="251"/>
                    <a:pt x="297" y="252"/>
                  </a:cubicBezTo>
                  <a:cubicBezTo>
                    <a:pt x="299" y="255"/>
                    <a:pt x="303" y="256"/>
                    <a:pt x="306" y="258"/>
                  </a:cubicBezTo>
                  <a:close/>
                  <a:moveTo>
                    <a:pt x="373" y="253"/>
                  </a:moveTo>
                  <a:cubicBezTo>
                    <a:pt x="373" y="253"/>
                    <a:pt x="373" y="253"/>
                    <a:pt x="373" y="253"/>
                  </a:cubicBezTo>
                  <a:close/>
                  <a:moveTo>
                    <a:pt x="384" y="265"/>
                  </a:moveTo>
                  <a:cubicBezTo>
                    <a:pt x="384" y="265"/>
                    <a:pt x="384" y="265"/>
                    <a:pt x="384" y="265"/>
                  </a:cubicBezTo>
                  <a:cubicBezTo>
                    <a:pt x="384" y="265"/>
                    <a:pt x="384" y="265"/>
                    <a:pt x="384" y="265"/>
                  </a:cubicBezTo>
                  <a:close/>
                  <a:moveTo>
                    <a:pt x="416" y="271"/>
                  </a:moveTo>
                  <a:cubicBezTo>
                    <a:pt x="415" y="269"/>
                    <a:pt x="413" y="267"/>
                    <a:pt x="411" y="267"/>
                  </a:cubicBezTo>
                  <a:cubicBezTo>
                    <a:pt x="411" y="267"/>
                    <a:pt x="408" y="261"/>
                    <a:pt x="408" y="261"/>
                  </a:cubicBezTo>
                  <a:cubicBezTo>
                    <a:pt x="408" y="258"/>
                    <a:pt x="410" y="261"/>
                    <a:pt x="408" y="258"/>
                  </a:cubicBezTo>
                  <a:cubicBezTo>
                    <a:pt x="407" y="257"/>
                    <a:pt x="404" y="253"/>
                    <a:pt x="403" y="253"/>
                  </a:cubicBezTo>
                  <a:cubicBezTo>
                    <a:pt x="400" y="252"/>
                    <a:pt x="395" y="251"/>
                    <a:pt x="393" y="249"/>
                  </a:cubicBezTo>
                  <a:cubicBezTo>
                    <a:pt x="389" y="248"/>
                    <a:pt x="386" y="244"/>
                    <a:pt x="383" y="248"/>
                  </a:cubicBezTo>
                  <a:cubicBezTo>
                    <a:pt x="378" y="249"/>
                    <a:pt x="377" y="252"/>
                    <a:pt x="377" y="244"/>
                  </a:cubicBezTo>
                  <a:cubicBezTo>
                    <a:pt x="374" y="241"/>
                    <a:pt x="370" y="245"/>
                    <a:pt x="368" y="244"/>
                  </a:cubicBezTo>
                  <a:cubicBezTo>
                    <a:pt x="367" y="245"/>
                    <a:pt x="373" y="248"/>
                    <a:pt x="374" y="248"/>
                  </a:cubicBezTo>
                  <a:cubicBezTo>
                    <a:pt x="372" y="250"/>
                    <a:pt x="371" y="249"/>
                    <a:pt x="373" y="253"/>
                  </a:cubicBezTo>
                  <a:cubicBezTo>
                    <a:pt x="374" y="254"/>
                    <a:pt x="375" y="253"/>
                    <a:pt x="375" y="252"/>
                  </a:cubicBezTo>
                  <a:cubicBezTo>
                    <a:pt x="378" y="254"/>
                    <a:pt x="382" y="254"/>
                    <a:pt x="385" y="256"/>
                  </a:cubicBezTo>
                  <a:cubicBezTo>
                    <a:pt x="385" y="256"/>
                    <a:pt x="385" y="257"/>
                    <a:pt x="385" y="257"/>
                  </a:cubicBezTo>
                  <a:cubicBezTo>
                    <a:pt x="389" y="257"/>
                    <a:pt x="385" y="264"/>
                    <a:pt x="384" y="265"/>
                  </a:cubicBezTo>
                  <a:cubicBezTo>
                    <a:pt x="386" y="265"/>
                    <a:pt x="392" y="267"/>
                    <a:pt x="392" y="267"/>
                  </a:cubicBezTo>
                  <a:cubicBezTo>
                    <a:pt x="391" y="270"/>
                    <a:pt x="404" y="264"/>
                    <a:pt x="402" y="264"/>
                  </a:cubicBezTo>
                  <a:cubicBezTo>
                    <a:pt x="406" y="264"/>
                    <a:pt x="405" y="267"/>
                    <a:pt x="408" y="269"/>
                  </a:cubicBezTo>
                  <a:cubicBezTo>
                    <a:pt x="409" y="271"/>
                    <a:pt x="416" y="271"/>
                    <a:pt x="416" y="271"/>
                  </a:cubicBezTo>
                  <a:cubicBezTo>
                    <a:pt x="416" y="271"/>
                    <a:pt x="416" y="271"/>
                    <a:pt x="416" y="271"/>
                  </a:cubicBezTo>
                  <a:close/>
                  <a:moveTo>
                    <a:pt x="45" y="86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5" y="86"/>
                    <a:pt x="44" y="86"/>
                    <a:pt x="43" y="86"/>
                  </a:cubicBezTo>
                  <a:cubicBezTo>
                    <a:pt x="44" y="85"/>
                    <a:pt x="45" y="83"/>
                    <a:pt x="46" y="82"/>
                  </a:cubicBezTo>
                  <a:cubicBezTo>
                    <a:pt x="45" y="81"/>
                    <a:pt x="42" y="82"/>
                    <a:pt x="42" y="81"/>
                  </a:cubicBezTo>
                  <a:cubicBezTo>
                    <a:pt x="42" y="80"/>
                    <a:pt x="44" y="79"/>
                    <a:pt x="44" y="78"/>
                  </a:cubicBezTo>
                  <a:cubicBezTo>
                    <a:pt x="43" y="77"/>
                    <a:pt x="38" y="80"/>
                    <a:pt x="37" y="82"/>
                  </a:cubicBezTo>
                  <a:cubicBezTo>
                    <a:pt x="37" y="82"/>
                    <a:pt x="37" y="82"/>
                    <a:pt x="37" y="82"/>
                  </a:cubicBezTo>
                  <a:cubicBezTo>
                    <a:pt x="37" y="81"/>
                    <a:pt x="36" y="81"/>
                    <a:pt x="36" y="82"/>
                  </a:cubicBezTo>
                  <a:cubicBezTo>
                    <a:pt x="37" y="84"/>
                    <a:pt x="36" y="86"/>
                    <a:pt x="36" y="87"/>
                  </a:cubicBezTo>
                  <a:cubicBezTo>
                    <a:pt x="36" y="87"/>
                    <a:pt x="38" y="88"/>
                    <a:pt x="39" y="88"/>
                  </a:cubicBezTo>
                  <a:cubicBezTo>
                    <a:pt x="37" y="89"/>
                    <a:pt x="44" y="93"/>
                    <a:pt x="41" y="93"/>
                  </a:cubicBezTo>
                  <a:cubicBezTo>
                    <a:pt x="38" y="93"/>
                    <a:pt x="40" y="95"/>
                    <a:pt x="38" y="96"/>
                  </a:cubicBezTo>
                  <a:cubicBezTo>
                    <a:pt x="36" y="98"/>
                    <a:pt x="38" y="98"/>
                    <a:pt x="40" y="98"/>
                  </a:cubicBezTo>
                  <a:cubicBezTo>
                    <a:pt x="38" y="98"/>
                    <a:pt x="38" y="101"/>
                    <a:pt x="36" y="102"/>
                  </a:cubicBezTo>
                  <a:cubicBezTo>
                    <a:pt x="36" y="103"/>
                    <a:pt x="53" y="99"/>
                    <a:pt x="51" y="98"/>
                  </a:cubicBezTo>
                  <a:cubicBezTo>
                    <a:pt x="53" y="96"/>
                    <a:pt x="47" y="91"/>
                    <a:pt x="45" y="86"/>
                  </a:cubicBezTo>
                  <a:close/>
                  <a:moveTo>
                    <a:pt x="368" y="141"/>
                  </a:moveTo>
                  <a:cubicBezTo>
                    <a:pt x="369" y="140"/>
                    <a:pt x="366" y="132"/>
                    <a:pt x="365" y="132"/>
                  </a:cubicBezTo>
                  <a:cubicBezTo>
                    <a:pt x="363" y="130"/>
                    <a:pt x="362" y="128"/>
                    <a:pt x="360" y="127"/>
                  </a:cubicBezTo>
                  <a:cubicBezTo>
                    <a:pt x="362" y="127"/>
                    <a:pt x="363" y="126"/>
                    <a:pt x="365" y="128"/>
                  </a:cubicBezTo>
                  <a:cubicBezTo>
                    <a:pt x="366" y="125"/>
                    <a:pt x="365" y="127"/>
                    <a:pt x="368" y="125"/>
                  </a:cubicBezTo>
                  <a:cubicBezTo>
                    <a:pt x="368" y="125"/>
                    <a:pt x="368" y="121"/>
                    <a:pt x="368" y="121"/>
                  </a:cubicBezTo>
                  <a:cubicBezTo>
                    <a:pt x="367" y="119"/>
                    <a:pt x="367" y="124"/>
                    <a:pt x="367" y="123"/>
                  </a:cubicBezTo>
                  <a:cubicBezTo>
                    <a:pt x="365" y="123"/>
                    <a:pt x="357" y="117"/>
                    <a:pt x="356" y="118"/>
                  </a:cubicBezTo>
                  <a:cubicBezTo>
                    <a:pt x="356" y="118"/>
                    <a:pt x="358" y="124"/>
                    <a:pt x="357" y="125"/>
                  </a:cubicBezTo>
                  <a:cubicBezTo>
                    <a:pt x="359" y="128"/>
                    <a:pt x="358" y="128"/>
                    <a:pt x="361" y="128"/>
                  </a:cubicBezTo>
                  <a:cubicBezTo>
                    <a:pt x="358" y="130"/>
                    <a:pt x="365" y="137"/>
                    <a:pt x="362" y="140"/>
                  </a:cubicBezTo>
                  <a:cubicBezTo>
                    <a:pt x="361" y="140"/>
                    <a:pt x="361" y="140"/>
                    <a:pt x="360" y="141"/>
                  </a:cubicBezTo>
                  <a:cubicBezTo>
                    <a:pt x="360" y="139"/>
                    <a:pt x="359" y="140"/>
                    <a:pt x="359" y="139"/>
                  </a:cubicBezTo>
                  <a:cubicBezTo>
                    <a:pt x="356" y="142"/>
                    <a:pt x="362" y="145"/>
                    <a:pt x="354" y="144"/>
                  </a:cubicBezTo>
                  <a:cubicBezTo>
                    <a:pt x="353" y="144"/>
                    <a:pt x="347" y="150"/>
                    <a:pt x="349" y="151"/>
                  </a:cubicBezTo>
                  <a:cubicBezTo>
                    <a:pt x="348" y="150"/>
                    <a:pt x="349" y="151"/>
                    <a:pt x="349" y="151"/>
                  </a:cubicBezTo>
                  <a:cubicBezTo>
                    <a:pt x="349" y="151"/>
                    <a:pt x="351" y="154"/>
                    <a:pt x="351" y="154"/>
                  </a:cubicBezTo>
                  <a:cubicBezTo>
                    <a:pt x="351" y="155"/>
                    <a:pt x="352" y="156"/>
                    <a:pt x="353" y="156"/>
                  </a:cubicBezTo>
                  <a:cubicBezTo>
                    <a:pt x="354" y="154"/>
                    <a:pt x="354" y="154"/>
                    <a:pt x="355" y="151"/>
                  </a:cubicBezTo>
                  <a:cubicBezTo>
                    <a:pt x="356" y="153"/>
                    <a:pt x="359" y="149"/>
                    <a:pt x="358" y="148"/>
                  </a:cubicBezTo>
                  <a:cubicBezTo>
                    <a:pt x="358" y="148"/>
                    <a:pt x="358" y="148"/>
                    <a:pt x="358" y="148"/>
                  </a:cubicBezTo>
                  <a:cubicBezTo>
                    <a:pt x="359" y="148"/>
                    <a:pt x="360" y="149"/>
                    <a:pt x="361" y="150"/>
                  </a:cubicBezTo>
                  <a:cubicBezTo>
                    <a:pt x="365" y="142"/>
                    <a:pt x="369" y="151"/>
                    <a:pt x="368" y="141"/>
                  </a:cubicBezTo>
                  <a:close/>
                  <a:moveTo>
                    <a:pt x="327" y="265"/>
                  </a:moveTo>
                  <a:cubicBezTo>
                    <a:pt x="333" y="267"/>
                    <a:pt x="327" y="263"/>
                    <a:pt x="324" y="263"/>
                  </a:cubicBezTo>
                  <a:cubicBezTo>
                    <a:pt x="324" y="262"/>
                    <a:pt x="327" y="262"/>
                    <a:pt x="326" y="261"/>
                  </a:cubicBezTo>
                  <a:cubicBezTo>
                    <a:pt x="323" y="261"/>
                    <a:pt x="304" y="257"/>
                    <a:pt x="305" y="261"/>
                  </a:cubicBezTo>
                  <a:cubicBezTo>
                    <a:pt x="309" y="263"/>
                    <a:pt x="313" y="263"/>
                    <a:pt x="317" y="264"/>
                  </a:cubicBezTo>
                  <a:cubicBezTo>
                    <a:pt x="318" y="266"/>
                    <a:pt x="327" y="265"/>
                    <a:pt x="327" y="265"/>
                  </a:cubicBezTo>
                  <a:close/>
                  <a:moveTo>
                    <a:pt x="28" y="91"/>
                  </a:moveTo>
                  <a:cubicBezTo>
                    <a:pt x="29" y="93"/>
                    <a:pt x="27" y="98"/>
                    <a:pt x="28" y="98"/>
                  </a:cubicBezTo>
                  <a:cubicBezTo>
                    <a:pt x="35" y="97"/>
                    <a:pt x="35" y="95"/>
                    <a:pt x="38" y="90"/>
                  </a:cubicBezTo>
                  <a:cubicBezTo>
                    <a:pt x="39" y="89"/>
                    <a:pt x="30" y="88"/>
                    <a:pt x="28" y="91"/>
                  </a:cubicBezTo>
                  <a:close/>
                  <a:moveTo>
                    <a:pt x="354" y="212"/>
                  </a:moveTo>
                  <a:cubicBezTo>
                    <a:pt x="355" y="219"/>
                    <a:pt x="345" y="216"/>
                    <a:pt x="346" y="222"/>
                  </a:cubicBezTo>
                  <a:cubicBezTo>
                    <a:pt x="346" y="223"/>
                    <a:pt x="353" y="217"/>
                    <a:pt x="351" y="224"/>
                  </a:cubicBezTo>
                  <a:cubicBezTo>
                    <a:pt x="351" y="225"/>
                    <a:pt x="354" y="226"/>
                    <a:pt x="355" y="226"/>
                  </a:cubicBezTo>
                  <a:cubicBezTo>
                    <a:pt x="355" y="226"/>
                    <a:pt x="355" y="222"/>
                    <a:pt x="355" y="222"/>
                  </a:cubicBezTo>
                  <a:cubicBezTo>
                    <a:pt x="356" y="222"/>
                    <a:pt x="356" y="223"/>
                    <a:pt x="356" y="224"/>
                  </a:cubicBezTo>
                  <a:cubicBezTo>
                    <a:pt x="356" y="224"/>
                    <a:pt x="357" y="222"/>
                    <a:pt x="357" y="222"/>
                  </a:cubicBezTo>
                  <a:cubicBezTo>
                    <a:pt x="357" y="220"/>
                    <a:pt x="354" y="212"/>
                    <a:pt x="354" y="212"/>
                  </a:cubicBezTo>
                  <a:close/>
                  <a:moveTo>
                    <a:pt x="349" y="206"/>
                  </a:moveTo>
                  <a:cubicBezTo>
                    <a:pt x="346" y="208"/>
                    <a:pt x="349" y="208"/>
                    <a:pt x="350" y="209"/>
                  </a:cubicBezTo>
                  <a:cubicBezTo>
                    <a:pt x="350" y="208"/>
                    <a:pt x="349" y="208"/>
                    <a:pt x="349" y="206"/>
                  </a:cubicBezTo>
                  <a:cubicBezTo>
                    <a:pt x="352" y="207"/>
                    <a:pt x="347" y="200"/>
                    <a:pt x="347" y="203"/>
                  </a:cubicBezTo>
                  <a:cubicBezTo>
                    <a:pt x="347" y="201"/>
                    <a:pt x="346" y="202"/>
                    <a:pt x="345" y="202"/>
                  </a:cubicBezTo>
                  <a:cubicBezTo>
                    <a:pt x="345" y="203"/>
                    <a:pt x="344" y="204"/>
                    <a:pt x="344" y="204"/>
                  </a:cubicBezTo>
                  <a:cubicBezTo>
                    <a:pt x="345" y="204"/>
                    <a:pt x="349" y="206"/>
                    <a:pt x="349" y="206"/>
                  </a:cubicBezTo>
                  <a:close/>
                  <a:moveTo>
                    <a:pt x="339" y="190"/>
                  </a:moveTo>
                  <a:cubicBezTo>
                    <a:pt x="339" y="190"/>
                    <a:pt x="339" y="190"/>
                    <a:pt x="339" y="190"/>
                  </a:cubicBezTo>
                  <a:cubicBezTo>
                    <a:pt x="336" y="192"/>
                    <a:pt x="339" y="206"/>
                    <a:pt x="344" y="203"/>
                  </a:cubicBezTo>
                  <a:cubicBezTo>
                    <a:pt x="344" y="203"/>
                    <a:pt x="344" y="202"/>
                    <a:pt x="344" y="202"/>
                  </a:cubicBezTo>
                  <a:cubicBezTo>
                    <a:pt x="344" y="201"/>
                    <a:pt x="345" y="186"/>
                    <a:pt x="339" y="189"/>
                  </a:cubicBezTo>
                  <a:cubicBezTo>
                    <a:pt x="339" y="189"/>
                    <a:pt x="339" y="189"/>
                    <a:pt x="339" y="190"/>
                  </a:cubicBezTo>
                  <a:close/>
                  <a:moveTo>
                    <a:pt x="344" y="204"/>
                  </a:moveTo>
                  <a:cubicBezTo>
                    <a:pt x="344" y="205"/>
                    <a:pt x="344" y="204"/>
                    <a:pt x="344" y="204"/>
                  </a:cubicBezTo>
                  <a:cubicBezTo>
                    <a:pt x="344" y="204"/>
                    <a:pt x="344" y="204"/>
                    <a:pt x="344" y="204"/>
                  </a:cubicBezTo>
                  <a:close/>
                  <a:moveTo>
                    <a:pt x="345" y="202"/>
                  </a:moveTo>
                  <a:cubicBezTo>
                    <a:pt x="345" y="201"/>
                    <a:pt x="344" y="201"/>
                    <a:pt x="344" y="202"/>
                  </a:cubicBezTo>
                  <a:cubicBezTo>
                    <a:pt x="344" y="202"/>
                    <a:pt x="344" y="202"/>
                    <a:pt x="344" y="202"/>
                  </a:cubicBezTo>
                  <a:cubicBezTo>
                    <a:pt x="344" y="202"/>
                    <a:pt x="344" y="202"/>
                    <a:pt x="345" y="202"/>
                  </a:cubicBezTo>
                  <a:close/>
                  <a:moveTo>
                    <a:pt x="338" y="196"/>
                  </a:moveTo>
                  <a:cubicBezTo>
                    <a:pt x="338" y="196"/>
                    <a:pt x="338" y="196"/>
                    <a:pt x="338" y="196"/>
                  </a:cubicBezTo>
                  <a:close/>
                  <a:moveTo>
                    <a:pt x="247" y="220"/>
                  </a:moveTo>
                  <a:cubicBezTo>
                    <a:pt x="247" y="220"/>
                    <a:pt x="247" y="220"/>
                    <a:pt x="247" y="220"/>
                  </a:cubicBezTo>
                  <a:close/>
                  <a:moveTo>
                    <a:pt x="242" y="214"/>
                  </a:moveTo>
                  <a:cubicBezTo>
                    <a:pt x="241" y="215"/>
                    <a:pt x="241" y="224"/>
                    <a:pt x="243" y="225"/>
                  </a:cubicBezTo>
                  <a:cubicBezTo>
                    <a:pt x="245" y="226"/>
                    <a:pt x="249" y="222"/>
                    <a:pt x="247" y="220"/>
                  </a:cubicBezTo>
                  <a:cubicBezTo>
                    <a:pt x="246" y="218"/>
                    <a:pt x="244" y="214"/>
                    <a:pt x="242" y="214"/>
                  </a:cubicBezTo>
                  <a:close/>
                  <a:moveTo>
                    <a:pt x="355" y="237"/>
                  </a:moveTo>
                  <a:cubicBezTo>
                    <a:pt x="355" y="238"/>
                    <a:pt x="343" y="239"/>
                    <a:pt x="345" y="238"/>
                  </a:cubicBezTo>
                  <a:cubicBezTo>
                    <a:pt x="344" y="238"/>
                    <a:pt x="341" y="239"/>
                    <a:pt x="341" y="242"/>
                  </a:cubicBezTo>
                  <a:cubicBezTo>
                    <a:pt x="341" y="244"/>
                    <a:pt x="339" y="247"/>
                    <a:pt x="339" y="249"/>
                  </a:cubicBezTo>
                  <a:cubicBezTo>
                    <a:pt x="339" y="249"/>
                    <a:pt x="340" y="258"/>
                    <a:pt x="340" y="258"/>
                  </a:cubicBezTo>
                  <a:cubicBezTo>
                    <a:pt x="344" y="257"/>
                    <a:pt x="341" y="252"/>
                    <a:pt x="343" y="249"/>
                  </a:cubicBezTo>
                  <a:cubicBezTo>
                    <a:pt x="344" y="249"/>
                    <a:pt x="347" y="257"/>
                    <a:pt x="348" y="258"/>
                  </a:cubicBezTo>
                  <a:cubicBezTo>
                    <a:pt x="349" y="258"/>
                    <a:pt x="349" y="251"/>
                    <a:pt x="347" y="249"/>
                  </a:cubicBezTo>
                  <a:cubicBezTo>
                    <a:pt x="347" y="247"/>
                    <a:pt x="346" y="245"/>
                    <a:pt x="350" y="247"/>
                  </a:cubicBezTo>
                  <a:cubicBezTo>
                    <a:pt x="350" y="245"/>
                    <a:pt x="350" y="245"/>
                    <a:pt x="350" y="243"/>
                  </a:cubicBezTo>
                  <a:cubicBezTo>
                    <a:pt x="346" y="242"/>
                    <a:pt x="345" y="246"/>
                    <a:pt x="343" y="244"/>
                  </a:cubicBezTo>
                  <a:cubicBezTo>
                    <a:pt x="341" y="241"/>
                    <a:pt x="346" y="239"/>
                    <a:pt x="349" y="241"/>
                  </a:cubicBezTo>
                  <a:cubicBezTo>
                    <a:pt x="351" y="241"/>
                    <a:pt x="356" y="238"/>
                    <a:pt x="355" y="237"/>
                  </a:cubicBezTo>
                  <a:close/>
                  <a:moveTo>
                    <a:pt x="336" y="178"/>
                  </a:moveTo>
                  <a:cubicBezTo>
                    <a:pt x="336" y="178"/>
                    <a:pt x="337" y="180"/>
                    <a:pt x="338" y="180"/>
                  </a:cubicBezTo>
                  <a:cubicBezTo>
                    <a:pt x="338" y="180"/>
                    <a:pt x="338" y="180"/>
                    <a:pt x="338" y="180"/>
                  </a:cubicBezTo>
                  <a:cubicBezTo>
                    <a:pt x="339" y="179"/>
                    <a:pt x="340" y="172"/>
                    <a:pt x="339" y="171"/>
                  </a:cubicBezTo>
                  <a:cubicBezTo>
                    <a:pt x="336" y="169"/>
                    <a:pt x="335" y="177"/>
                    <a:pt x="336" y="178"/>
                  </a:cubicBezTo>
                  <a:close/>
                  <a:moveTo>
                    <a:pt x="315" y="188"/>
                  </a:moveTo>
                  <a:cubicBezTo>
                    <a:pt x="314" y="188"/>
                    <a:pt x="315" y="188"/>
                    <a:pt x="315" y="188"/>
                  </a:cubicBezTo>
                  <a:close/>
                  <a:moveTo>
                    <a:pt x="309" y="188"/>
                  </a:moveTo>
                  <a:cubicBezTo>
                    <a:pt x="312" y="191"/>
                    <a:pt x="313" y="191"/>
                    <a:pt x="315" y="188"/>
                  </a:cubicBezTo>
                  <a:cubicBezTo>
                    <a:pt x="318" y="185"/>
                    <a:pt x="309" y="184"/>
                    <a:pt x="309" y="188"/>
                  </a:cubicBezTo>
                  <a:close/>
                  <a:moveTo>
                    <a:pt x="421" y="256"/>
                  </a:moveTo>
                  <a:cubicBezTo>
                    <a:pt x="421" y="256"/>
                    <a:pt x="422" y="255"/>
                    <a:pt x="422" y="254"/>
                  </a:cubicBezTo>
                  <a:cubicBezTo>
                    <a:pt x="423" y="257"/>
                    <a:pt x="422" y="252"/>
                    <a:pt x="421" y="250"/>
                  </a:cubicBezTo>
                  <a:cubicBezTo>
                    <a:pt x="421" y="249"/>
                    <a:pt x="420" y="248"/>
                    <a:pt x="420" y="249"/>
                  </a:cubicBezTo>
                  <a:cubicBezTo>
                    <a:pt x="420" y="248"/>
                    <a:pt x="419" y="248"/>
                    <a:pt x="418" y="249"/>
                  </a:cubicBezTo>
                  <a:cubicBezTo>
                    <a:pt x="418" y="250"/>
                    <a:pt x="422" y="252"/>
                    <a:pt x="422" y="254"/>
                  </a:cubicBezTo>
                  <a:cubicBezTo>
                    <a:pt x="421" y="253"/>
                    <a:pt x="415" y="258"/>
                    <a:pt x="411" y="257"/>
                  </a:cubicBezTo>
                  <a:cubicBezTo>
                    <a:pt x="412" y="258"/>
                    <a:pt x="412" y="258"/>
                    <a:pt x="411" y="258"/>
                  </a:cubicBezTo>
                  <a:cubicBezTo>
                    <a:pt x="416" y="265"/>
                    <a:pt x="412" y="258"/>
                    <a:pt x="412" y="258"/>
                  </a:cubicBezTo>
                  <a:cubicBezTo>
                    <a:pt x="411" y="258"/>
                    <a:pt x="412" y="258"/>
                    <a:pt x="414" y="259"/>
                  </a:cubicBezTo>
                  <a:cubicBezTo>
                    <a:pt x="415" y="259"/>
                    <a:pt x="417" y="259"/>
                    <a:pt x="418" y="258"/>
                  </a:cubicBezTo>
                  <a:cubicBezTo>
                    <a:pt x="417" y="259"/>
                    <a:pt x="421" y="257"/>
                    <a:pt x="421" y="256"/>
                  </a:cubicBezTo>
                  <a:close/>
                  <a:moveTo>
                    <a:pt x="351" y="208"/>
                  </a:moveTo>
                  <a:cubicBezTo>
                    <a:pt x="351" y="208"/>
                    <a:pt x="352" y="209"/>
                    <a:pt x="351" y="208"/>
                  </a:cubicBezTo>
                  <a:close/>
                  <a:moveTo>
                    <a:pt x="351" y="208"/>
                  </a:moveTo>
                  <a:cubicBezTo>
                    <a:pt x="352" y="209"/>
                    <a:pt x="352" y="209"/>
                    <a:pt x="352" y="210"/>
                  </a:cubicBezTo>
                  <a:cubicBezTo>
                    <a:pt x="352" y="209"/>
                    <a:pt x="351" y="209"/>
                    <a:pt x="351" y="209"/>
                  </a:cubicBezTo>
                  <a:cubicBezTo>
                    <a:pt x="351" y="211"/>
                    <a:pt x="352" y="212"/>
                    <a:pt x="353" y="214"/>
                  </a:cubicBezTo>
                  <a:cubicBezTo>
                    <a:pt x="354" y="212"/>
                    <a:pt x="355" y="208"/>
                    <a:pt x="353" y="207"/>
                  </a:cubicBezTo>
                  <a:cubicBezTo>
                    <a:pt x="353" y="207"/>
                    <a:pt x="352" y="207"/>
                    <a:pt x="351" y="207"/>
                  </a:cubicBezTo>
                  <a:cubicBezTo>
                    <a:pt x="351" y="207"/>
                    <a:pt x="351" y="208"/>
                    <a:pt x="351" y="208"/>
                  </a:cubicBezTo>
                  <a:close/>
                  <a:moveTo>
                    <a:pt x="361" y="252"/>
                  </a:moveTo>
                  <a:cubicBezTo>
                    <a:pt x="361" y="252"/>
                    <a:pt x="361" y="252"/>
                    <a:pt x="361" y="252"/>
                  </a:cubicBezTo>
                  <a:cubicBezTo>
                    <a:pt x="361" y="252"/>
                    <a:pt x="361" y="252"/>
                    <a:pt x="361" y="252"/>
                  </a:cubicBezTo>
                  <a:close/>
                  <a:moveTo>
                    <a:pt x="366" y="250"/>
                  </a:moveTo>
                  <a:cubicBezTo>
                    <a:pt x="366" y="250"/>
                    <a:pt x="366" y="250"/>
                    <a:pt x="366" y="250"/>
                  </a:cubicBezTo>
                  <a:cubicBezTo>
                    <a:pt x="363" y="247"/>
                    <a:pt x="361" y="251"/>
                    <a:pt x="361" y="252"/>
                  </a:cubicBezTo>
                  <a:cubicBezTo>
                    <a:pt x="362" y="251"/>
                    <a:pt x="368" y="252"/>
                    <a:pt x="368" y="252"/>
                  </a:cubicBezTo>
                  <a:cubicBezTo>
                    <a:pt x="368" y="250"/>
                    <a:pt x="367" y="251"/>
                    <a:pt x="366" y="250"/>
                  </a:cubicBezTo>
                  <a:close/>
                  <a:moveTo>
                    <a:pt x="337" y="267"/>
                  </a:moveTo>
                  <a:cubicBezTo>
                    <a:pt x="339" y="265"/>
                    <a:pt x="338" y="266"/>
                    <a:pt x="339" y="264"/>
                  </a:cubicBezTo>
                  <a:cubicBezTo>
                    <a:pt x="338" y="265"/>
                    <a:pt x="329" y="265"/>
                    <a:pt x="331" y="267"/>
                  </a:cubicBezTo>
                  <a:cubicBezTo>
                    <a:pt x="333" y="267"/>
                    <a:pt x="335" y="266"/>
                    <a:pt x="337" y="267"/>
                  </a:cubicBezTo>
                  <a:close/>
                  <a:moveTo>
                    <a:pt x="359" y="265"/>
                  </a:moveTo>
                  <a:cubicBezTo>
                    <a:pt x="359" y="265"/>
                    <a:pt x="346" y="268"/>
                    <a:pt x="349" y="271"/>
                  </a:cubicBezTo>
                  <a:cubicBezTo>
                    <a:pt x="349" y="271"/>
                    <a:pt x="359" y="266"/>
                    <a:pt x="359" y="265"/>
                  </a:cubicBezTo>
                  <a:close/>
                  <a:moveTo>
                    <a:pt x="345" y="209"/>
                  </a:moveTo>
                  <a:cubicBezTo>
                    <a:pt x="345" y="210"/>
                    <a:pt x="345" y="211"/>
                    <a:pt x="345" y="212"/>
                  </a:cubicBezTo>
                  <a:cubicBezTo>
                    <a:pt x="347" y="211"/>
                    <a:pt x="346" y="213"/>
                    <a:pt x="347" y="213"/>
                  </a:cubicBezTo>
                  <a:cubicBezTo>
                    <a:pt x="347" y="214"/>
                    <a:pt x="346" y="215"/>
                    <a:pt x="348" y="216"/>
                  </a:cubicBezTo>
                  <a:cubicBezTo>
                    <a:pt x="349" y="215"/>
                    <a:pt x="351" y="212"/>
                    <a:pt x="350" y="210"/>
                  </a:cubicBezTo>
                  <a:cubicBezTo>
                    <a:pt x="350" y="212"/>
                    <a:pt x="344" y="208"/>
                    <a:pt x="345" y="209"/>
                  </a:cubicBezTo>
                  <a:close/>
                  <a:moveTo>
                    <a:pt x="353" y="264"/>
                  </a:moveTo>
                  <a:cubicBezTo>
                    <a:pt x="353" y="264"/>
                    <a:pt x="344" y="266"/>
                    <a:pt x="344" y="265"/>
                  </a:cubicBezTo>
                  <a:cubicBezTo>
                    <a:pt x="344" y="265"/>
                    <a:pt x="339" y="264"/>
                    <a:pt x="340" y="266"/>
                  </a:cubicBezTo>
                  <a:cubicBezTo>
                    <a:pt x="340" y="267"/>
                    <a:pt x="345" y="267"/>
                    <a:pt x="346" y="266"/>
                  </a:cubicBezTo>
                  <a:cubicBezTo>
                    <a:pt x="346" y="267"/>
                    <a:pt x="353" y="265"/>
                    <a:pt x="353" y="264"/>
                  </a:cubicBezTo>
                  <a:close/>
                  <a:moveTo>
                    <a:pt x="346" y="266"/>
                  </a:moveTo>
                  <a:cubicBezTo>
                    <a:pt x="346" y="267"/>
                    <a:pt x="346" y="266"/>
                    <a:pt x="346" y="266"/>
                  </a:cubicBezTo>
                  <a:close/>
                  <a:moveTo>
                    <a:pt x="339" y="210"/>
                  </a:moveTo>
                  <a:cubicBezTo>
                    <a:pt x="339" y="211"/>
                    <a:pt x="334" y="218"/>
                    <a:pt x="334" y="218"/>
                  </a:cubicBezTo>
                  <a:cubicBezTo>
                    <a:pt x="336" y="220"/>
                    <a:pt x="339" y="211"/>
                    <a:pt x="339" y="210"/>
                  </a:cubicBezTo>
                  <a:close/>
                  <a:moveTo>
                    <a:pt x="339" y="210"/>
                  </a:moveTo>
                  <a:cubicBezTo>
                    <a:pt x="339" y="210"/>
                    <a:pt x="339" y="210"/>
                    <a:pt x="339" y="210"/>
                  </a:cubicBezTo>
                  <a:cubicBezTo>
                    <a:pt x="339" y="210"/>
                    <a:pt x="339" y="210"/>
                    <a:pt x="339" y="210"/>
                  </a:cubicBezTo>
                  <a:close/>
                  <a:moveTo>
                    <a:pt x="341" y="205"/>
                  </a:moveTo>
                  <a:cubicBezTo>
                    <a:pt x="341" y="205"/>
                    <a:pt x="342" y="207"/>
                    <a:pt x="342" y="207"/>
                  </a:cubicBezTo>
                  <a:cubicBezTo>
                    <a:pt x="342" y="207"/>
                    <a:pt x="342" y="207"/>
                    <a:pt x="343" y="207"/>
                  </a:cubicBezTo>
                  <a:cubicBezTo>
                    <a:pt x="346" y="205"/>
                    <a:pt x="339" y="202"/>
                    <a:pt x="341" y="205"/>
                  </a:cubicBezTo>
                  <a:close/>
                  <a:moveTo>
                    <a:pt x="338" y="269"/>
                  </a:moveTo>
                  <a:cubicBezTo>
                    <a:pt x="340" y="270"/>
                    <a:pt x="342" y="271"/>
                    <a:pt x="343" y="270"/>
                  </a:cubicBezTo>
                  <a:cubicBezTo>
                    <a:pt x="341" y="268"/>
                    <a:pt x="336" y="268"/>
                    <a:pt x="338" y="269"/>
                  </a:cubicBezTo>
                  <a:close/>
                  <a:moveTo>
                    <a:pt x="359" y="251"/>
                  </a:moveTo>
                  <a:cubicBezTo>
                    <a:pt x="352" y="252"/>
                    <a:pt x="360" y="253"/>
                    <a:pt x="359" y="251"/>
                  </a:cubicBezTo>
                  <a:close/>
                  <a:moveTo>
                    <a:pt x="368" y="273"/>
                  </a:moveTo>
                  <a:cubicBezTo>
                    <a:pt x="367" y="273"/>
                    <a:pt x="366" y="273"/>
                    <a:pt x="365" y="274"/>
                  </a:cubicBezTo>
                  <a:cubicBezTo>
                    <a:pt x="365" y="276"/>
                    <a:pt x="369" y="275"/>
                    <a:pt x="368" y="273"/>
                  </a:cubicBezTo>
                  <a:close/>
                  <a:moveTo>
                    <a:pt x="416" y="268"/>
                  </a:moveTo>
                  <a:cubicBezTo>
                    <a:pt x="416" y="268"/>
                    <a:pt x="416" y="268"/>
                    <a:pt x="416" y="268"/>
                  </a:cubicBezTo>
                  <a:cubicBezTo>
                    <a:pt x="416" y="268"/>
                    <a:pt x="415" y="267"/>
                    <a:pt x="415" y="268"/>
                  </a:cubicBezTo>
                  <a:cubicBezTo>
                    <a:pt x="415" y="268"/>
                    <a:pt x="417" y="271"/>
                    <a:pt x="418" y="270"/>
                  </a:cubicBezTo>
                  <a:cubicBezTo>
                    <a:pt x="417" y="269"/>
                    <a:pt x="417" y="268"/>
                    <a:pt x="416" y="268"/>
                  </a:cubicBezTo>
                  <a:close/>
                  <a:moveTo>
                    <a:pt x="287" y="238"/>
                  </a:moveTo>
                  <a:cubicBezTo>
                    <a:pt x="287" y="238"/>
                    <a:pt x="287" y="238"/>
                    <a:pt x="287" y="238"/>
                  </a:cubicBezTo>
                  <a:close/>
                  <a:moveTo>
                    <a:pt x="285" y="237"/>
                  </a:moveTo>
                  <a:cubicBezTo>
                    <a:pt x="285" y="238"/>
                    <a:pt x="286" y="240"/>
                    <a:pt x="286" y="240"/>
                  </a:cubicBezTo>
                  <a:cubicBezTo>
                    <a:pt x="286" y="240"/>
                    <a:pt x="286" y="240"/>
                    <a:pt x="287" y="240"/>
                  </a:cubicBezTo>
                  <a:cubicBezTo>
                    <a:pt x="287" y="240"/>
                    <a:pt x="287" y="239"/>
                    <a:pt x="287" y="238"/>
                  </a:cubicBezTo>
                  <a:cubicBezTo>
                    <a:pt x="287" y="238"/>
                    <a:pt x="286" y="237"/>
                    <a:pt x="285" y="237"/>
                  </a:cubicBezTo>
                  <a:close/>
                  <a:moveTo>
                    <a:pt x="311" y="250"/>
                  </a:moveTo>
                  <a:cubicBezTo>
                    <a:pt x="311" y="251"/>
                    <a:pt x="311" y="251"/>
                    <a:pt x="312" y="251"/>
                  </a:cubicBezTo>
                  <a:cubicBezTo>
                    <a:pt x="313" y="251"/>
                    <a:pt x="313" y="249"/>
                    <a:pt x="312" y="249"/>
                  </a:cubicBezTo>
                  <a:cubicBezTo>
                    <a:pt x="312" y="249"/>
                    <a:pt x="312" y="249"/>
                    <a:pt x="312" y="249"/>
                  </a:cubicBezTo>
                  <a:cubicBezTo>
                    <a:pt x="311" y="249"/>
                    <a:pt x="311" y="249"/>
                    <a:pt x="312" y="249"/>
                  </a:cubicBezTo>
                  <a:cubicBezTo>
                    <a:pt x="311" y="249"/>
                    <a:pt x="310" y="249"/>
                    <a:pt x="311" y="250"/>
                  </a:cubicBezTo>
                  <a:close/>
                  <a:moveTo>
                    <a:pt x="368" y="243"/>
                  </a:moveTo>
                  <a:cubicBezTo>
                    <a:pt x="368" y="243"/>
                    <a:pt x="371" y="243"/>
                    <a:pt x="370" y="242"/>
                  </a:cubicBezTo>
                  <a:cubicBezTo>
                    <a:pt x="369" y="242"/>
                    <a:pt x="368" y="242"/>
                    <a:pt x="367" y="242"/>
                  </a:cubicBezTo>
                  <a:cubicBezTo>
                    <a:pt x="367" y="242"/>
                    <a:pt x="368" y="244"/>
                    <a:pt x="368" y="243"/>
                  </a:cubicBezTo>
                  <a:close/>
                  <a:moveTo>
                    <a:pt x="289" y="244"/>
                  </a:moveTo>
                  <a:cubicBezTo>
                    <a:pt x="286" y="247"/>
                    <a:pt x="292" y="246"/>
                    <a:pt x="290" y="246"/>
                  </a:cubicBezTo>
                  <a:cubicBezTo>
                    <a:pt x="290" y="245"/>
                    <a:pt x="290" y="244"/>
                    <a:pt x="289" y="244"/>
                  </a:cubicBezTo>
                  <a:close/>
                  <a:moveTo>
                    <a:pt x="377" y="257"/>
                  </a:moveTo>
                  <a:cubicBezTo>
                    <a:pt x="376" y="258"/>
                    <a:pt x="377" y="259"/>
                    <a:pt x="376" y="261"/>
                  </a:cubicBezTo>
                  <a:cubicBezTo>
                    <a:pt x="376" y="263"/>
                    <a:pt x="378" y="257"/>
                    <a:pt x="377" y="257"/>
                  </a:cubicBezTo>
                  <a:close/>
                  <a:moveTo>
                    <a:pt x="176" y="207"/>
                  </a:moveTo>
                  <a:cubicBezTo>
                    <a:pt x="178" y="208"/>
                    <a:pt x="178" y="206"/>
                    <a:pt x="179" y="206"/>
                  </a:cubicBezTo>
                  <a:cubicBezTo>
                    <a:pt x="178" y="206"/>
                    <a:pt x="176" y="206"/>
                    <a:pt x="176" y="207"/>
                  </a:cubicBezTo>
                  <a:close/>
                  <a:moveTo>
                    <a:pt x="304" y="241"/>
                  </a:moveTo>
                  <a:cubicBezTo>
                    <a:pt x="304" y="241"/>
                    <a:pt x="303" y="243"/>
                    <a:pt x="303" y="243"/>
                  </a:cubicBezTo>
                  <a:cubicBezTo>
                    <a:pt x="305" y="244"/>
                    <a:pt x="305" y="242"/>
                    <a:pt x="304" y="241"/>
                  </a:cubicBezTo>
                  <a:close/>
                  <a:moveTo>
                    <a:pt x="361" y="247"/>
                  </a:moveTo>
                  <a:cubicBezTo>
                    <a:pt x="360" y="247"/>
                    <a:pt x="361" y="247"/>
                    <a:pt x="361" y="247"/>
                  </a:cubicBezTo>
                  <a:close/>
                  <a:moveTo>
                    <a:pt x="361" y="247"/>
                  </a:moveTo>
                  <a:cubicBezTo>
                    <a:pt x="363" y="247"/>
                    <a:pt x="361" y="245"/>
                    <a:pt x="360" y="245"/>
                  </a:cubicBezTo>
                  <a:cubicBezTo>
                    <a:pt x="360" y="245"/>
                    <a:pt x="359" y="247"/>
                    <a:pt x="361" y="247"/>
                  </a:cubicBezTo>
                  <a:close/>
                  <a:moveTo>
                    <a:pt x="357" y="247"/>
                  </a:moveTo>
                  <a:cubicBezTo>
                    <a:pt x="356" y="247"/>
                    <a:pt x="352" y="245"/>
                    <a:pt x="352" y="247"/>
                  </a:cubicBezTo>
                  <a:cubicBezTo>
                    <a:pt x="353" y="249"/>
                    <a:pt x="356" y="245"/>
                    <a:pt x="356" y="248"/>
                  </a:cubicBezTo>
                  <a:cubicBezTo>
                    <a:pt x="357" y="248"/>
                    <a:pt x="357" y="247"/>
                    <a:pt x="357" y="247"/>
                  </a:cubicBezTo>
                  <a:close/>
                  <a:moveTo>
                    <a:pt x="369" y="262"/>
                  </a:moveTo>
                  <a:cubicBezTo>
                    <a:pt x="369" y="262"/>
                    <a:pt x="369" y="262"/>
                    <a:pt x="369" y="262"/>
                  </a:cubicBezTo>
                  <a:close/>
                  <a:moveTo>
                    <a:pt x="369" y="262"/>
                  </a:moveTo>
                  <a:cubicBezTo>
                    <a:pt x="368" y="263"/>
                    <a:pt x="367" y="264"/>
                    <a:pt x="367" y="265"/>
                  </a:cubicBezTo>
                  <a:cubicBezTo>
                    <a:pt x="368" y="266"/>
                    <a:pt x="371" y="262"/>
                    <a:pt x="370" y="262"/>
                  </a:cubicBezTo>
                  <a:cubicBezTo>
                    <a:pt x="370" y="261"/>
                    <a:pt x="369" y="262"/>
                    <a:pt x="369" y="262"/>
                  </a:cubicBezTo>
                  <a:close/>
                  <a:moveTo>
                    <a:pt x="383" y="247"/>
                  </a:moveTo>
                  <a:cubicBezTo>
                    <a:pt x="383" y="246"/>
                    <a:pt x="379" y="246"/>
                    <a:pt x="380" y="247"/>
                  </a:cubicBezTo>
                  <a:cubicBezTo>
                    <a:pt x="381" y="247"/>
                    <a:pt x="382" y="247"/>
                    <a:pt x="383" y="247"/>
                  </a:cubicBezTo>
                  <a:close/>
                  <a:moveTo>
                    <a:pt x="380" y="247"/>
                  </a:moveTo>
                  <a:cubicBezTo>
                    <a:pt x="380" y="247"/>
                    <a:pt x="381" y="247"/>
                    <a:pt x="380" y="247"/>
                  </a:cubicBezTo>
                  <a:close/>
                  <a:moveTo>
                    <a:pt x="273" y="204"/>
                  </a:moveTo>
                  <a:cubicBezTo>
                    <a:pt x="273" y="205"/>
                    <a:pt x="273" y="209"/>
                    <a:pt x="273" y="210"/>
                  </a:cubicBezTo>
                  <a:cubicBezTo>
                    <a:pt x="273" y="210"/>
                    <a:pt x="273" y="206"/>
                    <a:pt x="273" y="204"/>
                  </a:cubicBezTo>
                  <a:cubicBezTo>
                    <a:pt x="273" y="205"/>
                    <a:pt x="274" y="204"/>
                    <a:pt x="273" y="204"/>
                  </a:cubicBezTo>
                  <a:close/>
                  <a:moveTo>
                    <a:pt x="356" y="264"/>
                  </a:moveTo>
                  <a:cubicBezTo>
                    <a:pt x="356" y="264"/>
                    <a:pt x="358" y="264"/>
                    <a:pt x="358" y="263"/>
                  </a:cubicBezTo>
                  <a:cubicBezTo>
                    <a:pt x="357" y="262"/>
                    <a:pt x="355" y="264"/>
                    <a:pt x="356" y="264"/>
                  </a:cubicBezTo>
                  <a:cubicBezTo>
                    <a:pt x="356" y="264"/>
                    <a:pt x="355" y="264"/>
                    <a:pt x="356" y="264"/>
                  </a:cubicBezTo>
                  <a:close/>
                  <a:moveTo>
                    <a:pt x="293" y="250"/>
                  </a:moveTo>
                  <a:cubicBezTo>
                    <a:pt x="293" y="249"/>
                    <a:pt x="293" y="248"/>
                    <a:pt x="292" y="249"/>
                  </a:cubicBezTo>
                  <a:cubicBezTo>
                    <a:pt x="292" y="250"/>
                    <a:pt x="293" y="250"/>
                    <a:pt x="293" y="251"/>
                  </a:cubicBezTo>
                  <a:cubicBezTo>
                    <a:pt x="294" y="251"/>
                    <a:pt x="294" y="250"/>
                    <a:pt x="293" y="250"/>
                  </a:cubicBezTo>
                  <a:close/>
                  <a:moveTo>
                    <a:pt x="373" y="258"/>
                  </a:moveTo>
                  <a:cubicBezTo>
                    <a:pt x="373" y="258"/>
                    <a:pt x="374" y="257"/>
                    <a:pt x="374" y="256"/>
                  </a:cubicBezTo>
                  <a:cubicBezTo>
                    <a:pt x="373" y="256"/>
                    <a:pt x="371" y="260"/>
                    <a:pt x="373" y="258"/>
                  </a:cubicBezTo>
                  <a:close/>
                  <a:moveTo>
                    <a:pt x="381" y="245"/>
                  </a:moveTo>
                  <a:cubicBezTo>
                    <a:pt x="383" y="246"/>
                    <a:pt x="381" y="244"/>
                    <a:pt x="380" y="243"/>
                  </a:cubicBezTo>
                  <a:cubicBezTo>
                    <a:pt x="380" y="244"/>
                    <a:pt x="380" y="245"/>
                    <a:pt x="381" y="245"/>
                  </a:cubicBezTo>
                  <a:close/>
                  <a:moveTo>
                    <a:pt x="351" y="169"/>
                  </a:moveTo>
                  <a:cubicBezTo>
                    <a:pt x="352" y="169"/>
                    <a:pt x="353" y="168"/>
                    <a:pt x="353" y="167"/>
                  </a:cubicBezTo>
                  <a:cubicBezTo>
                    <a:pt x="351" y="167"/>
                    <a:pt x="351" y="168"/>
                    <a:pt x="351" y="169"/>
                  </a:cubicBezTo>
                  <a:close/>
                  <a:moveTo>
                    <a:pt x="417" y="248"/>
                  </a:moveTo>
                  <a:cubicBezTo>
                    <a:pt x="416" y="248"/>
                    <a:pt x="415" y="249"/>
                    <a:pt x="416" y="249"/>
                  </a:cubicBezTo>
                  <a:cubicBezTo>
                    <a:pt x="417" y="249"/>
                    <a:pt x="418" y="249"/>
                    <a:pt x="417" y="248"/>
                  </a:cubicBezTo>
                  <a:close/>
                  <a:moveTo>
                    <a:pt x="289" y="242"/>
                  </a:moveTo>
                  <a:cubicBezTo>
                    <a:pt x="288" y="240"/>
                    <a:pt x="288" y="243"/>
                    <a:pt x="288" y="243"/>
                  </a:cubicBezTo>
                  <a:cubicBezTo>
                    <a:pt x="289" y="244"/>
                    <a:pt x="289" y="243"/>
                    <a:pt x="289" y="242"/>
                  </a:cubicBezTo>
                  <a:close/>
                  <a:moveTo>
                    <a:pt x="363" y="234"/>
                  </a:moveTo>
                  <a:cubicBezTo>
                    <a:pt x="363" y="234"/>
                    <a:pt x="362" y="234"/>
                    <a:pt x="363" y="234"/>
                  </a:cubicBezTo>
                  <a:cubicBezTo>
                    <a:pt x="362" y="235"/>
                    <a:pt x="362" y="235"/>
                    <a:pt x="362" y="236"/>
                  </a:cubicBezTo>
                  <a:cubicBezTo>
                    <a:pt x="362" y="236"/>
                    <a:pt x="364" y="235"/>
                    <a:pt x="363" y="234"/>
                  </a:cubicBezTo>
                  <a:close/>
                  <a:moveTo>
                    <a:pt x="339" y="208"/>
                  </a:moveTo>
                  <a:cubicBezTo>
                    <a:pt x="339" y="208"/>
                    <a:pt x="340" y="209"/>
                    <a:pt x="340" y="209"/>
                  </a:cubicBezTo>
                  <a:cubicBezTo>
                    <a:pt x="340" y="208"/>
                    <a:pt x="340" y="208"/>
                    <a:pt x="341" y="208"/>
                  </a:cubicBezTo>
                  <a:cubicBezTo>
                    <a:pt x="341" y="207"/>
                    <a:pt x="340" y="207"/>
                    <a:pt x="339" y="208"/>
                  </a:cubicBezTo>
                  <a:cubicBezTo>
                    <a:pt x="339" y="207"/>
                    <a:pt x="339" y="207"/>
                    <a:pt x="339" y="208"/>
                  </a:cubicBezTo>
                  <a:close/>
                  <a:moveTo>
                    <a:pt x="313" y="230"/>
                  </a:moveTo>
                  <a:cubicBezTo>
                    <a:pt x="312" y="229"/>
                    <a:pt x="312" y="230"/>
                    <a:pt x="312" y="231"/>
                  </a:cubicBezTo>
                  <a:cubicBezTo>
                    <a:pt x="313" y="231"/>
                    <a:pt x="313" y="231"/>
                    <a:pt x="313" y="230"/>
                  </a:cubicBezTo>
                  <a:close/>
                  <a:moveTo>
                    <a:pt x="366" y="247"/>
                  </a:moveTo>
                  <a:cubicBezTo>
                    <a:pt x="366" y="246"/>
                    <a:pt x="366" y="247"/>
                    <a:pt x="366" y="247"/>
                  </a:cubicBezTo>
                  <a:cubicBezTo>
                    <a:pt x="366" y="247"/>
                    <a:pt x="366" y="247"/>
                    <a:pt x="366" y="247"/>
                  </a:cubicBezTo>
                  <a:cubicBezTo>
                    <a:pt x="366" y="248"/>
                    <a:pt x="366" y="249"/>
                    <a:pt x="368" y="247"/>
                  </a:cubicBezTo>
                  <a:cubicBezTo>
                    <a:pt x="368" y="246"/>
                    <a:pt x="367" y="246"/>
                    <a:pt x="366" y="247"/>
                  </a:cubicBezTo>
                  <a:close/>
                  <a:moveTo>
                    <a:pt x="283" y="234"/>
                  </a:moveTo>
                  <a:cubicBezTo>
                    <a:pt x="283" y="234"/>
                    <a:pt x="283" y="234"/>
                    <a:pt x="283" y="234"/>
                  </a:cubicBezTo>
                  <a:cubicBezTo>
                    <a:pt x="283" y="234"/>
                    <a:pt x="281" y="233"/>
                    <a:pt x="281" y="234"/>
                  </a:cubicBezTo>
                  <a:cubicBezTo>
                    <a:pt x="281" y="236"/>
                    <a:pt x="285" y="235"/>
                    <a:pt x="283" y="234"/>
                  </a:cubicBezTo>
                  <a:close/>
                  <a:moveTo>
                    <a:pt x="343" y="149"/>
                  </a:moveTo>
                  <a:cubicBezTo>
                    <a:pt x="341" y="149"/>
                    <a:pt x="341" y="149"/>
                    <a:pt x="341" y="150"/>
                  </a:cubicBezTo>
                  <a:cubicBezTo>
                    <a:pt x="343" y="149"/>
                    <a:pt x="343" y="151"/>
                    <a:pt x="343" y="149"/>
                  </a:cubicBezTo>
                  <a:close/>
                  <a:moveTo>
                    <a:pt x="348" y="271"/>
                  </a:moveTo>
                  <a:cubicBezTo>
                    <a:pt x="348" y="272"/>
                    <a:pt x="347" y="271"/>
                    <a:pt x="347" y="272"/>
                  </a:cubicBezTo>
                  <a:cubicBezTo>
                    <a:pt x="348" y="273"/>
                    <a:pt x="350" y="271"/>
                    <a:pt x="348" y="271"/>
                  </a:cubicBezTo>
                  <a:close/>
                  <a:moveTo>
                    <a:pt x="344" y="173"/>
                  </a:moveTo>
                  <a:cubicBezTo>
                    <a:pt x="344" y="173"/>
                    <a:pt x="344" y="173"/>
                    <a:pt x="344" y="173"/>
                  </a:cubicBezTo>
                  <a:close/>
                  <a:moveTo>
                    <a:pt x="345" y="174"/>
                  </a:moveTo>
                  <a:cubicBezTo>
                    <a:pt x="346" y="172"/>
                    <a:pt x="344" y="173"/>
                    <a:pt x="344" y="173"/>
                  </a:cubicBezTo>
                  <a:cubicBezTo>
                    <a:pt x="343" y="174"/>
                    <a:pt x="344" y="174"/>
                    <a:pt x="345" y="174"/>
                  </a:cubicBezTo>
                  <a:close/>
                  <a:moveTo>
                    <a:pt x="34" y="84"/>
                  </a:moveTo>
                  <a:cubicBezTo>
                    <a:pt x="35" y="83"/>
                    <a:pt x="37" y="80"/>
                    <a:pt x="37" y="80"/>
                  </a:cubicBezTo>
                  <a:cubicBezTo>
                    <a:pt x="35" y="78"/>
                    <a:pt x="34" y="84"/>
                    <a:pt x="34" y="84"/>
                  </a:cubicBezTo>
                  <a:close/>
                  <a:moveTo>
                    <a:pt x="347" y="223"/>
                  </a:moveTo>
                  <a:cubicBezTo>
                    <a:pt x="346" y="222"/>
                    <a:pt x="345" y="223"/>
                    <a:pt x="346" y="224"/>
                  </a:cubicBezTo>
                  <a:cubicBezTo>
                    <a:pt x="346" y="223"/>
                    <a:pt x="347" y="224"/>
                    <a:pt x="347" y="223"/>
                  </a:cubicBezTo>
                  <a:close/>
                  <a:moveTo>
                    <a:pt x="361" y="137"/>
                  </a:moveTo>
                  <a:cubicBezTo>
                    <a:pt x="361" y="137"/>
                    <a:pt x="361" y="137"/>
                    <a:pt x="361" y="137"/>
                  </a:cubicBezTo>
                  <a:cubicBezTo>
                    <a:pt x="360" y="138"/>
                    <a:pt x="360" y="139"/>
                    <a:pt x="361" y="139"/>
                  </a:cubicBezTo>
                  <a:cubicBezTo>
                    <a:pt x="361" y="138"/>
                    <a:pt x="362" y="137"/>
                    <a:pt x="361" y="137"/>
                  </a:cubicBezTo>
                  <a:close/>
                  <a:moveTo>
                    <a:pt x="361" y="139"/>
                  </a:moveTo>
                  <a:cubicBezTo>
                    <a:pt x="361" y="139"/>
                    <a:pt x="361" y="139"/>
                    <a:pt x="361" y="139"/>
                  </a:cubicBezTo>
                  <a:cubicBezTo>
                    <a:pt x="361" y="139"/>
                    <a:pt x="361" y="139"/>
                    <a:pt x="361" y="139"/>
                  </a:cubicBezTo>
                  <a:close/>
                  <a:moveTo>
                    <a:pt x="422" y="274"/>
                  </a:moveTo>
                  <a:cubicBezTo>
                    <a:pt x="423" y="274"/>
                    <a:pt x="422" y="274"/>
                    <a:pt x="422" y="274"/>
                  </a:cubicBezTo>
                  <a:cubicBezTo>
                    <a:pt x="424" y="275"/>
                    <a:pt x="423" y="274"/>
                    <a:pt x="422" y="273"/>
                  </a:cubicBezTo>
                  <a:cubicBezTo>
                    <a:pt x="421" y="273"/>
                    <a:pt x="422" y="274"/>
                    <a:pt x="422" y="274"/>
                  </a:cubicBezTo>
                  <a:cubicBezTo>
                    <a:pt x="422" y="274"/>
                    <a:pt x="422" y="274"/>
                    <a:pt x="422" y="274"/>
                  </a:cubicBezTo>
                  <a:close/>
                  <a:moveTo>
                    <a:pt x="347" y="148"/>
                  </a:moveTo>
                  <a:cubicBezTo>
                    <a:pt x="347" y="148"/>
                    <a:pt x="347" y="148"/>
                    <a:pt x="347" y="148"/>
                  </a:cubicBezTo>
                  <a:cubicBezTo>
                    <a:pt x="347" y="145"/>
                    <a:pt x="346" y="149"/>
                    <a:pt x="347" y="148"/>
                  </a:cubicBezTo>
                  <a:close/>
                  <a:moveTo>
                    <a:pt x="292" y="247"/>
                  </a:moveTo>
                  <a:cubicBezTo>
                    <a:pt x="292" y="248"/>
                    <a:pt x="291" y="247"/>
                    <a:pt x="292" y="248"/>
                  </a:cubicBezTo>
                  <a:cubicBezTo>
                    <a:pt x="292" y="249"/>
                    <a:pt x="292" y="248"/>
                    <a:pt x="292" y="247"/>
                  </a:cubicBezTo>
                  <a:close/>
                  <a:moveTo>
                    <a:pt x="408" y="247"/>
                  </a:moveTo>
                  <a:cubicBezTo>
                    <a:pt x="408" y="247"/>
                    <a:pt x="408" y="247"/>
                    <a:pt x="408" y="247"/>
                  </a:cubicBezTo>
                  <a:cubicBezTo>
                    <a:pt x="407" y="248"/>
                    <a:pt x="409" y="248"/>
                    <a:pt x="408" y="247"/>
                  </a:cubicBezTo>
                  <a:close/>
                  <a:moveTo>
                    <a:pt x="386" y="288"/>
                  </a:moveTo>
                  <a:cubicBezTo>
                    <a:pt x="386" y="288"/>
                    <a:pt x="385" y="289"/>
                    <a:pt x="386" y="288"/>
                  </a:cubicBezTo>
                  <a:close/>
                  <a:moveTo>
                    <a:pt x="386" y="288"/>
                  </a:moveTo>
                  <a:cubicBezTo>
                    <a:pt x="386" y="288"/>
                    <a:pt x="386" y="288"/>
                    <a:pt x="386" y="288"/>
                  </a:cubicBezTo>
                  <a:close/>
                  <a:moveTo>
                    <a:pt x="341" y="227"/>
                  </a:moveTo>
                  <a:cubicBezTo>
                    <a:pt x="342" y="226"/>
                    <a:pt x="339" y="227"/>
                    <a:pt x="341" y="227"/>
                  </a:cubicBezTo>
                  <a:close/>
                  <a:moveTo>
                    <a:pt x="333" y="220"/>
                  </a:moveTo>
                  <a:cubicBezTo>
                    <a:pt x="333" y="220"/>
                    <a:pt x="333" y="220"/>
                    <a:pt x="333" y="220"/>
                  </a:cubicBezTo>
                  <a:cubicBezTo>
                    <a:pt x="335" y="220"/>
                    <a:pt x="332" y="219"/>
                    <a:pt x="333" y="220"/>
                  </a:cubicBezTo>
                  <a:close/>
                  <a:moveTo>
                    <a:pt x="353" y="163"/>
                  </a:moveTo>
                  <a:cubicBezTo>
                    <a:pt x="353" y="164"/>
                    <a:pt x="355" y="163"/>
                    <a:pt x="353" y="163"/>
                  </a:cubicBezTo>
                  <a:close/>
                  <a:moveTo>
                    <a:pt x="375" y="114"/>
                  </a:moveTo>
                  <a:cubicBezTo>
                    <a:pt x="375" y="114"/>
                    <a:pt x="375" y="114"/>
                    <a:pt x="375" y="114"/>
                  </a:cubicBezTo>
                  <a:cubicBezTo>
                    <a:pt x="374" y="116"/>
                    <a:pt x="375" y="115"/>
                    <a:pt x="376" y="115"/>
                  </a:cubicBezTo>
                  <a:cubicBezTo>
                    <a:pt x="376" y="114"/>
                    <a:pt x="375" y="114"/>
                    <a:pt x="375" y="114"/>
                  </a:cubicBezTo>
                  <a:close/>
                  <a:moveTo>
                    <a:pt x="356" y="232"/>
                  </a:moveTo>
                  <a:cubicBezTo>
                    <a:pt x="356" y="229"/>
                    <a:pt x="354" y="234"/>
                    <a:pt x="356" y="232"/>
                  </a:cubicBezTo>
                  <a:close/>
                  <a:moveTo>
                    <a:pt x="345" y="271"/>
                  </a:moveTo>
                  <a:cubicBezTo>
                    <a:pt x="343" y="272"/>
                    <a:pt x="347" y="271"/>
                    <a:pt x="345" y="271"/>
                  </a:cubicBezTo>
                  <a:close/>
                  <a:moveTo>
                    <a:pt x="377" y="221"/>
                  </a:moveTo>
                  <a:cubicBezTo>
                    <a:pt x="378" y="218"/>
                    <a:pt x="376" y="223"/>
                    <a:pt x="377" y="221"/>
                  </a:cubicBezTo>
                  <a:close/>
                  <a:moveTo>
                    <a:pt x="347" y="207"/>
                  </a:moveTo>
                  <a:cubicBezTo>
                    <a:pt x="347" y="204"/>
                    <a:pt x="345" y="209"/>
                    <a:pt x="347" y="207"/>
                  </a:cubicBezTo>
                  <a:close/>
                  <a:moveTo>
                    <a:pt x="356" y="214"/>
                  </a:moveTo>
                  <a:cubicBezTo>
                    <a:pt x="356" y="214"/>
                    <a:pt x="355" y="213"/>
                    <a:pt x="356" y="214"/>
                  </a:cubicBezTo>
                  <a:close/>
                  <a:moveTo>
                    <a:pt x="291" y="224"/>
                  </a:moveTo>
                  <a:cubicBezTo>
                    <a:pt x="291" y="225"/>
                    <a:pt x="292" y="223"/>
                    <a:pt x="291" y="223"/>
                  </a:cubicBezTo>
                  <a:cubicBezTo>
                    <a:pt x="291" y="223"/>
                    <a:pt x="291" y="223"/>
                    <a:pt x="291" y="224"/>
                  </a:cubicBezTo>
                  <a:close/>
                  <a:moveTo>
                    <a:pt x="365" y="264"/>
                  </a:moveTo>
                  <a:cubicBezTo>
                    <a:pt x="364" y="265"/>
                    <a:pt x="366" y="264"/>
                    <a:pt x="365" y="264"/>
                  </a:cubicBezTo>
                  <a:close/>
                  <a:moveTo>
                    <a:pt x="365" y="264"/>
                  </a:moveTo>
                  <a:cubicBezTo>
                    <a:pt x="365" y="264"/>
                    <a:pt x="365" y="264"/>
                    <a:pt x="365" y="264"/>
                  </a:cubicBezTo>
                  <a:close/>
                  <a:moveTo>
                    <a:pt x="343" y="260"/>
                  </a:moveTo>
                  <a:cubicBezTo>
                    <a:pt x="343" y="259"/>
                    <a:pt x="343" y="259"/>
                    <a:pt x="343" y="258"/>
                  </a:cubicBezTo>
                  <a:cubicBezTo>
                    <a:pt x="342" y="259"/>
                    <a:pt x="342" y="259"/>
                    <a:pt x="343" y="260"/>
                  </a:cubicBezTo>
                  <a:close/>
                  <a:moveTo>
                    <a:pt x="276" y="218"/>
                  </a:moveTo>
                  <a:cubicBezTo>
                    <a:pt x="274" y="218"/>
                    <a:pt x="276" y="221"/>
                    <a:pt x="276" y="218"/>
                  </a:cubicBezTo>
                  <a:close/>
                  <a:moveTo>
                    <a:pt x="297" y="256"/>
                  </a:moveTo>
                  <a:cubicBezTo>
                    <a:pt x="296" y="256"/>
                    <a:pt x="299" y="258"/>
                    <a:pt x="297" y="256"/>
                  </a:cubicBezTo>
                  <a:close/>
                  <a:moveTo>
                    <a:pt x="364" y="241"/>
                  </a:moveTo>
                  <a:cubicBezTo>
                    <a:pt x="362" y="240"/>
                    <a:pt x="364" y="238"/>
                    <a:pt x="363" y="237"/>
                  </a:cubicBezTo>
                  <a:cubicBezTo>
                    <a:pt x="363" y="237"/>
                    <a:pt x="362" y="237"/>
                    <a:pt x="362" y="238"/>
                  </a:cubicBezTo>
                  <a:cubicBezTo>
                    <a:pt x="361" y="237"/>
                    <a:pt x="362" y="236"/>
                    <a:pt x="361" y="235"/>
                  </a:cubicBezTo>
                  <a:cubicBezTo>
                    <a:pt x="360" y="236"/>
                    <a:pt x="360" y="238"/>
                    <a:pt x="360" y="240"/>
                  </a:cubicBezTo>
                  <a:cubicBezTo>
                    <a:pt x="361" y="241"/>
                    <a:pt x="360" y="244"/>
                    <a:pt x="360" y="244"/>
                  </a:cubicBezTo>
                  <a:cubicBezTo>
                    <a:pt x="360" y="245"/>
                    <a:pt x="362" y="244"/>
                    <a:pt x="362" y="244"/>
                  </a:cubicBezTo>
                  <a:cubicBezTo>
                    <a:pt x="362" y="240"/>
                    <a:pt x="363" y="243"/>
                    <a:pt x="364" y="241"/>
                  </a:cubicBezTo>
                  <a:close/>
                  <a:moveTo>
                    <a:pt x="213" y="9"/>
                  </a:moveTo>
                  <a:cubicBezTo>
                    <a:pt x="213" y="9"/>
                    <a:pt x="213" y="9"/>
                    <a:pt x="213" y="10"/>
                  </a:cubicBezTo>
                  <a:cubicBezTo>
                    <a:pt x="213" y="9"/>
                    <a:pt x="213" y="9"/>
                    <a:pt x="213" y="9"/>
                  </a:cubicBezTo>
                  <a:close/>
                  <a:moveTo>
                    <a:pt x="358" y="229"/>
                  </a:moveTo>
                  <a:cubicBezTo>
                    <a:pt x="358" y="229"/>
                    <a:pt x="358" y="229"/>
                    <a:pt x="358" y="229"/>
                  </a:cubicBezTo>
                  <a:cubicBezTo>
                    <a:pt x="359" y="232"/>
                    <a:pt x="358" y="228"/>
                    <a:pt x="358" y="229"/>
                  </a:cubicBezTo>
                  <a:close/>
                  <a:moveTo>
                    <a:pt x="346" y="243"/>
                  </a:moveTo>
                  <a:cubicBezTo>
                    <a:pt x="346" y="243"/>
                    <a:pt x="346" y="242"/>
                    <a:pt x="346" y="243"/>
                  </a:cubicBezTo>
                  <a:close/>
                  <a:moveTo>
                    <a:pt x="346" y="243"/>
                  </a:moveTo>
                  <a:cubicBezTo>
                    <a:pt x="347" y="242"/>
                    <a:pt x="346" y="242"/>
                    <a:pt x="346" y="243"/>
                  </a:cubicBezTo>
                  <a:close/>
                  <a:moveTo>
                    <a:pt x="272" y="211"/>
                  </a:moveTo>
                  <a:cubicBezTo>
                    <a:pt x="272" y="211"/>
                    <a:pt x="272" y="211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lose/>
                  <a:moveTo>
                    <a:pt x="272" y="211"/>
                  </a:moveTo>
                  <a:cubicBezTo>
                    <a:pt x="273" y="213"/>
                    <a:pt x="273" y="211"/>
                    <a:pt x="272" y="211"/>
                  </a:cubicBezTo>
                  <a:close/>
                  <a:moveTo>
                    <a:pt x="424" y="274"/>
                  </a:moveTo>
                  <a:cubicBezTo>
                    <a:pt x="424" y="271"/>
                    <a:pt x="422" y="275"/>
                    <a:pt x="424" y="274"/>
                  </a:cubicBezTo>
                  <a:close/>
                  <a:moveTo>
                    <a:pt x="341" y="187"/>
                  </a:moveTo>
                  <a:cubicBezTo>
                    <a:pt x="341" y="187"/>
                    <a:pt x="340" y="188"/>
                    <a:pt x="341" y="187"/>
                  </a:cubicBezTo>
                  <a:close/>
                  <a:moveTo>
                    <a:pt x="421" y="271"/>
                  </a:moveTo>
                  <a:cubicBezTo>
                    <a:pt x="421" y="270"/>
                    <a:pt x="420" y="273"/>
                    <a:pt x="421" y="271"/>
                  </a:cubicBezTo>
                  <a:close/>
                  <a:moveTo>
                    <a:pt x="314" y="246"/>
                  </a:moveTo>
                  <a:cubicBezTo>
                    <a:pt x="313" y="247"/>
                    <a:pt x="314" y="245"/>
                    <a:pt x="314" y="246"/>
                  </a:cubicBezTo>
                  <a:close/>
                  <a:moveTo>
                    <a:pt x="410" y="257"/>
                  </a:moveTo>
                  <a:cubicBezTo>
                    <a:pt x="411" y="259"/>
                    <a:pt x="410" y="256"/>
                    <a:pt x="410" y="257"/>
                  </a:cubicBezTo>
                  <a:close/>
                  <a:moveTo>
                    <a:pt x="417" y="265"/>
                  </a:moveTo>
                  <a:cubicBezTo>
                    <a:pt x="415" y="267"/>
                    <a:pt x="420" y="265"/>
                    <a:pt x="417" y="265"/>
                  </a:cubicBezTo>
                  <a:close/>
                  <a:moveTo>
                    <a:pt x="75" y="56"/>
                  </a:moveTo>
                  <a:cubicBezTo>
                    <a:pt x="75" y="57"/>
                    <a:pt x="77" y="55"/>
                    <a:pt x="75" y="56"/>
                  </a:cubicBezTo>
                  <a:close/>
                  <a:moveTo>
                    <a:pt x="292" y="215"/>
                  </a:moveTo>
                  <a:cubicBezTo>
                    <a:pt x="291" y="213"/>
                    <a:pt x="291" y="215"/>
                    <a:pt x="292" y="215"/>
                  </a:cubicBezTo>
                  <a:close/>
                  <a:moveTo>
                    <a:pt x="291" y="215"/>
                  </a:moveTo>
                  <a:cubicBezTo>
                    <a:pt x="291" y="215"/>
                    <a:pt x="291" y="215"/>
                    <a:pt x="291" y="215"/>
                  </a:cubicBezTo>
                  <a:close/>
                  <a:moveTo>
                    <a:pt x="276" y="222"/>
                  </a:moveTo>
                  <a:cubicBezTo>
                    <a:pt x="276" y="223"/>
                    <a:pt x="277" y="223"/>
                    <a:pt x="276" y="222"/>
                  </a:cubicBezTo>
                  <a:close/>
                  <a:moveTo>
                    <a:pt x="344" y="225"/>
                  </a:moveTo>
                  <a:cubicBezTo>
                    <a:pt x="346" y="226"/>
                    <a:pt x="344" y="223"/>
                    <a:pt x="344" y="225"/>
                  </a:cubicBezTo>
                  <a:close/>
                  <a:moveTo>
                    <a:pt x="286" y="235"/>
                  </a:moveTo>
                  <a:cubicBezTo>
                    <a:pt x="284" y="237"/>
                    <a:pt x="286" y="236"/>
                    <a:pt x="286" y="235"/>
                  </a:cubicBezTo>
                  <a:close/>
                  <a:moveTo>
                    <a:pt x="286" y="236"/>
                  </a:moveTo>
                  <a:cubicBezTo>
                    <a:pt x="286" y="236"/>
                    <a:pt x="286" y="235"/>
                    <a:pt x="286" y="235"/>
                  </a:cubicBezTo>
                  <a:cubicBezTo>
                    <a:pt x="286" y="236"/>
                    <a:pt x="286" y="236"/>
                    <a:pt x="286" y="236"/>
                  </a:cubicBezTo>
                  <a:close/>
                  <a:moveTo>
                    <a:pt x="361" y="264"/>
                  </a:moveTo>
                  <a:cubicBezTo>
                    <a:pt x="359" y="264"/>
                    <a:pt x="362" y="265"/>
                    <a:pt x="361" y="264"/>
                  </a:cubicBezTo>
                  <a:close/>
                  <a:moveTo>
                    <a:pt x="422" y="250"/>
                  </a:moveTo>
                  <a:cubicBezTo>
                    <a:pt x="421" y="251"/>
                    <a:pt x="424" y="250"/>
                    <a:pt x="422" y="250"/>
                  </a:cubicBezTo>
                  <a:close/>
                  <a:moveTo>
                    <a:pt x="334" y="221"/>
                  </a:moveTo>
                  <a:cubicBezTo>
                    <a:pt x="334" y="222"/>
                    <a:pt x="335" y="221"/>
                    <a:pt x="334" y="221"/>
                  </a:cubicBezTo>
                  <a:close/>
                  <a:moveTo>
                    <a:pt x="408" y="257"/>
                  </a:moveTo>
                  <a:cubicBezTo>
                    <a:pt x="409" y="256"/>
                    <a:pt x="407" y="256"/>
                    <a:pt x="408" y="257"/>
                  </a:cubicBezTo>
                  <a:close/>
                  <a:moveTo>
                    <a:pt x="378" y="244"/>
                  </a:moveTo>
                  <a:cubicBezTo>
                    <a:pt x="378" y="246"/>
                    <a:pt x="379" y="244"/>
                    <a:pt x="378" y="244"/>
                  </a:cubicBezTo>
                  <a:close/>
                  <a:moveTo>
                    <a:pt x="173" y="208"/>
                  </a:moveTo>
                  <a:cubicBezTo>
                    <a:pt x="174" y="208"/>
                    <a:pt x="174" y="207"/>
                    <a:pt x="173" y="208"/>
                  </a:cubicBezTo>
                  <a:close/>
                  <a:moveTo>
                    <a:pt x="415" y="245"/>
                  </a:moveTo>
                  <a:cubicBezTo>
                    <a:pt x="414" y="245"/>
                    <a:pt x="415" y="247"/>
                    <a:pt x="415" y="245"/>
                  </a:cubicBezTo>
                  <a:close/>
                  <a:moveTo>
                    <a:pt x="342" y="189"/>
                  </a:moveTo>
                  <a:cubicBezTo>
                    <a:pt x="342" y="189"/>
                    <a:pt x="342" y="189"/>
                    <a:pt x="342" y="189"/>
                  </a:cubicBezTo>
                  <a:cubicBezTo>
                    <a:pt x="343" y="188"/>
                    <a:pt x="342" y="188"/>
                    <a:pt x="342" y="189"/>
                  </a:cubicBezTo>
                  <a:close/>
                  <a:moveTo>
                    <a:pt x="308" y="233"/>
                  </a:moveTo>
                  <a:cubicBezTo>
                    <a:pt x="308" y="233"/>
                    <a:pt x="308" y="233"/>
                    <a:pt x="308" y="233"/>
                  </a:cubicBezTo>
                  <a:cubicBezTo>
                    <a:pt x="308" y="233"/>
                    <a:pt x="308" y="233"/>
                    <a:pt x="308" y="233"/>
                  </a:cubicBezTo>
                  <a:cubicBezTo>
                    <a:pt x="308" y="231"/>
                    <a:pt x="307" y="233"/>
                    <a:pt x="308" y="233"/>
                  </a:cubicBezTo>
                  <a:close/>
                  <a:moveTo>
                    <a:pt x="306" y="234"/>
                  </a:moveTo>
                  <a:cubicBezTo>
                    <a:pt x="307" y="233"/>
                    <a:pt x="306" y="233"/>
                    <a:pt x="306" y="234"/>
                  </a:cubicBezTo>
                  <a:close/>
                  <a:moveTo>
                    <a:pt x="314" y="234"/>
                  </a:moveTo>
                  <a:cubicBezTo>
                    <a:pt x="313" y="235"/>
                    <a:pt x="314" y="232"/>
                    <a:pt x="314" y="234"/>
                  </a:cubicBezTo>
                  <a:close/>
                  <a:moveTo>
                    <a:pt x="302" y="234"/>
                  </a:moveTo>
                  <a:cubicBezTo>
                    <a:pt x="302" y="234"/>
                    <a:pt x="302" y="233"/>
                    <a:pt x="302" y="234"/>
                  </a:cubicBezTo>
                  <a:close/>
                  <a:moveTo>
                    <a:pt x="362" y="261"/>
                  </a:moveTo>
                  <a:cubicBezTo>
                    <a:pt x="362" y="263"/>
                    <a:pt x="363" y="261"/>
                    <a:pt x="362" y="261"/>
                  </a:cubicBezTo>
                  <a:close/>
                  <a:moveTo>
                    <a:pt x="323" y="258"/>
                  </a:moveTo>
                  <a:cubicBezTo>
                    <a:pt x="323" y="258"/>
                    <a:pt x="323" y="258"/>
                    <a:pt x="323" y="258"/>
                  </a:cubicBezTo>
                  <a:cubicBezTo>
                    <a:pt x="323" y="258"/>
                    <a:pt x="323" y="258"/>
                    <a:pt x="323" y="258"/>
                  </a:cubicBezTo>
                  <a:close/>
                  <a:moveTo>
                    <a:pt x="359" y="263"/>
                  </a:moveTo>
                  <a:cubicBezTo>
                    <a:pt x="359" y="264"/>
                    <a:pt x="360" y="263"/>
                    <a:pt x="359" y="263"/>
                  </a:cubicBezTo>
                  <a:close/>
                  <a:moveTo>
                    <a:pt x="379" y="246"/>
                  </a:moveTo>
                  <a:cubicBezTo>
                    <a:pt x="379" y="246"/>
                    <a:pt x="379" y="246"/>
                    <a:pt x="380" y="246"/>
                  </a:cubicBezTo>
                  <a:cubicBezTo>
                    <a:pt x="379" y="246"/>
                    <a:pt x="379" y="246"/>
                    <a:pt x="379" y="246"/>
                  </a:cubicBezTo>
                  <a:close/>
                  <a:moveTo>
                    <a:pt x="350" y="215"/>
                  </a:moveTo>
                  <a:cubicBezTo>
                    <a:pt x="350" y="215"/>
                    <a:pt x="350" y="215"/>
                    <a:pt x="350" y="215"/>
                  </a:cubicBezTo>
                  <a:cubicBezTo>
                    <a:pt x="352" y="215"/>
                    <a:pt x="352" y="214"/>
                    <a:pt x="351" y="213"/>
                  </a:cubicBezTo>
                  <a:cubicBezTo>
                    <a:pt x="351" y="213"/>
                    <a:pt x="350" y="214"/>
                    <a:pt x="350" y="215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40" y="91"/>
                  </a:cubicBez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9" y="91"/>
                  </a:moveTo>
                  <a:cubicBezTo>
                    <a:pt x="39" y="91"/>
                    <a:pt x="39" y="91"/>
                    <a:pt x="39" y="91"/>
                  </a:cubicBezTo>
                  <a:close/>
                  <a:moveTo>
                    <a:pt x="346" y="257"/>
                  </a:moveTo>
                  <a:cubicBezTo>
                    <a:pt x="346" y="256"/>
                    <a:pt x="346" y="256"/>
                    <a:pt x="346" y="257"/>
                  </a:cubicBezTo>
                  <a:close/>
                  <a:moveTo>
                    <a:pt x="5" y="210"/>
                  </a:moveTo>
                  <a:cubicBezTo>
                    <a:pt x="4" y="211"/>
                    <a:pt x="7" y="210"/>
                    <a:pt x="5" y="210"/>
                  </a:cubicBezTo>
                  <a:close/>
                  <a:moveTo>
                    <a:pt x="67" y="231"/>
                  </a:moveTo>
                  <a:cubicBezTo>
                    <a:pt x="65" y="231"/>
                    <a:pt x="67" y="233"/>
                    <a:pt x="67" y="233"/>
                  </a:cubicBezTo>
                  <a:cubicBezTo>
                    <a:pt x="67" y="232"/>
                    <a:pt x="67" y="232"/>
                    <a:pt x="67" y="231"/>
                  </a:cubicBezTo>
                  <a:close/>
                  <a:moveTo>
                    <a:pt x="354" y="158"/>
                  </a:moveTo>
                  <a:cubicBezTo>
                    <a:pt x="354" y="158"/>
                    <a:pt x="354" y="158"/>
                    <a:pt x="354" y="158"/>
                  </a:cubicBezTo>
                  <a:cubicBezTo>
                    <a:pt x="354" y="155"/>
                    <a:pt x="354" y="158"/>
                    <a:pt x="354" y="158"/>
                  </a:cubicBezTo>
                  <a:close/>
                  <a:moveTo>
                    <a:pt x="349" y="202"/>
                  </a:moveTo>
                  <a:cubicBezTo>
                    <a:pt x="349" y="203"/>
                    <a:pt x="349" y="203"/>
                    <a:pt x="350" y="204"/>
                  </a:cubicBezTo>
                  <a:cubicBezTo>
                    <a:pt x="350" y="203"/>
                    <a:pt x="350" y="202"/>
                    <a:pt x="349" y="202"/>
                  </a:cubicBezTo>
                  <a:close/>
                  <a:moveTo>
                    <a:pt x="188" y="184"/>
                  </a:moveTo>
                  <a:cubicBezTo>
                    <a:pt x="188" y="185"/>
                    <a:pt x="188" y="185"/>
                    <a:pt x="188" y="185"/>
                  </a:cubicBezTo>
                  <a:cubicBezTo>
                    <a:pt x="188" y="185"/>
                    <a:pt x="188" y="185"/>
                    <a:pt x="188" y="184"/>
                  </a:cubicBezTo>
                  <a:close/>
                  <a:moveTo>
                    <a:pt x="345" y="206"/>
                  </a:moveTo>
                  <a:cubicBezTo>
                    <a:pt x="344" y="207"/>
                    <a:pt x="344" y="208"/>
                    <a:pt x="345" y="208"/>
                  </a:cubicBezTo>
                  <a:cubicBezTo>
                    <a:pt x="345" y="207"/>
                    <a:pt x="345" y="207"/>
                    <a:pt x="345" y="206"/>
                  </a:cubicBezTo>
                  <a:cubicBezTo>
                    <a:pt x="345" y="206"/>
                    <a:pt x="345" y="206"/>
                    <a:pt x="345" y="206"/>
                  </a:cubicBezTo>
                  <a:close/>
                  <a:moveTo>
                    <a:pt x="330" y="261"/>
                  </a:moveTo>
                  <a:cubicBezTo>
                    <a:pt x="330" y="261"/>
                    <a:pt x="329" y="261"/>
                    <a:pt x="329" y="261"/>
                  </a:cubicBezTo>
                  <a:cubicBezTo>
                    <a:pt x="329" y="261"/>
                    <a:pt x="330" y="261"/>
                    <a:pt x="330" y="261"/>
                  </a:cubicBezTo>
                  <a:close/>
                  <a:moveTo>
                    <a:pt x="421" y="267"/>
                  </a:moveTo>
                  <a:cubicBezTo>
                    <a:pt x="423" y="269"/>
                    <a:pt x="420" y="265"/>
                    <a:pt x="421" y="267"/>
                  </a:cubicBezTo>
                  <a:close/>
                  <a:moveTo>
                    <a:pt x="365" y="242"/>
                  </a:moveTo>
                  <a:cubicBezTo>
                    <a:pt x="365" y="242"/>
                    <a:pt x="365" y="242"/>
                    <a:pt x="365" y="242"/>
                  </a:cubicBezTo>
                  <a:cubicBezTo>
                    <a:pt x="365" y="242"/>
                    <a:pt x="365" y="242"/>
                    <a:pt x="365" y="242"/>
                  </a:cubicBezTo>
                  <a:close/>
                  <a:moveTo>
                    <a:pt x="95" y="78"/>
                  </a:moveTo>
                  <a:cubicBezTo>
                    <a:pt x="95" y="78"/>
                    <a:pt x="95" y="78"/>
                    <a:pt x="95" y="78"/>
                  </a:cubicBezTo>
                  <a:cubicBezTo>
                    <a:pt x="95" y="78"/>
                    <a:pt x="95" y="78"/>
                    <a:pt x="95" y="78"/>
                  </a:cubicBezTo>
                  <a:cubicBezTo>
                    <a:pt x="94" y="78"/>
                    <a:pt x="93" y="80"/>
                    <a:pt x="94" y="81"/>
                  </a:cubicBezTo>
                  <a:cubicBezTo>
                    <a:pt x="95" y="81"/>
                    <a:pt x="96" y="80"/>
                    <a:pt x="96" y="79"/>
                  </a:cubicBezTo>
                  <a:cubicBezTo>
                    <a:pt x="95" y="80"/>
                    <a:pt x="96" y="78"/>
                    <a:pt x="95" y="78"/>
                  </a:cubicBezTo>
                  <a:close/>
                  <a:moveTo>
                    <a:pt x="88" y="81"/>
                  </a:moveTo>
                  <a:cubicBezTo>
                    <a:pt x="86" y="82"/>
                    <a:pt x="86" y="82"/>
                    <a:pt x="86" y="84"/>
                  </a:cubicBezTo>
                  <a:cubicBezTo>
                    <a:pt x="88" y="83"/>
                    <a:pt x="88" y="82"/>
                    <a:pt x="88" y="81"/>
                  </a:cubicBezTo>
                  <a:close/>
                  <a:moveTo>
                    <a:pt x="90" y="75"/>
                  </a:moveTo>
                  <a:cubicBezTo>
                    <a:pt x="90" y="75"/>
                    <a:pt x="89" y="74"/>
                    <a:pt x="88" y="75"/>
                  </a:cubicBezTo>
                  <a:cubicBezTo>
                    <a:pt x="89" y="75"/>
                    <a:pt x="89" y="76"/>
                    <a:pt x="90" y="75"/>
                  </a:cubicBezTo>
                  <a:close/>
                  <a:moveTo>
                    <a:pt x="80" y="89"/>
                  </a:moveTo>
                  <a:cubicBezTo>
                    <a:pt x="78" y="89"/>
                    <a:pt x="81" y="89"/>
                    <a:pt x="80" y="89"/>
                  </a:cubicBezTo>
                  <a:close/>
                  <a:moveTo>
                    <a:pt x="144" y="198"/>
                  </a:moveTo>
                  <a:cubicBezTo>
                    <a:pt x="143" y="196"/>
                    <a:pt x="142" y="199"/>
                    <a:pt x="144" y="198"/>
                  </a:cubicBezTo>
                  <a:close/>
                  <a:moveTo>
                    <a:pt x="147" y="195"/>
                  </a:moveTo>
                  <a:cubicBezTo>
                    <a:pt x="147" y="194"/>
                    <a:pt x="148" y="196"/>
                    <a:pt x="147" y="195"/>
                  </a:cubicBezTo>
                  <a:close/>
                  <a:moveTo>
                    <a:pt x="66" y="131"/>
                  </a:moveTo>
                  <a:cubicBezTo>
                    <a:pt x="66" y="132"/>
                    <a:pt x="66" y="132"/>
                    <a:pt x="66" y="131"/>
                  </a:cubicBezTo>
                  <a:cubicBezTo>
                    <a:pt x="65" y="133"/>
                    <a:pt x="69" y="132"/>
                    <a:pt x="69" y="130"/>
                  </a:cubicBezTo>
                  <a:cubicBezTo>
                    <a:pt x="69" y="129"/>
                    <a:pt x="69" y="122"/>
                    <a:pt x="68" y="122"/>
                  </a:cubicBezTo>
                  <a:cubicBezTo>
                    <a:pt x="65" y="124"/>
                    <a:pt x="67" y="129"/>
                    <a:pt x="66" y="131"/>
                  </a:cubicBezTo>
                  <a:close/>
                  <a:moveTo>
                    <a:pt x="101" y="143"/>
                  </a:moveTo>
                  <a:cubicBezTo>
                    <a:pt x="102" y="143"/>
                    <a:pt x="102" y="143"/>
                    <a:pt x="103" y="143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5" y="144"/>
                    <a:pt x="106" y="144"/>
                    <a:pt x="108" y="143"/>
                  </a:cubicBezTo>
                  <a:cubicBezTo>
                    <a:pt x="107" y="143"/>
                    <a:pt x="101" y="141"/>
                    <a:pt x="101" y="143"/>
                  </a:cubicBezTo>
                  <a:close/>
                  <a:moveTo>
                    <a:pt x="103" y="143"/>
                  </a:moveTo>
                  <a:cubicBezTo>
                    <a:pt x="103" y="143"/>
                    <a:pt x="103" y="143"/>
                    <a:pt x="103" y="143"/>
                  </a:cubicBezTo>
                  <a:cubicBezTo>
                    <a:pt x="103" y="143"/>
                    <a:pt x="104" y="144"/>
                    <a:pt x="103" y="143"/>
                  </a:cubicBezTo>
                  <a:close/>
                  <a:moveTo>
                    <a:pt x="124" y="145"/>
                  </a:moveTo>
                  <a:cubicBezTo>
                    <a:pt x="125" y="144"/>
                    <a:pt x="126" y="144"/>
                    <a:pt x="126" y="142"/>
                  </a:cubicBezTo>
                  <a:cubicBezTo>
                    <a:pt x="124" y="142"/>
                    <a:pt x="123" y="143"/>
                    <a:pt x="122" y="144"/>
                  </a:cubicBezTo>
                  <a:cubicBezTo>
                    <a:pt x="122" y="144"/>
                    <a:pt x="123" y="144"/>
                    <a:pt x="124" y="145"/>
                  </a:cubicBezTo>
                  <a:close/>
                  <a:moveTo>
                    <a:pt x="124" y="145"/>
                  </a:moveTo>
                  <a:cubicBezTo>
                    <a:pt x="123" y="145"/>
                    <a:pt x="125" y="144"/>
                    <a:pt x="124" y="145"/>
                  </a:cubicBezTo>
                  <a:close/>
                  <a:moveTo>
                    <a:pt x="54" y="131"/>
                  </a:moveTo>
                  <a:cubicBezTo>
                    <a:pt x="54" y="132"/>
                    <a:pt x="54" y="131"/>
                    <a:pt x="54" y="131"/>
                  </a:cubicBezTo>
                  <a:close/>
                  <a:moveTo>
                    <a:pt x="52" y="131"/>
                  </a:moveTo>
                  <a:cubicBezTo>
                    <a:pt x="53" y="132"/>
                    <a:pt x="54" y="132"/>
                    <a:pt x="54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5" y="130"/>
                    <a:pt x="54" y="130"/>
                    <a:pt x="52" y="131"/>
                  </a:cubicBezTo>
                  <a:close/>
                  <a:moveTo>
                    <a:pt x="105" y="138"/>
                  </a:moveTo>
                  <a:cubicBezTo>
                    <a:pt x="105" y="138"/>
                    <a:pt x="105" y="138"/>
                    <a:pt x="105" y="138"/>
                  </a:cubicBezTo>
                  <a:cubicBezTo>
                    <a:pt x="104" y="138"/>
                    <a:pt x="107" y="138"/>
                    <a:pt x="105" y="138"/>
                  </a:cubicBezTo>
                  <a:close/>
                  <a:moveTo>
                    <a:pt x="56" y="130"/>
                  </a:moveTo>
                  <a:cubicBezTo>
                    <a:pt x="56" y="130"/>
                    <a:pt x="56" y="130"/>
                    <a:pt x="56" y="130"/>
                  </a:cubicBezTo>
                  <a:cubicBezTo>
                    <a:pt x="56" y="130"/>
                    <a:pt x="56" y="130"/>
                    <a:pt x="56" y="130"/>
                  </a:cubicBezTo>
                  <a:close/>
                  <a:moveTo>
                    <a:pt x="105" y="128"/>
                  </a:moveTo>
                  <a:cubicBezTo>
                    <a:pt x="104" y="129"/>
                    <a:pt x="106" y="129"/>
                    <a:pt x="105" y="128"/>
                  </a:cubicBezTo>
                  <a:close/>
                  <a:moveTo>
                    <a:pt x="104" y="130"/>
                  </a:moveTo>
                  <a:cubicBezTo>
                    <a:pt x="103" y="130"/>
                    <a:pt x="106" y="130"/>
                    <a:pt x="104" y="130"/>
                  </a:cubicBezTo>
                  <a:close/>
                  <a:moveTo>
                    <a:pt x="107" y="136"/>
                  </a:moveTo>
                  <a:cubicBezTo>
                    <a:pt x="107" y="136"/>
                    <a:pt x="106" y="137"/>
                    <a:pt x="107" y="136"/>
                  </a:cubicBezTo>
                  <a:close/>
                  <a:moveTo>
                    <a:pt x="110" y="142"/>
                  </a:moveTo>
                  <a:cubicBezTo>
                    <a:pt x="109" y="140"/>
                    <a:pt x="110" y="143"/>
                    <a:pt x="110" y="142"/>
                  </a:cubicBezTo>
                  <a:close/>
                  <a:moveTo>
                    <a:pt x="50" y="132"/>
                  </a:moveTo>
                  <a:cubicBezTo>
                    <a:pt x="50" y="132"/>
                    <a:pt x="50" y="132"/>
                    <a:pt x="50" y="132"/>
                  </a:cubicBezTo>
                  <a:cubicBezTo>
                    <a:pt x="50" y="132"/>
                    <a:pt x="50" y="133"/>
                    <a:pt x="50" y="132"/>
                  </a:cubicBezTo>
                  <a:close/>
                  <a:moveTo>
                    <a:pt x="103" y="133"/>
                  </a:moveTo>
                  <a:cubicBezTo>
                    <a:pt x="103" y="134"/>
                    <a:pt x="103" y="132"/>
                    <a:pt x="103" y="133"/>
                  </a:cubicBezTo>
                  <a:close/>
                  <a:moveTo>
                    <a:pt x="103" y="137"/>
                  </a:moveTo>
                  <a:cubicBezTo>
                    <a:pt x="103" y="138"/>
                    <a:pt x="103" y="136"/>
                    <a:pt x="103" y="137"/>
                  </a:cubicBezTo>
                  <a:close/>
                  <a:moveTo>
                    <a:pt x="80" y="141"/>
                  </a:move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79" y="140"/>
                    <a:pt x="80" y="141"/>
                  </a:cubicBezTo>
                  <a:close/>
                  <a:moveTo>
                    <a:pt x="103" y="139"/>
                  </a:moveTo>
                  <a:cubicBezTo>
                    <a:pt x="103" y="139"/>
                    <a:pt x="103" y="139"/>
                    <a:pt x="103" y="139"/>
                  </a:cubicBezTo>
                  <a:cubicBezTo>
                    <a:pt x="103" y="139"/>
                    <a:pt x="103" y="139"/>
                    <a:pt x="103" y="139"/>
                  </a:cubicBezTo>
                  <a:close/>
                  <a:moveTo>
                    <a:pt x="126" y="142"/>
                  </a:moveTo>
                  <a:cubicBezTo>
                    <a:pt x="126" y="142"/>
                    <a:pt x="126" y="142"/>
                    <a:pt x="126" y="142"/>
                  </a:cubicBezTo>
                  <a:close/>
                  <a:moveTo>
                    <a:pt x="331" y="92"/>
                  </a:moveTo>
                  <a:cubicBezTo>
                    <a:pt x="331" y="92"/>
                    <a:pt x="331" y="92"/>
                    <a:pt x="331" y="92"/>
                  </a:cubicBezTo>
                  <a:cubicBezTo>
                    <a:pt x="330" y="93"/>
                    <a:pt x="331" y="91"/>
                    <a:pt x="331" y="92"/>
                  </a:cubicBezTo>
                  <a:close/>
                  <a:moveTo>
                    <a:pt x="334" y="93"/>
                  </a:moveTo>
                  <a:cubicBezTo>
                    <a:pt x="334" y="92"/>
                    <a:pt x="334" y="92"/>
                    <a:pt x="332" y="92"/>
                  </a:cubicBezTo>
                  <a:cubicBezTo>
                    <a:pt x="332" y="93"/>
                    <a:pt x="332" y="93"/>
                    <a:pt x="334" y="93"/>
                  </a:cubicBezTo>
                  <a:close/>
                  <a:moveTo>
                    <a:pt x="347" y="123"/>
                  </a:moveTo>
                  <a:cubicBezTo>
                    <a:pt x="347" y="123"/>
                    <a:pt x="347" y="123"/>
                    <a:pt x="347" y="123"/>
                  </a:cubicBezTo>
                  <a:close/>
                  <a:moveTo>
                    <a:pt x="376" y="107"/>
                  </a:moveTo>
                  <a:cubicBezTo>
                    <a:pt x="374" y="109"/>
                    <a:pt x="378" y="107"/>
                    <a:pt x="376" y="107"/>
                  </a:cubicBezTo>
                  <a:close/>
                  <a:moveTo>
                    <a:pt x="376" y="104"/>
                  </a:moveTo>
                  <a:cubicBezTo>
                    <a:pt x="376" y="104"/>
                    <a:pt x="374" y="108"/>
                    <a:pt x="377" y="105"/>
                  </a:cubicBezTo>
                  <a:cubicBezTo>
                    <a:pt x="376" y="105"/>
                    <a:pt x="378" y="103"/>
                    <a:pt x="376" y="104"/>
                  </a:cubicBezTo>
                  <a:close/>
                  <a:moveTo>
                    <a:pt x="190" y="32"/>
                  </a:moveTo>
                  <a:cubicBezTo>
                    <a:pt x="190" y="32"/>
                    <a:pt x="190" y="32"/>
                    <a:pt x="190" y="32"/>
                  </a:cubicBezTo>
                  <a:close/>
                  <a:moveTo>
                    <a:pt x="372" y="80"/>
                  </a:moveTo>
                  <a:cubicBezTo>
                    <a:pt x="374" y="79"/>
                    <a:pt x="373" y="79"/>
                    <a:pt x="373" y="78"/>
                  </a:cubicBezTo>
                  <a:cubicBezTo>
                    <a:pt x="372" y="78"/>
                    <a:pt x="371" y="78"/>
                    <a:pt x="372" y="80"/>
                  </a:cubicBezTo>
                  <a:close/>
                  <a:moveTo>
                    <a:pt x="373" y="116"/>
                  </a:moveTo>
                  <a:cubicBezTo>
                    <a:pt x="372" y="117"/>
                    <a:pt x="373" y="119"/>
                    <a:pt x="373" y="118"/>
                  </a:cubicBezTo>
                  <a:cubicBezTo>
                    <a:pt x="374" y="117"/>
                    <a:pt x="374" y="116"/>
                    <a:pt x="373" y="116"/>
                  </a:cubicBezTo>
                  <a:close/>
                  <a:moveTo>
                    <a:pt x="373" y="118"/>
                  </a:moveTo>
                  <a:cubicBezTo>
                    <a:pt x="373" y="118"/>
                    <a:pt x="373" y="118"/>
                    <a:pt x="373" y="118"/>
                  </a:cubicBezTo>
                  <a:close/>
                  <a:moveTo>
                    <a:pt x="141" y="52"/>
                  </a:moveTo>
                  <a:cubicBezTo>
                    <a:pt x="132" y="48"/>
                    <a:pt x="143" y="56"/>
                    <a:pt x="141" y="52"/>
                  </a:cubicBezTo>
                  <a:close/>
                  <a:moveTo>
                    <a:pt x="162" y="24"/>
                  </a:moveTo>
                  <a:cubicBezTo>
                    <a:pt x="161" y="25"/>
                    <a:pt x="156" y="27"/>
                    <a:pt x="155" y="28"/>
                  </a:cubicBezTo>
                  <a:cubicBezTo>
                    <a:pt x="154" y="29"/>
                    <a:pt x="151" y="29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48" y="32"/>
                    <a:pt x="145" y="34"/>
                    <a:pt x="143" y="35"/>
                  </a:cubicBezTo>
                  <a:cubicBezTo>
                    <a:pt x="144" y="35"/>
                    <a:pt x="142" y="41"/>
                    <a:pt x="141" y="41"/>
                  </a:cubicBezTo>
                  <a:cubicBezTo>
                    <a:pt x="140" y="42"/>
                    <a:pt x="140" y="44"/>
                    <a:pt x="140" y="45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1" y="45"/>
                    <a:pt x="141" y="46"/>
                    <a:pt x="142" y="47"/>
                  </a:cubicBezTo>
                  <a:cubicBezTo>
                    <a:pt x="146" y="49"/>
                    <a:pt x="151" y="49"/>
                    <a:pt x="152" y="47"/>
                  </a:cubicBezTo>
                  <a:cubicBezTo>
                    <a:pt x="152" y="46"/>
                    <a:pt x="146" y="45"/>
                    <a:pt x="147" y="42"/>
                  </a:cubicBezTo>
                  <a:cubicBezTo>
                    <a:pt x="148" y="39"/>
                    <a:pt x="150" y="37"/>
                    <a:pt x="152" y="34"/>
                  </a:cubicBezTo>
                  <a:cubicBezTo>
                    <a:pt x="154" y="31"/>
                    <a:pt x="159" y="29"/>
                    <a:pt x="162" y="27"/>
                  </a:cubicBezTo>
                  <a:cubicBezTo>
                    <a:pt x="163" y="26"/>
                    <a:pt x="163" y="25"/>
                    <a:pt x="163" y="25"/>
                  </a:cubicBezTo>
                  <a:cubicBezTo>
                    <a:pt x="163" y="24"/>
                    <a:pt x="163" y="24"/>
                    <a:pt x="162" y="24"/>
                  </a:cubicBezTo>
                  <a:close/>
                  <a:moveTo>
                    <a:pt x="150" y="30"/>
                  </a:move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0" y="30"/>
                    <a:pt x="150" y="30"/>
                  </a:cubicBezTo>
                  <a:close/>
                  <a:moveTo>
                    <a:pt x="370" y="123"/>
                  </a:moveTo>
                  <a:cubicBezTo>
                    <a:pt x="370" y="123"/>
                    <a:pt x="370" y="123"/>
                    <a:pt x="370" y="123"/>
                  </a:cubicBezTo>
                  <a:cubicBezTo>
                    <a:pt x="369" y="122"/>
                    <a:pt x="371" y="123"/>
                    <a:pt x="370" y="123"/>
                  </a:cubicBezTo>
                  <a:close/>
                  <a:moveTo>
                    <a:pt x="371" y="118"/>
                  </a:moveTo>
                  <a:cubicBezTo>
                    <a:pt x="371" y="119"/>
                    <a:pt x="367" y="119"/>
                    <a:pt x="369" y="121"/>
                  </a:cubicBezTo>
                  <a:cubicBezTo>
                    <a:pt x="370" y="120"/>
                    <a:pt x="371" y="119"/>
                    <a:pt x="371" y="119"/>
                  </a:cubicBezTo>
                  <a:cubicBezTo>
                    <a:pt x="371" y="119"/>
                    <a:pt x="371" y="118"/>
                    <a:pt x="371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35" name="Rectangle 82"/>
            <p:cNvSpPr>
              <a:spLocks noChangeArrowheads="1"/>
            </p:cNvSpPr>
            <p:nvPr/>
          </p:nvSpPr>
          <p:spPr bwMode="auto">
            <a:xfrm>
              <a:off x="2924175" y="482600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36" name="Rectangle 83"/>
            <p:cNvSpPr>
              <a:spLocks noChangeArrowheads="1"/>
            </p:cNvSpPr>
            <p:nvPr/>
          </p:nvSpPr>
          <p:spPr bwMode="auto">
            <a:xfrm>
              <a:off x="2951163" y="484505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37" name="Freeform 84"/>
            <p:cNvSpPr>
              <a:spLocks/>
            </p:cNvSpPr>
            <p:nvPr/>
          </p:nvSpPr>
          <p:spPr bwMode="auto">
            <a:xfrm>
              <a:off x="3030538" y="4737100"/>
              <a:ext cx="15875" cy="9525"/>
            </a:xfrm>
            <a:custGeom>
              <a:avLst/>
              <a:gdLst>
                <a:gd name="T0" fmla="*/ 19 w 20"/>
                <a:gd name="T1" fmla="*/ 3 h 11"/>
                <a:gd name="T2" fmla="*/ 9 w 20"/>
                <a:gd name="T3" fmla="*/ 2 h 11"/>
                <a:gd name="T4" fmla="*/ 0 w 20"/>
                <a:gd name="T5" fmla="*/ 5 h 11"/>
                <a:gd name="T6" fmla="*/ 3 w 20"/>
                <a:gd name="T7" fmla="*/ 5 h 11"/>
                <a:gd name="T8" fmla="*/ 1 w 20"/>
                <a:gd name="T9" fmla="*/ 7 h 11"/>
                <a:gd name="T10" fmla="*/ 4 w 20"/>
                <a:gd name="T11" fmla="*/ 8 h 11"/>
                <a:gd name="T12" fmla="*/ 4 w 20"/>
                <a:gd name="T13" fmla="*/ 10 h 11"/>
                <a:gd name="T14" fmla="*/ 8 w 20"/>
                <a:gd name="T15" fmla="*/ 10 h 11"/>
                <a:gd name="T16" fmla="*/ 19 w 20"/>
                <a:gd name="T17" fmla="*/ 7 h 11"/>
                <a:gd name="T18" fmla="*/ 20 w 20"/>
                <a:gd name="T19" fmla="*/ 5 h 11"/>
                <a:gd name="T20" fmla="*/ 19 w 20"/>
                <a:gd name="T2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11">
                  <a:moveTo>
                    <a:pt x="19" y="3"/>
                  </a:moveTo>
                  <a:cubicBezTo>
                    <a:pt x="14" y="1"/>
                    <a:pt x="15" y="0"/>
                    <a:pt x="9" y="2"/>
                  </a:cubicBezTo>
                  <a:cubicBezTo>
                    <a:pt x="6" y="4"/>
                    <a:pt x="1" y="0"/>
                    <a:pt x="0" y="5"/>
                  </a:cubicBezTo>
                  <a:cubicBezTo>
                    <a:pt x="0" y="5"/>
                    <a:pt x="3" y="5"/>
                    <a:pt x="3" y="5"/>
                  </a:cubicBezTo>
                  <a:cubicBezTo>
                    <a:pt x="4" y="6"/>
                    <a:pt x="1" y="7"/>
                    <a:pt x="1" y="7"/>
                  </a:cubicBezTo>
                  <a:cubicBezTo>
                    <a:pt x="4" y="8"/>
                    <a:pt x="1" y="6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0"/>
                    <a:pt x="7" y="10"/>
                    <a:pt x="8" y="10"/>
                  </a:cubicBezTo>
                  <a:cubicBezTo>
                    <a:pt x="9" y="11"/>
                    <a:pt x="17" y="9"/>
                    <a:pt x="19" y="7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0" y="4"/>
                    <a:pt x="1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38" name="Freeform 85"/>
            <p:cNvSpPr>
              <a:spLocks/>
            </p:cNvSpPr>
            <p:nvPr/>
          </p:nvSpPr>
          <p:spPr bwMode="auto">
            <a:xfrm>
              <a:off x="2928938" y="4819650"/>
              <a:ext cx="19050" cy="9525"/>
            </a:xfrm>
            <a:custGeom>
              <a:avLst/>
              <a:gdLst>
                <a:gd name="T0" fmla="*/ 25 w 25"/>
                <a:gd name="T1" fmla="*/ 12 h 13"/>
                <a:gd name="T2" fmla="*/ 14 w 25"/>
                <a:gd name="T3" fmla="*/ 6 h 13"/>
                <a:gd name="T4" fmla="*/ 0 w 25"/>
                <a:gd name="T5" fmla="*/ 7 h 13"/>
                <a:gd name="T6" fmla="*/ 1 w 25"/>
                <a:gd name="T7" fmla="*/ 8 h 13"/>
                <a:gd name="T8" fmla="*/ 8 w 25"/>
                <a:gd name="T9" fmla="*/ 5 h 13"/>
                <a:gd name="T10" fmla="*/ 14 w 25"/>
                <a:gd name="T11" fmla="*/ 9 h 13"/>
                <a:gd name="T12" fmla="*/ 18 w 25"/>
                <a:gd name="T13" fmla="*/ 12 h 13"/>
                <a:gd name="T14" fmla="*/ 16 w 25"/>
                <a:gd name="T15" fmla="*/ 13 h 13"/>
                <a:gd name="T16" fmla="*/ 17 w 25"/>
                <a:gd name="T17" fmla="*/ 13 h 13"/>
                <a:gd name="T18" fmla="*/ 21 w 25"/>
                <a:gd name="T19" fmla="*/ 13 h 13"/>
                <a:gd name="T20" fmla="*/ 25 w 25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3">
                  <a:moveTo>
                    <a:pt x="25" y="12"/>
                  </a:moveTo>
                  <a:cubicBezTo>
                    <a:pt x="24" y="10"/>
                    <a:pt x="16" y="6"/>
                    <a:pt x="14" y="6"/>
                  </a:cubicBezTo>
                  <a:cubicBezTo>
                    <a:pt x="11" y="0"/>
                    <a:pt x="3" y="6"/>
                    <a:pt x="0" y="7"/>
                  </a:cubicBezTo>
                  <a:cubicBezTo>
                    <a:pt x="1" y="7"/>
                    <a:pt x="1" y="8"/>
                    <a:pt x="1" y="8"/>
                  </a:cubicBezTo>
                  <a:cubicBezTo>
                    <a:pt x="3" y="7"/>
                    <a:pt x="6" y="6"/>
                    <a:pt x="8" y="5"/>
                  </a:cubicBezTo>
                  <a:cubicBezTo>
                    <a:pt x="6" y="7"/>
                    <a:pt x="12" y="8"/>
                    <a:pt x="14" y="9"/>
                  </a:cubicBezTo>
                  <a:cubicBezTo>
                    <a:pt x="15" y="9"/>
                    <a:pt x="18" y="12"/>
                    <a:pt x="18" y="12"/>
                  </a:cubicBezTo>
                  <a:cubicBezTo>
                    <a:pt x="18" y="12"/>
                    <a:pt x="17" y="12"/>
                    <a:pt x="16" y="13"/>
                  </a:cubicBezTo>
                  <a:cubicBezTo>
                    <a:pt x="17" y="12"/>
                    <a:pt x="17" y="13"/>
                    <a:pt x="17" y="13"/>
                  </a:cubicBezTo>
                  <a:cubicBezTo>
                    <a:pt x="18" y="13"/>
                    <a:pt x="20" y="13"/>
                    <a:pt x="21" y="13"/>
                  </a:cubicBezTo>
                  <a:cubicBezTo>
                    <a:pt x="23" y="13"/>
                    <a:pt x="24" y="13"/>
                    <a:pt x="2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39" name="Freeform 86"/>
            <p:cNvSpPr>
              <a:spLocks/>
            </p:cNvSpPr>
            <p:nvPr/>
          </p:nvSpPr>
          <p:spPr bwMode="auto">
            <a:xfrm>
              <a:off x="2944813" y="4829175"/>
              <a:ext cx="0" cy="0"/>
            </a:xfrm>
            <a:custGeom>
              <a:avLst/>
              <a:gdLst>
                <a:gd name="T0" fmla="*/ 0 w 1"/>
                <a:gd name="T1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0" name="Freeform 87"/>
            <p:cNvSpPr>
              <a:spLocks/>
            </p:cNvSpPr>
            <p:nvPr/>
          </p:nvSpPr>
          <p:spPr bwMode="auto">
            <a:xfrm>
              <a:off x="2946400" y="4829175"/>
              <a:ext cx="11113" cy="4763"/>
            </a:xfrm>
            <a:custGeom>
              <a:avLst/>
              <a:gdLst>
                <a:gd name="T0" fmla="*/ 15 w 15"/>
                <a:gd name="T1" fmla="*/ 3 h 6"/>
                <a:gd name="T2" fmla="*/ 3 w 15"/>
                <a:gd name="T3" fmla="*/ 0 h 6"/>
                <a:gd name="T4" fmla="*/ 4 w 15"/>
                <a:gd name="T5" fmla="*/ 3 h 6"/>
                <a:gd name="T6" fmla="*/ 0 w 15"/>
                <a:gd name="T7" fmla="*/ 4 h 6"/>
                <a:gd name="T8" fmla="*/ 7 w 15"/>
                <a:gd name="T9" fmla="*/ 6 h 6"/>
                <a:gd name="T10" fmla="*/ 15 w 15"/>
                <a:gd name="T11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6">
                  <a:moveTo>
                    <a:pt x="15" y="3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3" y="0"/>
                    <a:pt x="5" y="3"/>
                    <a:pt x="4" y="3"/>
                  </a:cubicBezTo>
                  <a:cubicBezTo>
                    <a:pt x="3" y="5"/>
                    <a:pt x="1" y="2"/>
                    <a:pt x="0" y="4"/>
                  </a:cubicBezTo>
                  <a:cubicBezTo>
                    <a:pt x="1" y="6"/>
                    <a:pt x="5" y="5"/>
                    <a:pt x="7" y="6"/>
                  </a:cubicBezTo>
                  <a:cubicBezTo>
                    <a:pt x="9" y="5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1" name="Freeform 88"/>
            <p:cNvSpPr>
              <a:spLocks/>
            </p:cNvSpPr>
            <p:nvPr/>
          </p:nvSpPr>
          <p:spPr bwMode="auto">
            <a:xfrm>
              <a:off x="2938463" y="4830763"/>
              <a:ext cx="4763" cy="3175"/>
            </a:xfrm>
            <a:custGeom>
              <a:avLst/>
              <a:gdLst>
                <a:gd name="T0" fmla="*/ 0 w 6"/>
                <a:gd name="T1" fmla="*/ 1 h 3"/>
                <a:gd name="T2" fmla="*/ 5 w 6"/>
                <a:gd name="T3" fmla="*/ 3 h 3"/>
                <a:gd name="T4" fmla="*/ 4 w 6"/>
                <a:gd name="T5" fmla="*/ 1 h 3"/>
                <a:gd name="T6" fmla="*/ 0 w 6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3">
                  <a:moveTo>
                    <a:pt x="0" y="1"/>
                  </a:moveTo>
                  <a:cubicBezTo>
                    <a:pt x="1" y="3"/>
                    <a:pt x="4" y="3"/>
                    <a:pt x="5" y="3"/>
                  </a:cubicBezTo>
                  <a:cubicBezTo>
                    <a:pt x="6" y="2"/>
                    <a:pt x="4" y="1"/>
                    <a:pt x="4" y="1"/>
                  </a:cubicBezTo>
                  <a:cubicBezTo>
                    <a:pt x="3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2" name="Freeform 89"/>
            <p:cNvSpPr>
              <a:spLocks/>
            </p:cNvSpPr>
            <p:nvPr/>
          </p:nvSpPr>
          <p:spPr bwMode="auto">
            <a:xfrm>
              <a:off x="2959100" y="4830763"/>
              <a:ext cx="3175" cy="3175"/>
            </a:xfrm>
            <a:custGeom>
              <a:avLst/>
              <a:gdLst>
                <a:gd name="T0" fmla="*/ 4 w 4"/>
                <a:gd name="T1" fmla="*/ 2 h 3"/>
                <a:gd name="T2" fmla="*/ 0 w 4"/>
                <a:gd name="T3" fmla="*/ 1 h 3"/>
                <a:gd name="T4" fmla="*/ 2 w 4"/>
                <a:gd name="T5" fmla="*/ 2 h 3"/>
                <a:gd name="T6" fmla="*/ 4 w 4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3">
                  <a:moveTo>
                    <a:pt x="4" y="2"/>
                  </a:moveTo>
                  <a:cubicBezTo>
                    <a:pt x="4" y="0"/>
                    <a:pt x="3" y="0"/>
                    <a:pt x="0" y="1"/>
                  </a:cubicBezTo>
                  <a:cubicBezTo>
                    <a:pt x="0" y="2"/>
                    <a:pt x="0" y="3"/>
                    <a:pt x="2" y="2"/>
                  </a:cubicBezTo>
                  <a:cubicBezTo>
                    <a:pt x="2" y="2"/>
                    <a:pt x="4" y="3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3" name="Freeform 90"/>
            <p:cNvSpPr>
              <a:spLocks/>
            </p:cNvSpPr>
            <p:nvPr/>
          </p:nvSpPr>
          <p:spPr bwMode="auto">
            <a:xfrm>
              <a:off x="2959100" y="483235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4" name="Freeform 91"/>
            <p:cNvSpPr>
              <a:spLocks/>
            </p:cNvSpPr>
            <p:nvPr/>
          </p:nvSpPr>
          <p:spPr bwMode="auto">
            <a:xfrm>
              <a:off x="2946400" y="4708525"/>
              <a:ext cx="1588" cy="4763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3 h 5"/>
                <a:gd name="T4" fmla="*/ 0 w 2"/>
                <a:gd name="T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2" y="5"/>
                    <a:pt x="2" y="0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5" name="Freeform 92"/>
            <p:cNvSpPr>
              <a:spLocks/>
            </p:cNvSpPr>
            <p:nvPr/>
          </p:nvSpPr>
          <p:spPr bwMode="auto">
            <a:xfrm>
              <a:off x="2936875" y="4706938"/>
              <a:ext cx="7938" cy="4763"/>
            </a:xfrm>
            <a:custGeom>
              <a:avLst/>
              <a:gdLst>
                <a:gd name="T0" fmla="*/ 4 w 9"/>
                <a:gd name="T1" fmla="*/ 4 h 7"/>
                <a:gd name="T2" fmla="*/ 1 w 9"/>
                <a:gd name="T3" fmla="*/ 4 h 7"/>
                <a:gd name="T4" fmla="*/ 2 w 9"/>
                <a:gd name="T5" fmla="*/ 6 h 7"/>
                <a:gd name="T6" fmla="*/ 3 w 9"/>
                <a:gd name="T7" fmla="*/ 6 h 7"/>
                <a:gd name="T8" fmla="*/ 9 w 9"/>
                <a:gd name="T9" fmla="*/ 3 h 7"/>
                <a:gd name="T10" fmla="*/ 4 w 9"/>
                <a:gd name="T1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7">
                  <a:moveTo>
                    <a:pt x="4" y="4"/>
                  </a:moveTo>
                  <a:cubicBezTo>
                    <a:pt x="2" y="4"/>
                    <a:pt x="2" y="4"/>
                    <a:pt x="1" y="4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7"/>
                    <a:pt x="8" y="5"/>
                    <a:pt x="9" y="3"/>
                  </a:cubicBezTo>
                  <a:cubicBezTo>
                    <a:pt x="8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6" name="Freeform 93"/>
            <p:cNvSpPr>
              <a:spLocks/>
            </p:cNvSpPr>
            <p:nvPr/>
          </p:nvSpPr>
          <p:spPr bwMode="auto">
            <a:xfrm>
              <a:off x="2944813" y="4821238"/>
              <a:ext cx="3175" cy="1588"/>
            </a:xfrm>
            <a:custGeom>
              <a:avLst/>
              <a:gdLst>
                <a:gd name="T0" fmla="*/ 3 w 3"/>
                <a:gd name="T1" fmla="*/ 3 h 3"/>
                <a:gd name="T2" fmla="*/ 1 w 3"/>
                <a:gd name="T3" fmla="*/ 0 h 3"/>
                <a:gd name="T4" fmla="*/ 3 w 3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3" y="3"/>
                  </a:moveTo>
                  <a:cubicBezTo>
                    <a:pt x="3" y="2"/>
                    <a:pt x="2" y="1"/>
                    <a:pt x="1" y="0"/>
                  </a:cubicBezTo>
                  <a:cubicBezTo>
                    <a:pt x="0" y="0"/>
                    <a:pt x="2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7" name="Freeform 94"/>
            <p:cNvSpPr>
              <a:spLocks/>
            </p:cNvSpPr>
            <p:nvPr/>
          </p:nvSpPr>
          <p:spPr bwMode="auto">
            <a:xfrm>
              <a:off x="2941638" y="481647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8" name="Freeform 95"/>
            <p:cNvSpPr>
              <a:spLocks/>
            </p:cNvSpPr>
            <p:nvPr/>
          </p:nvSpPr>
          <p:spPr bwMode="auto">
            <a:xfrm>
              <a:off x="2940050" y="4814888"/>
              <a:ext cx="4763" cy="4763"/>
            </a:xfrm>
            <a:custGeom>
              <a:avLst/>
              <a:gdLst>
                <a:gd name="T0" fmla="*/ 4 w 5"/>
                <a:gd name="T1" fmla="*/ 4 h 5"/>
                <a:gd name="T2" fmla="*/ 2 w 5"/>
                <a:gd name="T3" fmla="*/ 2 h 5"/>
                <a:gd name="T4" fmla="*/ 2 w 5"/>
                <a:gd name="T5" fmla="*/ 2 h 5"/>
                <a:gd name="T6" fmla="*/ 0 w 5"/>
                <a:gd name="T7" fmla="*/ 2 h 5"/>
                <a:gd name="T8" fmla="*/ 3 w 5"/>
                <a:gd name="T9" fmla="*/ 2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5"/>
                    <a:pt x="4" y="0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2"/>
                  </a:cubicBezTo>
                  <a:cubicBezTo>
                    <a:pt x="1" y="3"/>
                    <a:pt x="3" y="2"/>
                    <a:pt x="3" y="2"/>
                  </a:cubicBezTo>
                  <a:cubicBezTo>
                    <a:pt x="3" y="1"/>
                    <a:pt x="4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49" name="Freeform 96"/>
            <p:cNvSpPr>
              <a:spLocks/>
            </p:cNvSpPr>
            <p:nvPr/>
          </p:nvSpPr>
          <p:spPr bwMode="auto">
            <a:xfrm>
              <a:off x="2930525" y="4824413"/>
              <a:ext cx="1588" cy="158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1 w 1"/>
                <a:gd name="T5" fmla="*/ 1 h 2"/>
                <a:gd name="T6" fmla="*/ 0 w 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0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0" name="Freeform 97"/>
            <p:cNvSpPr>
              <a:spLocks/>
            </p:cNvSpPr>
            <p:nvPr/>
          </p:nvSpPr>
          <p:spPr bwMode="auto">
            <a:xfrm>
              <a:off x="2947988" y="4826000"/>
              <a:ext cx="1588" cy="158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2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0" y="0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1" name="Freeform 98"/>
            <p:cNvSpPr>
              <a:spLocks/>
            </p:cNvSpPr>
            <p:nvPr/>
          </p:nvSpPr>
          <p:spPr bwMode="auto">
            <a:xfrm>
              <a:off x="2986088" y="4987925"/>
              <a:ext cx="1588" cy="1588"/>
            </a:xfrm>
            <a:custGeom>
              <a:avLst/>
              <a:gdLst>
                <a:gd name="T0" fmla="*/ 1 w 2"/>
                <a:gd name="T1" fmla="*/ 1 h 2"/>
                <a:gd name="T2" fmla="*/ 2 w 2"/>
                <a:gd name="T3" fmla="*/ 1 h 2"/>
                <a:gd name="T4" fmla="*/ 1 w 2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2"/>
                    <a:pt x="0" y="1"/>
                    <a:pt x="2" y="1"/>
                  </a:cubicBezTo>
                  <a:cubicBezTo>
                    <a:pt x="2" y="0"/>
                    <a:pt x="2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2" name="Freeform 99"/>
            <p:cNvSpPr>
              <a:spLocks/>
            </p:cNvSpPr>
            <p:nvPr/>
          </p:nvSpPr>
          <p:spPr bwMode="auto">
            <a:xfrm>
              <a:off x="2970213" y="48355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0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2" y="1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2" y="3"/>
                    <a:pt x="1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3" name="Freeform 100"/>
            <p:cNvSpPr>
              <a:spLocks/>
            </p:cNvSpPr>
            <p:nvPr/>
          </p:nvSpPr>
          <p:spPr bwMode="auto">
            <a:xfrm>
              <a:off x="2970213" y="4837113"/>
              <a:ext cx="0" cy="0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4" name="Freeform 101"/>
            <p:cNvSpPr>
              <a:spLocks/>
            </p:cNvSpPr>
            <p:nvPr/>
          </p:nvSpPr>
          <p:spPr bwMode="auto">
            <a:xfrm>
              <a:off x="2976563" y="477996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5" name="Freeform 102"/>
            <p:cNvSpPr>
              <a:spLocks/>
            </p:cNvSpPr>
            <p:nvPr/>
          </p:nvSpPr>
          <p:spPr bwMode="auto">
            <a:xfrm>
              <a:off x="2947988" y="4822825"/>
              <a:ext cx="1588" cy="1588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1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0" y="0"/>
                    <a:pt x="0" y="1"/>
                    <a:pt x="1" y="2"/>
                  </a:cubicBezTo>
                  <a:cubicBezTo>
                    <a:pt x="3" y="1"/>
                    <a:pt x="2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6" name="Freeform 103"/>
            <p:cNvSpPr>
              <a:spLocks/>
            </p:cNvSpPr>
            <p:nvPr/>
          </p:nvSpPr>
          <p:spPr bwMode="auto">
            <a:xfrm>
              <a:off x="2981325" y="4989513"/>
              <a:ext cx="1588" cy="1588"/>
            </a:xfrm>
            <a:custGeom>
              <a:avLst/>
              <a:gdLst>
                <a:gd name="T0" fmla="*/ 0 w 2"/>
                <a:gd name="T1" fmla="*/ 2 h 2"/>
                <a:gd name="T2" fmla="*/ 0 w 2"/>
                <a:gd name="T3" fmla="*/ 2 h 2"/>
                <a:gd name="T4" fmla="*/ 0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7" name="Freeform 104"/>
            <p:cNvSpPr>
              <a:spLocks/>
            </p:cNvSpPr>
            <p:nvPr/>
          </p:nvSpPr>
          <p:spPr bwMode="auto">
            <a:xfrm>
              <a:off x="2970213" y="4838700"/>
              <a:ext cx="1588" cy="3175"/>
            </a:xfrm>
            <a:custGeom>
              <a:avLst/>
              <a:gdLst>
                <a:gd name="T0" fmla="*/ 1 w 1"/>
                <a:gd name="T1" fmla="*/ 2 h 3"/>
                <a:gd name="T2" fmla="*/ 1 w 1"/>
                <a:gd name="T3" fmla="*/ 2 h 3"/>
                <a:gd name="T4" fmla="*/ 0 w 1"/>
                <a:gd name="T5" fmla="*/ 1 h 3"/>
                <a:gd name="T6" fmla="*/ 1 w 1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2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0"/>
                    <a:pt x="0" y="1"/>
                  </a:cubicBezTo>
                  <a:cubicBezTo>
                    <a:pt x="0" y="1"/>
                    <a:pt x="1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8" name="Freeform 105"/>
            <p:cNvSpPr>
              <a:spLocks/>
            </p:cNvSpPr>
            <p:nvPr/>
          </p:nvSpPr>
          <p:spPr bwMode="auto">
            <a:xfrm>
              <a:off x="2970213" y="483870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1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59" name="Freeform 106"/>
            <p:cNvSpPr>
              <a:spLocks/>
            </p:cNvSpPr>
            <p:nvPr/>
          </p:nvSpPr>
          <p:spPr bwMode="auto">
            <a:xfrm>
              <a:off x="2971800" y="4843463"/>
              <a:ext cx="3175" cy="1588"/>
            </a:xfrm>
            <a:custGeom>
              <a:avLst/>
              <a:gdLst>
                <a:gd name="T0" fmla="*/ 2 w 3"/>
                <a:gd name="T1" fmla="*/ 1 h 2"/>
                <a:gd name="T2" fmla="*/ 2 w 3"/>
                <a:gd name="T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2" y="1"/>
                  </a:moveTo>
                  <a:cubicBezTo>
                    <a:pt x="0" y="0"/>
                    <a:pt x="3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0" name="Freeform 107"/>
            <p:cNvSpPr>
              <a:spLocks/>
            </p:cNvSpPr>
            <p:nvPr/>
          </p:nvSpPr>
          <p:spPr bwMode="auto">
            <a:xfrm>
              <a:off x="2967038" y="4833938"/>
              <a:ext cx="1588" cy="1588"/>
            </a:xfrm>
            <a:custGeom>
              <a:avLst/>
              <a:gdLst>
                <a:gd name="T0" fmla="*/ 2 w 2"/>
                <a:gd name="T1" fmla="*/ 1 h 3"/>
                <a:gd name="T2" fmla="*/ 1 w 2"/>
                <a:gd name="T3" fmla="*/ 1 h 3"/>
                <a:gd name="T4" fmla="*/ 2 w 2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1" name="Freeform 108"/>
            <p:cNvSpPr>
              <a:spLocks/>
            </p:cNvSpPr>
            <p:nvPr/>
          </p:nvSpPr>
          <p:spPr bwMode="auto">
            <a:xfrm>
              <a:off x="3033713" y="470852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1" y="2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2" name="Rectangle 109"/>
            <p:cNvSpPr>
              <a:spLocks noChangeArrowheads="1"/>
            </p:cNvSpPr>
            <p:nvPr/>
          </p:nvSpPr>
          <p:spPr bwMode="auto">
            <a:xfrm>
              <a:off x="3033713" y="4708525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3" name="Freeform 110"/>
            <p:cNvSpPr>
              <a:spLocks/>
            </p:cNvSpPr>
            <p:nvPr/>
          </p:nvSpPr>
          <p:spPr bwMode="auto">
            <a:xfrm>
              <a:off x="2954338" y="4845050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0 w 2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4" name="Freeform 111"/>
            <p:cNvSpPr>
              <a:spLocks/>
            </p:cNvSpPr>
            <p:nvPr/>
          </p:nvSpPr>
          <p:spPr bwMode="auto">
            <a:xfrm>
              <a:off x="2954338" y="48466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5" name="Freeform 112"/>
            <p:cNvSpPr>
              <a:spLocks/>
            </p:cNvSpPr>
            <p:nvPr/>
          </p:nvSpPr>
          <p:spPr bwMode="auto">
            <a:xfrm>
              <a:off x="2933700" y="4852988"/>
              <a:ext cx="3175" cy="1588"/>
            </a:xfrm>
            <a:custGeom>
              <a:avLst/>
              <a:gdLst>
                <a:gd name="T0" fmla="*/ 2 w 4"/>
                <a:gd name="T1" fmla="*/ 2 h 2"/>
                <a:gd name="T2" fmla="*/ 2 w 4"/>
                <a:gd name="T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" h="2">
                  <a:moveTo>
                    <a:pt x="2" y="2"/>
                  </a:moveTo>
                  <a:cubicBezTo>
                    <a:pt x="4" y="2"/>
                    <a:pt x="0" y="0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6" name="Freeform 113"/>
            <p:cNvSpPr>
              <a:spLocks/>
            </p:cNvSpPr>
            <p:nvPr/>
          </p:nvSpPr>
          <p:spPr bwMode="auto">
            <a:xfrm>
              <a:off x="2832100" y="4757738"/>
              <a:ext cx="3175" cy="1588"/>
            </a:xfrm>
            <a:custGeom>
              <a:avLst/>
              <a:gdLst>
                <a:gd name="T0" fmla="*/ 1 w 3"/>
                <a:gd name="T1" fmla="*/ 0 h 2"/>
                <a:gd name="T2" fmla="*/ 1 w 3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2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7" name="Freeform 114"/>
            <p:cNvSpPr>
              <a:spLocks/>
            </p:cNvSpPr>
            <p:nvPr/>
          </p:nvSpPr>
          <p:spPr bwMode="auto">
            <a:xfrm>
              <a:off x="2840038" y="4757738"/>
              <a:ext cx="0" cy="0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8" name="Freeform 115"/>
            <p:cNvSpPr>
              <a:spLocks/>
            </p:cNvSpPr>
            <p:nvPr/>
          </p:nvSpPr>
          <p:spPr bwMode="auto">
            <a:xfrm>
              <a:off x="2965450" y="4832350"/>
              <a:ext cx="4763" cy="1588"/>
            </a:xfrm>
            <a:custGeom>
              <a:avLst/>
              <a:gdLst>
                <a:gd name="T0" fmla="*/ 3 w 5"/>
                <a:gd name="T1" fmla="*/ 0 h 2"/>
                <a:gd name="T2" fmla="*/ 3 w 5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2">
                  <a:moveTo>
                    <a:pt x="3" y="0"/>
                  </a:moveTo>
                  <a:cubicBezTo>
                    <a:pt x="0" y="0"/>
                    <a:pt x="5" y="2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69" name="Freeform 116"/>
            <p:cNvSpPr>
              <a:spLocks/>
            </p:cNvSpPr>
            <p:nvPr/>
          </p:nvSpPr>
          <p:spPr bwMode="auto">
            <a:xfrm>
              <a:off x="2963863" y="4833938"/>
              <a:ext cx="1588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0" name="Freeform 117"/>
            <p:cNvSpPr>
              <a:spLocks/>
            </p:cNvSpPr>
            <p:nvPr/>
          </p:nvSpPr>
          <p:spPr bwMode="auto">
            <a:xfrm>
              <a:off x="2952750" y="4845050"/>
              <a:ext cx="1588" cy="0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3" y="1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1" name="Freeform 118"/>
            <p:cNvSpPr>
              <a:spLocks/>
            </p:cNvSpPr>
            <p:nvPr/>
          </p:nvSpPr>
          <p:spPr bwMode="auto">
            <a:xfrm>
              <a:off x="2955925" y="4845050"/>
              <a:ext cx="1588" cy="158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3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2" name="Rectangle 119"/>
            <p:cNvSpPr>
              <a:spLocks noChangeArrowheads="1"/>
            </p:cNvSpPr>
            <p:nvPr/>
          </p:nvSpPr>
          <p:spPr bwMode="auto">
            <a:xfrm>
              <a:off x="2968625" y="484505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3" name="Freeform 120"/>
            <p:cNvSpPr>
              <a:spLocks/>
            </p:cNvSpPr>
            <p:nvPr/>
          </p:nvSpPr>
          <p:spPr bwMode="auto">
            <a:xfrm>
              <a:off x="2951163" y="4824413"/>
              <a:ext cx="1588" cy="1588"/>
            </a:xfrm>
            <a:custGeom>
              <a:avLst/>
              <a:gdLst>
                <a:gd name="T0" fmla="*/ 0 w 2"/>
                <a:gd name="T1" fmla="*/ 1 h 1"/>
                <a:gd name="T2" fmla="*/ 2 w 2"/>
                <a:gd name="T3" fmla="*/ 0 h 1"/>
                <a:gd name="T4" fmla="*/ 2 w 2"/>
                <a:gd name="T5" fmla="*/ 0 h 1"/>
                <a:gd name="T6" fmla="*/ 0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4" name="Freeform 121"/>
            <p:cNvSpPr>
              <a:spLocks/>
            </p:cNvSpPr>
            <p:nvPr/>
          </p:nvSpPr>
          <p:spPr bwMode="auto">
            <a:xfrm>
              <a:off x="2873375" y="4802188"/>
              <a:ext cx="1588" cy="0"/>
            </a:xfrm>
            <a:custGeom>
              <a:avLst/>
              <a:gdLst>
                <a:gd name="T0" fmla="*/ 1 w 2"/>
                <a:gd name="T1" fmla="*/ 1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0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5" name="Freeform 122"/>
            <p:cNvSpPr>
              <a:spLocks/>
            </p:cNvSpPr>
            <p:nvPr/>
          </p:nvSpPr>
          <p:spPr bwMode="auto">
            <a:xfrm>
              <a:off x="2960688" y="4791075"/>
              <a:ext cx="1588" cy="0"/>
            </a:xfrm>
            <a:custGeom>
              <a:avLst/>
              <a:gdLst>
                <a:gd name="T0" fmla="*/ 1 w 2"/>
                <a:gd name="T1" fmla="*/ 0 w 2"/>
                <a:gd name="T2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6" name="Freeform 123"/>
            <p:cNvSpPr>
              <a:spLocks/>
            </p:cNvSpPr>
            <p:nvPr/>
          </p:nvSpPr>
          <p:spPr bwMode="auto">
            <a:xfrm>
              <a:off x="2963863" y="4848225"/>
              <a:ext cx="1588" cy="0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1"/>
                    <a:pt x="3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7" name="Freeform 124"/>
            <p:cNvSpPr>
              <a:spLocks/>
            </p:cNvSpPr>
            <p:nvPr/>
          </p:nvSpPr>
          <p:spPr bwMode="auto">
            <a:xfrm>
              <a:off x="2952750" y="4826000"/>
              <a:ext cx="0" cy="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8" name="Freeform 125"/>
            <p:cNvSpPr>
              <a:spLocks/>
            </p:cNvSpPr>
            <p:nvPr/>
          </p:nvSpPr>
          <p:spPr bwMode="auto">
            <a:xfrm>
              <a:off x="2954338" y="4746625"/>
              <a:ext cx="1588" cy="1588"/>
            </a:xfrm>
            <a:custGeom>
              <a:avLst/>
              <a:gdLst>
                <a:gd name="T0" fmla="*/ 0 w 3"/>
                <a:gd name="T1" fmla="*/ 1 h 2"/>
                <a:gd name="T2" fmla="*/ 3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1" y="2"/>
                    <a:pt x="2" y="1"/>
                    <a:pt x="3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79" name="Freeform 126"/>
            <p:cNvSpPr>
              <a:spLocks/>
            </p:cNvSpPr>
            <p:nvPr/>
          </p:nvSpPr>
          <p:spPr bwMode="auto">
            <a:xfrm>
              <a:off x="2954338" y="4759325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0 w 3"/>
                <a:gd name="T3" fmla="*/ 2 h 2"/>
                <a:gd name="T4" fmla="*/ 3 w 3"/>
                <a:gd name="T5" fmla="*/ 1 h 2"/>
                <a:gd name="T6" fmla="*/ 1 w 3"/>
                <a:gd name="T7" fmla="*/ 0 h 2"/>
                <a:gd name="T8" fmla="*/ 1 w 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1" y="2"/>
                    <a:pt x="2" y="1"/>
                    <a:pt x="3" y="1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0" name="Freeform 127"/>
            <p:cNvSpPr>
              <a:spLocks/>
            </p:cNvSpPr>
            <p:nvPr/>
          </p:nvSpPr>
          <p:spPr bwMode="auto">
            <a:xfrm>
              <a:off x="2954338" y="4759325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1" name="Freeform 128"/>
            <p:cNvSpPr>
              <a:spLocks/>
            </p:cNvSpPr>
            <p:nvPr/>
          </p:nvSpPr>
          <p:spPr bwMode="auto">
            <a:xfrm>
              <a:off x="2957513" y="4746625"/>
              <a:ext cx="1588" cy="3175"/>
            </a:xfrm>
            <a:custGeom>
              <a:avLst/>
              <a:gdLst>
                <a:gd name="T0" fmla="*/ 2 w 2"/>
                <a:gd name="T1" fmla="*/ 1 h 3"/>
                <a:gd name="T2" fmla="*/ 0 w 2"/>
                <a:gd name="T3" fmla="*/ 2 h 3"/>
                <a:gd name="T4" fmla="*/ 0 w 2"/>
                <a:gd name="T5" fmla="*/ 2 h 3"/>
                <a:gd name="T6" fmla="*/ 2 w 2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2" y="1"/>
                  </a:moveTo>
                  <a:cubicBezTo>
                    <a:pt x="1" y="0"/>
                    <a:pt x="1" y="0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2" name="Freeform 129"/>
            <p:cNvSpPr>
              <a:spLocks/>
            </p:cNvSpPr>
            <p:nvPr/>
          </p:nvSpPr>
          <p:spPr bwMode="auto">
            <a:xfrm>
              <a:off x="2957513" y="4748213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3" name="Freeform 130"/>
            <p:cNvSpPr>
              <a:spLocks/>
            </p:cNvSpPr>
            <p:nvPr/>
          </p:nvSpPr>
          <p:spPr bwMode="auto">
            <a:xfrm>
              <a:off x="2963863" y="4729163"/>
              <a:ext cx="1588" cy="3175"/>
            </a:xfrm>
            <a:custGeom>
              <a:avLst/>
              <a:gdLst>
                <a:gd name="T0" fmla="*/ 0 w 3"/>
                <a:gd name="T1" fmla="*/ 5 h 5"/>
                <a:gd name="T2" fmla="*/ 3 w 3"/>
                <a:gd name="T3" fmla="*/ 3 h 5"/>
                <a:gd name="T4" fmla="*/ 0 w 3"/>
                <a:gd name="T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0" y="5"/>
                  </a:moveTo>
                  <a:cubicBezTo>
                    <a:pt x="1" y="5"/>
                    <a:pt x="2" y="4"/>
                    <a:pt x="3" y="3"/>
                  </a:cubicBezTo>
                  <a:cubicBezTo>
                    <a:pt x="3" y="0"/>
                    <a:pt x="0" y="5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4" name="Freeform 131"/>
            <p:cNvSpPr>
              <a:spLocks/>
            </p:cNvSpPr>
            <p:nvPr/>
          </p:nvSpPr>
          <p:spPr bwMode="auto">
            <a:xfrm>
              <a:off x="2960688" y="4745038"/>
              <a:ext cx="3175" cy="0"/>
            </a:xfrm>
            <a:custGeom>
              <a:avLst/>
              <a:gdLst>
                <a:gd name="T0" fmla="*/ 1 w 5"/>
                <a:gd name="T1" fmla="*/ 1 h 1"/>
                <a:gd name="T2" fmla="*/ 1 w 5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" h="1">
                  <a:moveTo>
                    <a:pt x="1" y="1"/>
                  </a:moveTo>
                  <a:cubicBezTo>
                    <a:pt x="5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5" name="Freeform 132"/>
            <p:cNvSpPr>
              <a:spLocks/>
            </p:cNvSpPr>
            <p:nvPr/>
          </p:nvSpPr>
          <p:spPr bwMode="auto">
            <a:xfrm>
              <a:off x="2962275" y="4745038"/>
              <a:ext cx="1588" cy="0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6" name="Freeform 133"/>
            <p:cNvSpPr>
              <a:spLocks/>
            </p:cNvSpPr>
            <p:nvPr/>
          </p:nvSpPr>
          <p:spPr bwMode="auto">
            <a:xfrm>
              <a:off x="2971800" y="4751388"/>
              <a:ext cx="1588" cy="3175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2" y="3"/>
                    <a:pt x="0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7" name="Freeform 134"/>
            <p:cNvSpPr>
              <a:spLocks/>
            </p:cNvSpPr>
            <p:nvPr/>
          </p:nvSpPr>
          <p:spPr bwMode="auto">
            <a:xfrm>
              <a:off x="2962275" y="4743450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8" name="Freeform 135"/>
            <p:cNvSpPr>
              <a:spLocks/>
            </p:cNvSpPr>
            <p:nvPr/>
          </p:nvSpPr>
          <p:spPr bwMode="auto">
            <a:xfrm>
              <a:off x="2952750" y="4768850"/>
              <a:ext cx="0" cy="0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1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89" name="Freeform 136"/>
            <p:cNvSpPr>
              <a:spLocks/>
            </p:cNvSpPr>
            <p:nvPr/>
          </p:nvSpPr>
          <p:spPr bwMode="auto">
            <a:xfrm>
              <a:off x="2954338" y="4697413"/>
              <a:ext cx="36513" cy="22225"/>
            </a:xfrm>
            <a:custGeom>
              <a:avLst/>
              <a:gdLst>
                <a:gd name="T0" fmla="*/ 12 w 49"/>
                <a:gd name="T1" fmla="*/ 4 h 28"/>
                <a:gd name="T2" fmla="*/ 14 w 49"/>
                <a:gd name="T3" fmla="*/ 8 h 28"/>
                <a:gd name="T4" fmla="*/ 6 w 49"/>
                <a:gd name="T5" fmla="*/ 8 h 28"/>
                <a:gd name="T6" fmla="*/ 8 w 49"/>
                <a:gd name="T7" fmla="*/ 13 h 28"/>
                <a:gd name="T8" fmla="*/ 9 w 49"/>
                <a:gd name="T9" fmla="*/ 17 h 28"/>
                <a:gd name="T10" fmla="*/ 9 w 49"/>
                <a:gd name="T11" fmla="*/ 20 h 28"/>
                <a:gd name="T12" fmla="*/ 0 w 49"/>
                <a:gd name="T13" fmla="*/ 20 h 28"/>
                <a:gd name="T14" fmla="*/ 3 w 49"/>
                <a:gd name="T15" fmla="*/ 22 h 28"/>
                <a:gd name="T16" fmla="*/ 4 w 49"/>
                <a:gd name="T17" fmla="*/ 23 h 28"/>
                <a:gd name="T18" fmla="*/ 5 w 49"/>
                <a:gd name="T19" fmla="*/ 28 h 28"/>
                <a:gd name="T20" fmla="*/ 7 w 49"/>
                <a:gd name="T21" fmla="*/ 28 h 28"/>
                <a:gd name="T22" fmla="*/ 7 w 49"/>
                <a:gd name="T23" fmla="*/ 23 h 28"/>
                <a:gd name="T24" fmla="*/ 12 w 49"/>
                <a:gd name="T25" fmla="*/ 23 h 28"/>
                <a:gd name="T26" fmla="*/ 19 w 49"/>
                <a:gd name="T27" fmla="*/ 24 h 28"/>
                <a:gd name="T28" fmla="*/ 23 w 49"/>
                <a:gd name="T29" fmla="*/ 21 h 28"/>
                <a:gd name="T30" fmla="*/ 49 w 49"/>
                <a:gd name="T31" fmla="*/ 5 h 28"/>
                <a:gd name="T32" fmla="*/ 12 w 49"/>
                <a:gd name="T33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28">
                  <a:moveTo>
                    <a:pt x="12" y="4"/>
                  </a:moveTo>
                  <a:cubicBezTo>
                    <a:pt x="12" y="6"/>
                    <a:pt x="14" y="7"/>
                    <a:pt x="14" y="8"/>
                  </a:cubicBezTo>
                  <a:cubicBezTo>
                    <a:pt x="9" y="6"/>
                    <a:pt x="11" y="6"/>
                    <a:pt x="6" y="8"/>
                  </a:cubicBezTo>
                  <a:cubicBezTo>
                    <a:pt x="1" y="11"/>
                    <a:pt x="8" y="12"/>
                    <a:pt x="8" y="13"/>
                  </a:cubicBezTo>
                  <a:cubicBezTo>
                    <a:pt x="4" y="14"/>
                    <a:pt x="8" y="16"/>
                    <a:pt x="9" y="17"/>
                  </a:cubicBezTo>
                  <a:cubicBezTo>
                    <a:pt x="14" y="19"/>
                    <a:pt x="12" y="20"/>
                    <a:pt x="9" y="20"/>
                  </a:cubicBezTo>
                  <a:cubicBezTo>
                    <a:pt x="6" y="21"/>
                    <a:pt x="0" y="20"/>
                    <a:pt x="0" y="20"/>
                  </a:cubicBezTo>
                  <a:cubicBezTo>
                    <a:pt x="0" y="23"/>
                    <a:pt x="2" y="22"/>
                    <a:pt x="3" y="22"/>
                  </a:cubicBezTo>
                  <a:cubicBezTo>
                    <a:pt x="3" y="23"/>
                    <a:pt x="4" y="23"/>
                    <a:pt x="4" y="23"/>
                  </a:cubicBezTo>
                  <a:cubicBezTo>
                    <a:pt x="5" y="25"/>
                    <a:pt x="1" y="27"/>
                    <a:pt x="5" y="28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7" y="27"/>
                    <a:pt x="7" y="25"/>
                    <a:pt x="7" y="23"/>
                  </a:cubicBezTo>
                  <a:cubicBezTo>
                    <a:pt x="9" y="23"/>
                    <a:pt x="10" y="23"/>
                    <a:pt x="12" y="23"/>
                  </a:cubicBezTo>
                  <a:cubicBezTo>
                    <a:pt x="15" y="23"/>
                    <a:pt x="17" y="23"/>
                    <a:pt x="19" y="24"/>
                  </a:cubicBezTo>
                  <a:cubicBezTo>
                    <a:pt x="23" y="24"/>
                    <a:pt x="23" y="21"/>
                    <a:pt x="23" y="21"/>
                  </a:cubicBezTo>
                  <a:cubicBezTo>
                    <a:pt x="20" y="19"/>
                    <a:pt x="49" y="5"/>
                    <a:pt x="49" y="5"/>
                  </a:cubicBezTo>
                  <a:cubicBezTo>
                    <a:pt x="35" y="0"/>
                    <a:pt x="25" y="1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0" name="Freeform 137"/>
            <p:cNvSpPr>
              <a:spLocks/>
            </p:cNvSpPr>
            <p:nvPr/>
          </p:nvSpPr>
          <p:spPr bwMode="auto">
            <a:xfrm>
              <a:off x="2959100" y="4716463"/>
              <a:ext cx="9525" cy="3175"/>
            </a:xfrm>
            <a:custGeom>
              <a:avLst/>
              <a:gdLst>
                <a:gd name="T0" fmla="*/ 7 w 13"/>
                <a:gd name="T1" fmla="*/ 0 h 4"/>
                <a:gd name="T2" fmla="*/ 1 w 13"/>
                <a:gd name="T3" fmla="*/ 0 h 4"/>
                <a:gd name="T4" fmla="*/ 0 w 13"/>
                <a:gd name="T5" fmla="*/ 3 h 4"/>
                <a:gd name="T6" fmla="*/ 7 w 13"/>
                <a:gd name="T7" fmla="*/ 3 h 4"/>
                <a:gd name="T8" fmla="*/ 10 w 13"/>
                <a:gd name="T9" fmla="*/ 4 h 4"/>
                <a:gd name="T10" fmla="*/ 13 w 13"/>
                <a:gd name="T11" fmla="*/ 1 h 4"/>
                <a:gd name="T12" fmla="*/ 7 w 13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4" y="0"/>
                    <a:pt x="1" y="0"/>
                    <a:pt x="1" y="0"/>
                  </a:cubicBezTo>
                  <a:cubicBezTo>
                    <a:pt x="1" y="0"/>
                    <a:pt x="1" y="1"/>
                    <a:pt x="0" y="3"/>
                  </a:cubicBezTo>
                  <a:cubicBezTo>
                    <a:pt x="3" y="3"/>
                    <a:pt x="6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2" y="3"/>
                    <a:pt x="13" y="3"/>
                    <a:pt x="13" y="1"/>
                  </a:cubicBezTo>
                  <a:cubicBezTo>
                    <a:pt x="12" y="0"/>
                    <a:pt x="9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1" name="Freeform 138"/>
            <p:cNvSpPr>
              <a:spLocks/>
            </p:cNvSpPr>
            <p:nvPr/>
          </p:nvSpPr>
          <p:spPr bwMode="auto">
            <a:xfrm>
              <a:off x="2951163" y="4716463"/>
              <a:ext cx="3175" cy="1588"/>
            </a:xfrm>
            <a:custGeom>
              <a:avLst/>
              <a:gdLst>
                <a:gd name="T0" fmla="*/ 0 w 5"/>
                <a:gd name="T1" fmla="*/ 2 h 3"/>
                <a:gd name="T2" fmla="*/ 3 w 5"/>
                <a:gd name="T3" fmla="*/ 3 h 3"/>
                <a:gd name="T4" fmla="*/ 4 w 5"/>
                <a:gd name="T5" fmla="*/ 1 h 3"/>
                <a:gd name="T6" fmla="*/ 0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2"/>
                  </a:moveTo>
                  <a:cubicBezTo>
                    <a:pt x="1" y="2"/>
                    <a:pt x="2" y="3"/>
                    <a:pt x="3" y="3"/>
                  </a:cubicBezTo>
                  <a:cubicBezTo>
                    <a:pt x="4" y="3"/>
                    <a:pt x="5" y="2"/>
                    <a:pt x="4" y="1"/>
                  </a:cubicBezTo>
                  <a:cubicBezTo>
                    <a:pt x="3" y="0"/>
                    <a:pt x="2" y="0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2" name="Freeform 139"/>
            <p:cNvSpPr>
              <a:spLocks/>
            </p:cNvSpPr>
            <p:nvPr/>
          </p:nvSpPr>
          <p:spPr bwMode="auto">
            <a:xfrm>
              <a:off x="2959100" y="471170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3" name="Rectangle 140"/>
            <p:cNvSpPr>
              <a:spLocks noChangeArrowheads="1"/>
            </p:cNvSpPr>
            <p:nvPr/>
          </p:nvSpPr>
          <p:spPr bwMode="auto">
            <a:xfrm>
              <a:off x="2957513" y="471170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4" name="Freeform 141"/>
            <p:cNvSpPr>
              <a:spLocks/>
            </p:cNvSpPr>
            <p:nvPr/>
          </p:nvSpPr>
          <p:spPr bwMode="auto">
            <a:xfrm>
              <a:off x="2954338" y="4708525"/>
              <a:ext cx="3175" cy="3175"/>
            </a:xfrm>
            <a:custGeom>
              <a:avLst/>
              <a:gdLst>
                <a:gd name="T0" fmla="*/ 2 w 4"/>
                <a:gd name="T1" fmla="*/ 3 h 5"/>
                <a:gd name="T2" fmla="*/ 3 w 4"/>
                <a:gd name="T3" fmla="*/ 1 h 5"/>
                <a:gd name="T4" fmla="*/ 2 w 4"/>
                <a:gd name="T5" fmla="*/ 0 h 5"/>
                <a:gd name="T6" fmla="*/ 0 w 4"/>
                <a:gd name="T7" fmla="*/ 0 h 5"/>
                <a:gd name="T8" fmla="*/ 0 w 4"/>
                <a:gd name="T9" fmla="*/ 3 h 5"/>
                <a:gd name="T10" fmla="*/ 4 w 4"/>
                <a:gd name="T11" fmla="*/ 4 h 5"/>
                <a:gd name="T12" fmla="*/ 2 w 4"/>
                <a:gd name="T1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2" y="3"/>
                  </a:moveTo>
                  <a:cubicBezTo>
                    <a:pt x="4" y="3"/>
                    <a:pt x="4" y="2"/>
                    <a:pt x="3" y="1"/>
                  </a:cubicBezTo>
                  <a:cubicBezTo>
                    <a:pt x="3" y="1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4"/>
                    <a:pt x="3" y="5"/>
                    <a:pt x="4" y="4"/>
                  </a:cubicBezTo>
                  <a:cubicBezTo>
                    <a:pt x="4" y="4"/>
                    <a:pt x="3" y="4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5" name="Freeform 142"/>
            <p:cNvSpPr>
              <a:spLocks/>
            </p:cNvSpPr>
            <p:nvPr/>
          </p:nvSpPr>
          <p:spPr bwMode="auto">
            <a:xfrm>
              <a:off x="2927350" y="4708525"/>
              <a:ext cx="15875" cy="9525"/>
            </a:xfrm>
            <a:custGeom>
              <a:avLst/>
              <a:gdLst>
                <a:gd name="T0" fmla="*/ 21 w 21"/>
                <a:gd name="T1" fmla="*/ 10 h 14"/>
                <a:gd name="T2" fmla="*/ 8 w 21"/>
                <a:gd name="T3" fmla="*/ 12 h 14"/>
                <a:gd name="T4" fmla="*/ 10 w 21"/>
                <a:gd name="T5" fmla="*/ 11 h 14"/>
                <a:gd name="T6" fmla="*/ 3 w 21"/>
                <a:gd name="T7" fmla="*/ 8 h 14"/>
                <a:gd name="T8" fmla="*/ 1 w 21"/>
                <a:gd name="T9" fmla="*/ 7 h 14"/>
                <a:gd name="T10" fmla="*/ 0 w 21"/>
                <a:gd name="T11" fmla="*/ 7 h 14"/>
                <a:gd name="T12" fmla="*/ 10 w 21"/>
                <a:gd name="T13" fmla="*/ 5 h 14"/>
                <a:gd name="T14" fmla="*/ 13 w 21"/>
                <a:gd name="T15" fmla="*/ 6 h 14"/>
                <a:gd name="T16" fmla="*/ 12 w 21"/>
                <a:gd name="T17" fmla="*/ 6 h 14"/>
                <a:gd name="T18" fmla="*/ 19 w 21"/>
                <a:gd name="T19" fmla="*/ 6 h 14"/>
                <a:gd name="T20" fmla="*/ 21 w 21"/>
                <a:gd name="T21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4">
                  <a:moveTo>
                    <a:pt x="21" y="10"/>
                  </a:moveTo>
                  <a:cubicBezTo>
                    <a:pt x="19" y="12"/>
                    <a:pt x="10" y="14"/>
                    <a:pt x="8" y="12"/>
                  </a:cubicBezTo>
                  <a:cubicBezTo>
                    <a:pt x="8" y="11"/>
                    <a:pt x="9" y="11"/>
                    <a:pt x="10" y="11"/>
                  </a:cubicBezTo>
                  <a:cubicBezTo>
                    <a:pt x="9" y="10"/>
                    <a:pt x="4" y="9"/>
                    <a:pt x="3" y="8"/>
                  </a:cubicBezTo>
                  <a:cubicBezTo>
                    <a:pt x="4" y="8"/>
                    <a:pt x="1" y="7"/>
                    <a:pt x="1" y="7"/>
                  </a:cubicBezTo>
                  <a:cubicBezTo>
                    <a:pt x="1" y="7"/>
                    <a:pt x="1" y="6"/>
                    <a:pt x="0" y="7"/>
                  </a:cubicBezTo>
                  <a:cubicBezTo>
                    <a:pt x="1" y="4"/>
                    <a:pt x="11" y="0"/>
                    <a:pt x="10" y="5"/>
                  </a:cubicBezTo>
                  <a:cubicBezTo>
                    <a:pt x="11" y="6"/>
                    <a:pt x="13" y="3"/>
                    <a:pt x="13" y="6"/>
                  </a:cubicBezTo>
                  <a:cubicBezTo>
                    <a:pt x="13" y="6"/>
                    <a:pt x="12" y="6"/>
                    <a:pt x="12" y="6"/>
                  </a:cubicBezTo>
                  <a:cubicBezTo>
                    <a:pt x="11" y="13"/>
                    <a:pt x="18" y="6"/>
                    <a:pt x="19" y="6"/>
                  </a:cubicBezTo>
                  <a:cubicBezTo>
                    <a:pt x="19" y="6"/>
                    <a:pt x="20" y="10"/>
                    <a:pt x="2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6" name="Freeform 143"/>
            <p:cNvSpPr>
              <a:spLocks/>
            </p:cNvSpPr>
            <p:nvPr/>
          </p:nvSpPr>
          <p:spPr bwMode="auto">
            <a:xfrm>
              <a:off x="2943225" y="4714875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2 h 2"/>
                <a:gd name="T6" fmla="*/ 0 w 2"/>
                <a:gd name="T7" fmla="*/ 2 h 2"/>
                <a:gd name="T8" fmla="*/ 2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2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7" name="Freeform 144"/>
            <p:cNvSpPr>
              <a:spLocks/>
            </p:cNvSpPr>
            <p:nvPr/>
          </p:nvSpPr>
          <p:spPr bwMode="auto">
            <a:xfrm>
              <a:off x="2944813" y="4711700"/>
              <a:ext cx="9525" cy="6350"/>
            </a:xfrm>
            <a:custGeom>
              <a:avLst/>
              <a:gdLst>
                <a:gd name="T0" fmla="*/ 6 w 12"/>
                <a:gd name="T1" fmla="*/ 3 h 8"/>
                <a:gd name="T2" fmla="*/ 6 w 12"/>
                <a:gd name="T3" fmla="*/ 4 h 8"/>
                <a:gd name="T4" fmla="*/ 5 w 12"/>
                <a:gd name="T5" fmla="*/ 3 h 8"/>
                <a:gd name="T6" fmla="*/ 4 w 12"/>
                <a:gd name="T7" fmla="*/ 4 h 8"/>
                <a:gd name="T8" fmla="*/ 2 w 12"/>
                <a:gd name="T9" fmla="*/ 2 h 8"/>
                <a:gd name="T10" fmla="*/ 2 w 12"/>
                <a:gd name="T11" fmla="*/ 4 h 8"/>
                <a:gd name="T12" fmla="*/ 5 w 12"/>
                <a:gd name="T13" fmla="*/ 7 h 8"/>
                <a:gd name="T14" fmla="*/ 6 w 12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6" y="3"/>
                  </a:moveTo>
                  <a:cubicBezTo>
                    <a:pt x="6" y="3"/>
                    <a:pt x="6" y="3"/>
                    <a:pt x="6" y="4"/>
                  </a:cubicBezTo>
                  <a:cubicBezTo>
                    <a:pt x="6" y="4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3"/>
                    <a:pt x="3" y="2"/>
                    <a:pt x="2" y="2"/>
                  </a:cubicBezTo>
                  <a:cubicBezTo>
                    <a:pt x="0" y="2"/>
                    <a:pt x="2" y="4"/>
                    <a:pt x="2" y="4"/>
                  </a:cubicBezTo>
                  <a:cubicBezTo>
                    <a:pt x="3" y="6"/>
                    <a:pt x="3" y="5"/>
                    <a:pt x="5" y="7"/>
                  </a:cubicBezTo>
                  <a:cubicBezTo>
                    <a:pt x="12" y="8"/>
                    <a:pt x="9" y="0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8" name="Freeform 145"/>
            <p:cNvSpPr>
              <a:spLocks/>
            </p:cNvSpPr>
            <p:nvPr/>
          </p:nvSpPr>
          <p:spPr bwMode="auto">
            <a:xfrm>
              <a:off x="2974975" y="4695825"/>
              <a:ext cx="65088" cy="61913"/>
            </a:xfrm>
            <a:custGeom>
              <a:avLst/>
              <a:gdLst>
                <a:gd name="T0" fmla="*/ 84 w 84"/>
                <a:gd name="T1" fmla="*/ 10 h 80"/>
                <a:gd name="T2" fmla="*/ 72 w 84"/>
                <a:gd name="T3" fmla="*/ 7 h 80"/>
                <a:gd name="T4" fmla="*/ 53 w 84"/>
                <a:gd name="T5" fmla="*/ 4 h 80"/>
                <a:gd name="T6" fmla="*/ 39 w 84"/>
                <a:gd name="T7" fmla="*/ 7 h 80"/>
                <a:gd name="T8" fmla="*/ 39 w 84"/>
                <a:gd name="T9" fmla="*/ 9 h 80"/>
                <a:gd name="T10" fmla="*/ 35 w 84"/>
                <a:gd name="T11" fmla="*/ 8 h 80"/>
                <a:gd name="T12" fmla="*/ 35 w 84"/>
                <a:gd name="T13" fmla="*/ 10 h 80"/>
                <a:gd name="T14" fmla="*/ 32 w 84"/>
                <a:gd name="T15" fmla="*/ 10 h 80"/>
                <a:gd name="T16" fmla="*/ 12 w 84"/>
                <a:gd name="T17" fmla="*/ 15 h 80"/>
                <a:gd name="T18" fmla="*/ 14 w 84"/>
                <a:gd name="T19" fmla="*/ 18 h 80"/>
                <a:gd name="T20" fmla="*/ 4 w 84"/>
                <a:gd name="T21" fmla="*/ 20 h 80"/>
                <a:gd name="T22" fmla="*/ 6 w 84"/>
                <a:gd name="T23" fmla="*/ 23 h 80"/>
                <a:gd name="T24" fmla="*/ 3 w 84"/>
                <a:gd name="T25" fmla="*/ 23 h 80"/>
                <a:gd name="T26" fmla="*/ 16 w 84"/>
                <a:gd name="T27" fmla="*/ 28 h 80"/>
                <a:gd name="T28" fmla="*/ 21 w 84"/>
                <a:gd name="T29" fmla="*/ 43 h 80"/>
                <a:gd name="T30" fmla="*/ 24 w 84"/>
                <a:gd name="T31" fmla="*/ 44 h 80"/>
                <a:gd name="T32" fmla="*/ 27 w 84"/>
                <a:gd name="T33" fmla="*/ 46 h 80"/>
                <a:gd name="T34" fmla="*/ 22 w 84"/>
                <a:gd name="T35" fmla="*/ 49 h 80"/>
                <a:gd name="T36" fmla="*/ 27 w 84"/>
                <a:gd name="T37" fmla="*/ 48 h 80"/>
                <a:gd name="T38" fmla="*/ 23 w 84"/>
                <a:gd name="T39" fmla="*/ 55 h 80"/>
                <a:gd name="T40" fmla="*/ 26 w 84"/>
                <a:gd name="T41" fmla="*/ 65 h 80"/>
                <a:gd name="T42" fmla="*/ 28 w 84"/>
                <a:gd name="T43" fmla="*/ 70 h 80"/>
                <a:gd name="T44" fmla="*/ 28 w 84"/>
                <a:gd name="T45" fmla="*/ 70 h 80"/>
                <a:gd name="T46" fmla="*/ 31 w 84"/>
                <a:gd name="T47" fmla="*/ 73 h 80"/>
                <a:gd name="T48" fmla="*/ 32 w 84"/>
                <a:gd name="T49" fmla="*/ 74 h 80"/>
                <a:gd name="T50" fmla="*/ 38 w 84"/>
                <a:gd name="T51" fmla="*/ 77 h 80"/>
                <a:gd name="T52" fmla="*/ 45 w 84"/>
                <a:gd name="T53" fmla="*/ 62 h 80"/>
                <a:gd name="T54" fmla="*/ 56 w 84"/>
                <a:gd name="T55" fmla="*/ 55 h 80"/>
                <a:gd name="T56" fmla="*/ 72 w 84"/>
                <a:gd name="T57" fmla="*/ 47 h 80"/>
                <a:gd name="T58" fmla="*/ 67 w 84"/>
                <a:gd name="T59" fmla="*/ 46 h 80"/>
                <a:gd name="T60" fmla="*/ 67 w 84"/>
                <a:gd name="T61" fmla="*/ 46 h 80"/>
                <a:gd name="T62" fmla="*/ 67 w 84"/>
                <a:gd name="T63" fmla="*/ 45 h 80"/>
                <a:gd name="T64" fmla="*/ 69 w 84"/>
                <a:gd name="T65" fmla="*/ 43 h 80"/>
                <a:gd name="T66" fmla="*/ 74 w 84"/>
                <a:gd name="T67" fmla="*/ 43 h 80"/>
                <a:gd name="T68" fmla="*/ 74 w 84"/>
                <a:gd name="T69" fmla="*/ 35 h 80"/>
                <a:gd name="T70" fmla="*/ 75 w 84"/>
                <a:gd name="T71" fmla="*/ 32 h 80"/>
                <a:gd name="T72" fmla="*/ 74 w 84"/>
                <a:gd name="T73" fmla="*/ 31 h 80"/>
                <a:gd name="T74" fmla="*/ 72 w 84"/>
                <a:gd name="T75" fmla="*/ 27 h 80"/>
                <a:gd name="T76" fmla="*/ 77 w 84"/>
                <a:gd name="T77" fmla="*/ 28 h 80"/>
                <a:gd name="T78" fmla="*/ 74 w 84"/>
                <a:gd name="T79" fmla="*/ 23 h 80"/>
                <a:gd name="T80" fmla="*/ 75 w 84"/>
                <a:gd name="T81" fmla="*/ 23 h 80"/>
                <a:gd name="T82" fmla="*/ 72 w 84"/>
                <a:gd name="T83" fmla="*/ 23 h 80"/>
                <a:gd name="T84" fmla="*/ 76 w 84"/>
                <a:gd name="T85" fmla="*/ 19 h 80"/>
                <a:gd name="T86" fmla="*/ 75 w 84"/>
                <a:gd name="T87" fmla="*/ 17 h 80"/>
                <a:gd name="T88" fmla="*/ 84 w 84"/>
                <a:gd name="T89" fmla="*/ 1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4" h="80">
                  <a:moveTo>
                    <a:pt x="84" y="10"/>
                  </a:moveTo>
                  <a:cubicBezTo>
                    <a:pt x="79" y="9"/>
                    <a:pt x="70" y="13"/>
                    <a:pt x="72" y="7"/>
                  </a:cubicBezTo>
                  <a:cubicBezTo>
                    <a:pt x="67" y="6"/>
                    <a:pt x="58" y="0"/>
                    <a:pt x="53" y="4"/>
                  </a:cubicBezTo>
                  <a:cubicBezTo>
                    <a:pt x="49" y="5"/>
                    <a:pt x="42" y="5"/>
                    <a:pt x="39" y="7"/>
                  </a:cubicBezTo>
                  <a:cubicBezTo>
                    <a:pt x="39" y="8"/>
                    <a:pt x="40" y="9"/>
                    <a:pt x="39" y="9"/>
                  </a:cubicBezTo>
                  <a:cubicBezTo>
                    <a:pt x="38" y="8"/>
                    <a:pt x="37" y="7"/>
                    <a:pt x="35" y="8"/>
                  </a:cubicBezTo>
                  <a:cubicBezTo>
                    <a:pt x="35" y="8"/>
                    <a:pt x="35" y="9"/>
                    <a:pt x="35" y="10"/>
                  </a:cubicBezTo>
                  <a:cubicBezTo>
                    <a:pt x="34" y="10"/>
                    <a:pt x="32" y="7"/>
                    <a:pt x="32" y="10"/>
                  </a:cubicBezTo>
                  <a:cubicBezTo>
                    <a:pt x="30" y="8"/>
                    <a:pt x="14" y="11"/>
                    <a:pt x="12" y="15"/>
                  </a:cubicBezTo>
                  <a:cubicBezTo>
                    <a:pt x="12" y="16"/>
                    <a:pt x="17" y="15"/>
                    <a:pt x="14" y="18"/>
                  </a:cubicBezTo>
                  <a:cubicBezTo>
                    <a:pt x="13" y="19"/>
                    <a:pt x="6" y="19"/>
                    <a:pt x="4" y="20"/>
                  </a:cubicBezTo>
                  <a:cubicBezTo>
                    <a:pt x="3" y="21"/>
                    <a:pt x="5" y="22"/>
                    <a:pt x="6" y="23"/>
                  </a:cubicBezTo>
                  <a:cubicBezTo>
                    <a:pt x="5" y="23"/>
                    <a:pt x="4" y="23"/>
                    <a:pt x="3" y="23"/>
                  </a:cubicBezTo>
                  <a:cubicBezTo>
                    <a:pt x="0" y="27"/>
                    <a:pt x="14" y="28"/>
                    <a:pt x="16" y="28"/>
                  </a:cubicBezTo>
                  <a:cubicBezTo>
                    <a:pt x="25" y="28"/>
                    <a:pt x="22" y="39"/>
                    <a:pt x="21" y="43"/>
                  </a:cubicBezTo>
                  <a:cubicBezTo>
                    <a:pt x="21" y="43"/>
                    <a:pt x="23" y="43"/>
                    <a:pt x="24" y="44"/>
                  </a:cubicBezTo>
                  <a:cubicBezTo>
                    <a:pt x="26" y="44"/>
                    <a:pt x="28" y="45"/>
                    <a:pt x="27" y="46"/>
                  </a:cubicBezTo>
                  <a:cubicBezTo>
                    <a:pt x="25" y="45"/>
                    <a:pt x="20" y="47"/>
                    <a:pt x="22" y="49"/>
                  </a:cubicBezTo>
                  <a:cubicBezTo>
                    <a:pt x="25" y="51"/>
                    <a:pt x="25" y="48"/>
                    <a:pt x="27" y="48"/>
                  </a:cubicBezTo>
                  <a:cubicBezTo>
                    <a:pt x="26" y="51"/>
                    <a:pt x="23" y="52"/>
                    <a:pt x="23" y="55"/>
                  </a:cubicBezTo>
                  <a:cubicBezTo>
                    <a:pt x="22" y="57"/>
                    <a:pt x="26" y="65"/>
                    <a:pt x="26" y="65"/>
                  </a:cubicBezTo>
                  <a:cubicBezTo>
                    <a:pt x="25" y="67"/>
                    <a:pt x="27" y="68"/>
                    <a:pt x="28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9" y="72"/>
                    <a:pt x="30" y="73"/>
                    <a:pt x="31" y="73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5"/>
                    <a:pt x="36" y="75"/>
                    <a:pt x="38" y="77"/>
                  </a:cubicBezTo>
                  <a:cubicBezTo>
                    <a:pt x="40" y="80"/>
                    <a:pt x="46" y="62"/>
                    <a:pt x="45" y="62"/>
                  </a:cubicBezTo>
                  <a:cubicBezTo>
                    <a:pt x="49" y="60"/>
                    <a:pt x="54" y="60"/>
                    <a:pt x="56" y="55"/>
                  </a:cubicBezTo>
                  <a:cubicBezTo>
                    <a:pt x="57" y="53"/>
                    <a:pt x="70" y="48"/>
                    <a:pt x="72" y="47"/>
                  </a:cubicBezTo>
                  <a:cubicBezTo>
                    <a:pt x="75" y="45"/>
                    <a:pt x="69" y="46"/>
                    <a:pt x="67" y="46"/>
                  </a:cubicBezTo>
                  <a:cubicBezTo>
                    <a:pt x="67" y="46"/>
                    <a:pt x="67" y="46"/>
                    <a:pt x="67" y="46"/>
                  </a:cubicBezTo>
                  <a:cubicBezTo>
                    <a:pt x="67" y="46"/>
                    <a:pt x="66" y="46"/>
                    <a:pt x="67" y="45"/>
                  </a:cubicBezTo>
                  <a:cubicBezTo>
                    <a:pt x="69" y="45"/>
                    <a:pt x="67" y="43"/>
                    <a:pt x="69" y="43"/>
                  </a:cubicBezTo>
                  <a:cubicBezTo>
                    <a:pt x="71" y="46"/>
                    <a:pt x="76" y="45"/>
                    <a:pt x="74" y="43"/>
                  </a:cubicBezTo>
                  <a:cubicBezTo>
                    <a:pt x="72" y="42"/>
                    <a:pt x="73" y="34"/>
                    <a:pt x="74" y="35"/>
                  </a:cubicBezTo>
                  <a:cubicBezTo>
                    <a:pt x="77" y="33"/>
                    <a:pt x="77" y="34"/>
                    <a:pt x="75" y="32"/>
                  </a:cubicBezTo>
                  <a:cubicBezTo>
                    <a:pt x="75" y="31"/>
                    <a:pt x="75" y="31"/>
                    <a:pt x="74" y="31"/>
                  </a:cubicBezTo>
                  <a:cubicBezTo>
                    <a:pt x="78" y="28"/>
                    <a:pt x="73" y="29"/>
                    <a:pt x="72" y="27"/>
                  </a:cubicBezTo>
                  <a:cubicBezTo>
                    <a:pt x="74" y="24"/>
                    <a:pt x="76" y="26"/>
                    <a:pt x="77" y="28"/>
                  </a:cubicBezTo>
                  <a:cubicBezTo>
                    <a:pt x="79" y="29"/>
                    <a:pt x="76" y="25"/>
                    <a:pt x="7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4" y="22"/>
                    <a:pt x="73" y="22"/>
                    <a:pt x="72" y="23"/>
                  </a:cubicBezTo>
                  <a:cubicBezTo>
                    <a:pt x="74" y="16"/>
                    <a:pt x="71" y="22"/>
                    <a:pt x="76" y="19"/>
                  </a:cubicBezTo>
                  <a:cubicBezTo>
                    <a:pt x="76" y="19"/>
                    <a:pt x="75" y="16"/>
                    <a:pt x="75" y="17"/>
                  </a:cubicBezTo>
                  <a:cubicBezTo>
                    <a:pt x="75" y="15"/>
                    <a:pt x="84" y="11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199" name="Freeform 146"/>
            <p:cNvSpPr>
              <a:spLocks/>
            </p:cNvSpPr>
            <p:nvPr/>
          </p:nvSpPr>
          <p:spPr bwMode="auto">
            <a:xfrm>
              <a:off x="2940050" y="4730750"/>
              <a:ext cx="1588" cy="1588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0" name="Freeform 147"/>
            <p:cNvSpPr>
              <a:spLocks/>
            </p:cNvSpPr>
            <p:nvPr/>
          </p:nvSpPr>
          <p:spPr bwMode="auto">
            <a:xfrm>
              <a:off x="2938463" y="47307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1" name="Freeform 148"/>
            <p:cNvSpPr>
              <a:spLocks/>
            </p:cNvSpPr>
            <p:nvPr/>
          </p:nvSpPr>
          <p:spPr bwMode="auto">
            <a:xfrm>
              <a:off x="3033713" y="4718050"/>
              <a:ext cx="1588" cy="158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2 w 2"/>
                <a:gd name="T7" fmla="*/ 2 h 2"/>
                <a:gd name="T8" fmla="*/ 0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0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2" name="Freeform 149"/>
            <p:cNvSpPr>
              <a:spLocks/>
            </p:cNvSpPr>
            <p:nvPr/>
          </p:nvSpPr>
          <p:spPr bwMode="auto">
            <a:xfrm>
              <a:off x="2941638" y="4718050"/>
              <a:ext cx="7938" cy="7938"/>
            </a:xfrm>
            <a:custGeom>
              <a:avLst/>
              <a:gdLst>
                <a:gd name="T0" fmla="*/ 9 w 10"/>
                <a:gd name="T1" fmla="*/ 1 h 10"/>
                <a:gd name="T2" fmla="*/ 4 w 10"/>
                <a:gd name="T3" fmla="*/ 5 h 10"/>
                <a:gd name="T4" fmla="*/ 2 w 10"/>
                <a:gd name="T5" fmla="*/ 4 h 10"/>
                <a:gd name="T6" fmla="*/ 5 w 10"/>
                <a:gd name="T7" fmla="*/ 9 h 10"/>
                <a:gd name="T8" fmla="*/ 10 w 10"/>
                <a:gd name="T9" fmla="*/ 3 h 10"/>
                <a:gd name="T10" fmla="*/ 9 w 10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5" y="0"/>
                    <a:pt x="5" y="4"/>
                    <a:pt x="4" y="5"/>
                  </a:cubicBezTo>
                  <a:cubicBezTo>
                    <a:pt x="3" y="5"/>
                    <a:pt x="2" y="4"/>
                    <a:pt x="2" y="4"/>
                  </a:cubicBezTo>
                  <a:cubicBezTo>
                    <a:pt x="0" y="4"/>
                    <a:pt x="3" y="10"/>
                    <a:pt x="5" y="9"/>
                  </a:cubicBezTo>
                  <a:cubicBezTo>
                    <a:pt x="5" y="9"/>
                    <a:pt x="9" y="3"/>
                    <a:pt x="10" y="3"/>
                  </a:cubicBezTo>
                  <a:cubicBezTo>
                    <a:pt x="10" y="3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3" name="Freeform 150"/>
            <p:cNvSpPr>
              <a:spLocks/>
            </p:cNvSpPr>
            <p:nvPr/>
          </p:nvSpPr>
          <p:spPr bwMode="auto">
            <a:xfrm>
              <a:off x="2949575" y="47212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4" name="Freeform 151"/>
            <p:cNvSpPr>
              <a:spLocks/>
            </p:cNvSpPr>
            <p:nvPr/>
          </p:nvSpPr>
          <p:spPr bwMode="auto">
            <a:xfrm>
              <a:off x="2994025" y="4729163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5" name="Freeform 152"/>
            <p:cNvSpPr>
              <a:spLocks/>
            </p:cNvSpPr>
            <p:nvPr/>
          </p:nvSpPr>
          <p:spPr bwMode="auto">
            <a:xfrm>
              <a:off x="2946400" y="4706938"/>
              <a:ext cx="7938" cy="3175"/>
            </a:xfrm>
            <a:custGeom>
              <a:avLst/>
              <a:gdLst>
                <a:gd name="T0" fmla="*/ 3 w 11"/>
                <a:gd name="T1" fmla="*/ 2 h 6"/>
                <a:gd name="T2" fmla="*/ 3 w 11"/>
                <a:gd name="T3" fmla="*/ 3 h 6"/>
                <a:gd name="T4" fmla="*/ 3 w 11"/>
                <a:gd name="T5" fmla="*/ 5 h 6"/>
                <a:gd name="T6" fmla="*/ 3 w 11"/>
                <a:gd name="T7" fmla="*/ 5 h 6"/>
                <a:gd name="T8" fmla="*/ 7 w 11"/>
                <a:gd name="T9" fmla="*/ 6 h 6"/>
                <a:gd name="T10" fmla="*/ 3 w 11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6">
                  <a:moveTo>
                    <a:pt x="3" y="2"/>
                  </a:moveTo>
                  <a:cubicBezTo>
                    <a:pt x="2" y="2"/>
                    <a:pt x="3" y="3"/>
                    <a:pt x="3" y="3"/>
                  </a:cubicBezTo>
                  <a:cubicBezTo>
                    <a:pt x="3" y="3"/>
                    <a:pt x="0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4" y="5"/>
                    <a:pt x="7" y="6"/>
                    <a:pt x="7" y="6"/>
                  </a:cubicBezTo>
                  <a:cubicBezTo>
                    <a:pt x="11" y="5"/>
                    <a:pt x="5" y="0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6" name="Freeform 153"/>
            <p:cNvSpPr>
              <a:spLocks/>
            </p:cNvSpPr>
            <p:nvPr/>
          </p:nvSpPr>
          <p:spPr bwMode="auto">
            <a:xfrm>
              <a:off x="2949575" y="4710113"/>
              <a:ext cx="1588" cy="1588"/>
            </a:xfrm>
            <a:custGeom>
              <a:avLst/>
              <a:gdLst>
                <a:gd name="T0" fmla="*/ 1 w 3"/>
                <a:gd name="T1" fmla="*/ 0 h 2"/>
                <a:gd name="T2" fmla="*/ 3 w 3"/>
                <a:gd name="T3" fmla="*/ 1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0" y="1"/>
                    <a:pt x="2" y="2"/>
                    <a:pt x="3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7" name="Freeform 154"/>
            <p:cNvSpPr>
              <a:spLocks/>
            </p:cNvSpPr>
            <p:nvPr/>
          </p:nvSpPr>
          <p:spPr bwMode="auto">
            <a:xfrm>
              <a:off x="2871788" y="4800600"/>
              <a:ext cx="1588" cy="0"/>
            </a:xfrm>
            <a:custGeom>
              <a:avLst/>
              <a:gdLst>
                <a:gd name="T0" fmla="*/ 1 w 2"/>
                <a:gd name="T1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cubicBezTo>
                    <a:pt x="2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8" name="Freeform 155"/>
            <p:cNvSpPr>
              <a:spLocks/>
            </p:cNvSpPr>
            <p:nvPr/>
          </p:nvSpPr>
          <p:spPr bwMode="auto">
            <a:xfrm>
              <a:off x="2976563" y="4749800"/>
              <a:ext cx="1588" cy="1588"/>
            </a:xfrm>
            <a:custGeom>
              <a:avLst/>
              <a:gdLst>
                <a:gd name="T0" fmla="*/ 1 w 2"/>
                <a:gd name="T1" fmla="*/ 2 h 2"/>
                <a:gd name="T2" fmla="*/ 2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2" y="2"/>
                    <a:pt x="2" y="0"/>
                    <a:pt x="2" y="0"/>
                  </a:cubicBezTo>
                  <a:cubicBezTo>
                    <a:pt x="0" y="1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09" name="Freeform 156"/>
            <p:cNvSpPr>
              <a:spLocks/>
            </p:cNvSpPr>
            <p:nvPr/>
          </p:nvSpPr>
          <p:spPr bwMode="auto">
            <a:xfrm>
              <a:off x="2959100" y="4965700"/>
              <a:ext cx="1588" cy="1588"/>
            </a:xfrm>
            <a:custGeom>
              <a:avLst/>
              <a:gdLst>
                <a:gd name="T0" fmla="*/ 2 w 2"/>
                <a:gd name="T1" fmla="*/ 0 h 1"/>
                <a:gd name="T2" fmla="*/ 2 w 2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0" y="0"/>
                    <a:pt x="2" y="1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0" name="Freeform 157"/>
            <p:cNvSpPr>
              <a:spLocks/>
            </p:cNvSpPr>
            <p:nvPr/>
          </p:nvSpPr>
          <p:spPr bwMode="auto">
            <a:xfrm>
              <a:off x="3033713" y="4711700"/>
              <a:ext cx="1588" cy="1588"/>
            </a:xfrm>
            <a:custGeom>
              <a:avLst/>
              <a:gdLst>
                <a:gd name="T0" fmla="*/ 1 w 3"/>
                <a:gd name="T1" fmla="*/ 1 h 1"/>
                <a:gd name="T2" fmla="*/ 2 w 3"/>
                <a:gd name="T3" fmla="*/ 1 h 1"/>
                <a:gd name="T4" fmla="*/ 1 w 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1" y="1"/>
                    <a:pt x="2" y="1"/>
                  </a:cubicBezTo>
                  <a:cubicBezTo>
                    <a:pt x="3" y="0"/>
                    <a:pt x="0" y="0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1" name="Freeform 158"/>
            <p:cNvSpPr>
              <a:spLocks/>
            </p:cNvSpPr>
            <p:nvPr/>
          </p:nvSpPr>
          <p:spPr bwMode="auto">
            <a:xfrm>
              <a:off x="2954338" y="4705350"/>
              <a:ext cx="1588" cy="1588"/>
            </a:xfrm>
            <a:custGeom>
              <a:avLst/>
              <a:gdLst>
                <a:gd name="T0" fmla="*/ 1 w 2"/>
                <a:gd name="T1" fmla="*/ 0 h 3"/>
                <a:gd name="T2" fmla="*/ 2 w 2"/>
                <a:gd name="T3" fmla="*/ 2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0" y="0"/>
                    <a:pt x="0" y="3"/>
                    <a:pt x="2" y="2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2" name="Freeform 159"/>
            <p:cNvSpPr>
              <a:spLocks/>
            </p:cNvSpPr>
            <p:nvPr/>
          </p:nvSpPr>
          <p:spPr bwMode="auto">
            <a:xfrm>
              <a:off x="2978150" y="4748213"/>
              <a:ext cx="0" cy="158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3" name="Freeform 160"/>
            <p:cNvSpPr>
              <a:spLocks/>
            </p:cNvSpPr>
            <p:nvPr/>
          </p:nvSpPr>
          <p:spPr bwMode="auto">
            <a:xfrm>
              <a:off x="2940050" y="4819650"/>
              <a:ext cx="1588" cy="3175"/>
            </a:xfrm>
            <a:custGeom>
              <a:avLst/>
              <a:gdLst>
                <a:gd name="T0" fmla="*/ 2 w 2"/>
                <a:gd name="T1" fmla="*/ 4 h 4"/>
                <a:gd name="T2" fmla="*/ 2 w 2"/>
                <a:gd name="T3" fmla="*/ 1 h 4"/>
                <a:gd name="T4" fmla="*/ 2 w 2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4">
                  <a:moveTo>
                    <a:pt x="2" y="4"/>
                  </a:moveTo>
                  <a:cubicBezTo>
                    <a:pt x="2" y="3"/>
                    <a:pt x="2" y="2"/>
                    <a:pt x="2" y="1"/>
                  </a:cubicBezTo>
                  <a:cubicBezTo>
                    <a:pt x="1" y="0"/>
                    <a:pt x="0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4" name="Freeform 161"/>
            <p:cNvSpPr>
              <a:spLocks/>
            </p:cNvSpPr>
            <p:nvPr/>
          </p:nvSpPr>
          <p:spPr bwMode="auto">
            <a:xfrm>
              <a:off x="2852738" y="4732338"/>
              <a:ext cx="1588" cy="0"/>
            </a:xfrm>
            <a:custGeom>
              <a:avLst/>
              <a:gdLst>
                <a:gd name="T0" fmla="*/ 1 w 3"/>
                <a:gd name="T1" fmla="*/ 1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3">
                  <a:moveTo>
                    <a:pt x="1" y="0"/>
                  </a:moveTo>
                  <a:cubicBezTo>
                    <a:pt x="3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5" name="Freeform 162"/>
            <p:cNvSpPr>
              <a:spLocks/>
            </p:cNvSpPr>
            <p:nvPr/>
          </p:nvSpPr>
          <p:spPr bwMode="auto">
            <a:xfrm>
              <a:off x="2930525" y="4854575"/>
              <a:ext cx="0" cy="1588"/>
            </a:xfrm>
            <a:custGeom>
              <a:avLst/>
              <a:gdLst>
                <a:gd name="T0" fmla="*/ 1 h 2"/>
                <a:gd name="T1" fmla="*/ 1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1"/>
                  </a:moveTo>
                  <a:cubicBezTo>
                    <a:pt x="0" y="2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6" name="Rectangle 163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7" name="Oval 164"/>
            <p:cNvSpPr>
              <a:spLocks noChangeArrowheads="1"/>
            </p:cNvSpPr>
            <p:nvPr/>
          </p:nvSpPr>
          <p:spPr bwMode="auto">
            <a:xfrm>
              <a:off x="2943225" y="4727575"/>
              <a:ext cx="1588" cy="15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8" name="Freeform 165"/>
            <p:cNvSpPr>
              <a:spLocks/>
            </p:cNvSpPr>
            <p:nvPr/>
          </p:nvSpPr>
          <p:spPr bwMode="auto">
            <a:xfrm>
              <a:off x="2943225" y="47275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19" name="Freeform 166"/>
            <p:cNvSpPr>
              <a:spLocks/>
            </p:cNvSpPr>
            <p:nvPr/>
          </p:nvSpPr>
          <p:spPr bwMode="auto">
            <a:xfrm>
              <a:off x="2870200" y="4810125"/>
              <a:ext cx="0" cy="1588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0" name="Freeform 167"/>
            <p:cNvSpPr>
              <a:spLocks/>
            </p:cNvSpPr>
            <p:nvPr/>
          </p:nvSpPr>
          <p:spPr bwMode="auto">
            <a:xfrm>
              <a:off x="2878138" y="4756150"/>
              <a:ext cx="4763" cy="7938"/>
            </a:xfrm>
            <a:custGeom>
              <a:avLst/>
              <a:gdLst>
                <a:gd name="T0" fmla="*/ 6 w 6"/>
                <a:gd name="T1" fmla="*/ 5 h 10"/>
                <a:gd name="T2" fmla="*/ 3 w 6"/>
                <a:gd name="T3" fmla="*/ 10 h 10"/>
                <a:gd name="T4" fmla="*/ 4 w 6"/>
                <a:gd name="T5" fmla="*/ 8 h 10"/>
                <a:gd name="T6" fmla="*/ 6 w 6"/>
                <a:gd name="T7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5"/>
                  </a:moveTo>
                  <a:cubicBezTo>
                    <a:pt x="3" y="0"/>
                    <a:pt x="0" y="10"/>
                    <a:pt x="3" y="10"/>
                  </a:cubicBezTo>
                  <a:cubicBezTo>
                    <a:pt x="3" y="9"/>
                    <a:pt x="3" y="8"/>
                    <a:pt x="4" y="8"/>
                  </a:cubicBezTo>
                  <a:cubicBezTo>
                    <a:pt x="4" y="7"/>
                    <a:pt x="5" y="6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1" name="Freeform 168"/>
            <p:cNvSpPr>
              <a:spLocks/>
            </p:cNvSpPr>
            <p:nvPr/>
          </p:nvSpPr>
          <p:spPr bwMode="auto">
            <a:xfrm>
              <a:off x="2970213" y="4841875"/>
              <a:ext cx="1588" cy="158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2"/>
                    <a:pt x="1" y="1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2" name="Rectangle 169"/>
            <p:cNvSpPr>
              <a:spLocks noChangeArrowheads="1"/>
            </p:cNvSpPr>
            <p:nvPr/>
          </p:nvSpPr>
          <p:spPr bwMode="auto">
            <a:xfrm>
              <a:off x="2959100" y="4965700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3" name="Freeform 170"/>
            <p:cNvSpPr>
              <a:spLocks/>
            </p:cNvSpPr>
            <p:nvPr/>
          </p:nvSpPr>
          <p:spPr bwMode="auto">
            <a:xfrm>
              <a:off x="2841625" y="47561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4" name="Freeform 171"/>
            <p:cNvSpPr>
              <a:spLocks/>
            </p:cNvSpPr>
            <p:nvPr/>
          </p:nvSpPr>
          <p:spPr bwMode="auto">
            <a:xfrm>
              <a:off x="2943225" y="48498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5" name="Freeform 172"/>
            <p:cNvSpPr>
              <a:spLocks/>
            </p:cNvSpPr>
            <p:nvPr/>
          </p:nvSpPr>
          <p:spPr bwMode="auto">
            <a:xfrm>
              <a:off x="2924175" y="48117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6" name="Freeform 173"/>
            <p:cNvSpPr>
              <a:spLocks/>
            </p:cNvSpPr>
            <p:nvPr/>
          </p:nvSpPr>
          <p:spPr bwMode="auto">
            <a:xfrm>
              <a:off x="2986088" y="4772025"/>
              <a:ext cx="0" cy="0"/>
            </a:xfrm>
            <a:custGeom>
              <a:avLst/>
              <a:gdLst>
                <a:gd name="T0" fmla="*/ 1 w 1"/>
                <a:gd name="T1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7" name="Freeform 174"/>
            <p:cNvSpPr>
              <a:spLocks/>
            </p:cNvSpPr>
            <p:nvPr/>
          </p:nvSpPr>
          <p:spPr bwMode="auto">
            <a:xfrm>
              <a:off x="2881313" y="4757738"/>
              <a:ext cx="1588" cy="0"/>
            </a:xfrm>
            <a:custGeom>
              <a:avLst/>
              <a:gdLst>
                <a:gd name="T0" fmla="*/ 1 w 1"/>
                <a:gd name="T1" fmla="*/ 0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8" name="Freeform 175"/>
            <p:cNvSpPr>
              <a:spLocks/>
            </p:cNvSpPr>
            <p:nvPr/>
          </p:nvSpPr>
          <p:spPr bwMode="auto">
            <a:xfrm>
              <a:off x="2962275" y="49688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29" name="Freeform 176"/>
            <p:cNvSpPr>
              <a:spLocks/>
            </p:cNvSpPr>
            <p:nvPr/>
          </p:nvSpPr>
          <p:spPr bwMode="auto">
            <a:xfrm>
              <a:off x="2841625" y="4716463"/>
              <a:ext cx="179388" cy="274638"/>
            </a:xfrm>
            <a:custGeom>
              <a:avLst/>
              <a:gdLst>
                <a:gd name="T0" fmla="*/ 219 w 234"/>
                <a:gd name="T1" fmla="*/ 264 h 357"/>
                <a:gd name="T2" fmla="*/ 188 w 234"/>
                <a:gd name="T3" fmla="*/ 305 h 357"/>
                <a:gd name="T4" fmla="*/ 176 w 234"/>
                <a:gd name="T5" fmla="*/ 323 h 357"/>
                <a:gd name="T6" fmla="*/ 176 w 234"/>
                <a:gd name="T7" fmla="*/ 349 h 357"/>
                <a:gd name="T8" fmla="*/ 165 w 234"/>
                <a:gd name="T9" fmla="*/ 349 h 357"/>
                <a:gd name="T10" fmla="*/ 161 w 234"/>
                <a:gd name="T11" fmla="*/ 343 h 357"/>
                <a:gd name="T12" fmla="*/ 157 w 234"/>
                <a:gd name="T13" fmla="*/ 328 h 357"/>
                <a:gd name="T14" fmla="*/ 149 w 234"/>
                <a:gd name="T15" fmla="*/ 286 h 357"/>
                <a:gd name="T16" fmla="*/ 118 w 234"/>
                <a:gd name="T17" fmla="*/ 218 h 357"/>
                <a:gd name="T18" fmla="*/ 109 w 234"/>
                <a:gd name="T19" fmla="*/ 176 h 357"/>
                <a:gd name="T20" fmla="*/ 57 w 234"/>
                <a:gd name="T21" fmla="*/ 137 h 357"/>
                <a:gd name="T22" fmla="*/ 51 w 234"/>
                <a:gd name="T23" fmla="*/ 131 h 357"/>
                <a:gd name="T24" fmla="*/ 46 w 234"/>
                <a:gd name="T25" fmla="*/ 126 h 357"/>
                <a:gd name="T26" fmla="*/ 40 w 234"/>
                <a:gd name="T27" fmla="*/ 95 h 357"/>
                <a:gd name="T28" fmla="*/ 56 w 234"/>
                <a:gd name="T29" fmla="*/ 66 h 357"/>
                <a:gd name="T30" fmla="*/ 53 w 234"/>
                <a:gd name="T31" fmla="*/ 45 h 357"/>
                <a:gd name="T32" fmla="*/ 28 w 234"/>
                <a:gd name="T33" fmla="*/ 41 h 357"/>
                <a:gd name="T34" fmla="*/ 17 w 234"/>
                <a:gd name="T35" fmla="*/ 44 h 357"/>
                <a:gd name="T36" fmla="*/ 24 w 234"/>
                <a:gd name="T37" fmla="*/ 27 h 357"/>
                <a:gd name="T38" fmla="*/ 30 w 234"/>
                <a:gd name="T39" fmla="*/ 19 h 357"/>
                <a:gd name="T40" fmla="*/ 69 w 234"/>
                <a:gd name="T41" fmla="*/ 8 h 357"/>
                <a:gd name="T42" fmla="*/ 94 w 234"/>
                <a:gd name="T43" fmla="*/ 10 h 357"/>
                <a:gd name="T44" fmla="*/ 108 w 234"/>
                <a:gd name="T45" fmla="*/ 19 h 357"/>
                <a:gd name="T46" fmla="*/ 108 w 234"/>
                <a:gd name="T47" fmla="*/ 7 h 357"/>
                <a:gd name="T48" fmla="*/ 125 w 234"/>
                <a:gd name="T49" fmla="*/ 5 h 357"/>
                <a:gd name="T50" fmla="*/ 122 w 234"/>
                <a:gd name="T51" fmla="*/ 18 h 357"/>
                <a:gd name="T52" fmla="*/ 142 w 234"/>
                <a:gd name="T53" fmla="*/ 6 h 357"/>
                <a:gd name="T54" fmla="*/ 152 w 234"/>
                <a:gd name="T55" fmla="*/ 7 h 357"/>
                <a:gd name="T56" fmla="*/ 167 w 234"/>
                <a:gd name="T57" fmla="*/ 11 h 357"/>
                <a:gd name="T58" fmla="*/ 176 w 234"/>
                <a:gd name="T59" fmla="*/ 21 h 357"/>
                <a:gd name="T60" fmla="*/ 177 w 234"/>
                <a:gd name="T61" fmla="*/ 42 h 357"/>
                <a:gd name="T62" fmla="*/ 158 w 234"/>
                <a:gd name="T63" fmla="*/ 35 h 357"/>
                <a:gd name="T64" fmla="*/ 162 w 234"/>
                <a:gd name="T65" fmla="*/ 18 h 357"/>
                <a:gd name="T66" fmla="*/ 149 w 234"/>
                <a:gd name="T67" fmla="*/ 30 h 357"/>
                <a:gd name="T68" fmla="*/ 145 w 234"/>
                <a:gd name="T69" fmla="*/ 31 h 357"/>
                <a:gd name="T70" fmla="*/ 143 w 234"/>
                <a:gd name="T71" fmla="*/ 67 h 357"/>
                <a:gd name="T72" fmla="*/ 155 w 234"/>
                <a:gd name="T73" fmla="*/ 41 h 357"/>
                <a:gd name="T74" fmla="*/ 190 w 234"/>
                <a:gd name="T75" fmla="*/ 72 h 357"/>
                <a:gd name="T76" fmla="*/ 187 w 234"/>
                <a:gd name="T77" fmla="*/ 85 h 357"/>
                <a:gd name="T78" fmla="*/ 177 w 234"/>
                <a:gd name="T79" fmla="*/ 77 h 357"/>
                <a:gd name="T80" fmla="*/ 177 w 234"/>
                <a:gd name="T81" fmla="*/ 78 h 357"/>
                <a:gd name="T82" fmla="*/ 173 w 234"/>
                <a:gd name="T83" fmla="*/ 80 h 357"/>
                <a:gd name="T84" fmla="*/ 179 w 234"/>
                <a:gd name="T85" fmla="*/ 84 h 357"/>
                <a:gd name="T86" fmla="*/ 158 w 234"/>
                <a:gd name="T87" fmla="*/ 96 h 357"/>
                <a:gd name="T88" fmla="*/ 123 w 234"/>
                <a:gd name="T89" fmla="*/ 135 h 357"/>
                <a:gd name="T90" fmla="*/ 95 w 234"/>
                <a:gd name="T91" fmla="*/ 123 h 357"/>
                <a:gd name="T92" fmla="*/ 89 w 234"/>
                <a:gd name="T93" fmla="*/ 151 h 357"/>
                <a:gd name="T94" fmla="*/ 112 w 234"/>
                <a:gd name="T95" fmla="*/ 172 h 357"/>
                <a:gd name="T96" fmla="*/ 132 w 234"/>
                <a:gd name="T97" fmla="*/ 173 h 357"/>
                <a:gd name="T98" fmla="*/ 145 w 234"/>
                <a:gd name="T99" fmla="*/ 169 h 357"/>
                <a:gd name="T100" fmla="*/ 166 w 234"/>
                <a:gd name="T101" fmla="*/ 175 h 357"/>
                <a:gd name="T102" fmla="*/ 221 w 234"/>
                <a:gd name="T103" fmla="*/ 211 h 357"/>
                <a:gd name="T104" fmla="*/ 227 w 234"/>
                <a:gd name="T105" fmla="*/ 234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4" h="357">
                  <a:moveTo>
                    <a:pt x="227" y="234"/>
                  </a:moveTo>
                  <a:cubicBezTo>
                    <a:pt x="226" y="236"/>
                    <a:pt x="225" y="237"/>
                    <a:pt x="224" y="239"/>
                  </a:cubicBezTo>
                  <a:cubicBezTo>
                    <a:pt x="223" y="239"/>
                    <a:pt x="224" y="239"/>
                    <a:pt x="223" y="239"/>
                  </a:cubicBezTo>
                  <a:cubicBezTo>
                    <a:pt x="221" y="243"/>
                    <a:pt x="224" y="249"/>
                    <a:pt x="222" y="254"/>
                  </a:cubicBezTo>
                  <a:cubicBezTo>
                    <a:pt x="222" y="257"/>
                    <a:pt x="219" y="261"/>
                    <a:pt x="219" y="264"/>
                  </a:cubicBezTo>
                  <a:cubicBezTo>
                    <a:pt x="220" y="268"/>
                    <a:pt x="211" y="266"/>
                    <a:pt x="210" y="269"/>
                  </a:cubicBezTo>
                  <a:cubicBezTo>
                    <a:pt x="209" y="269"/>
                    <a:pt x="208" y="270"/>
                    <a:pt x="206" y="271"/>
                  </a:cubicBezTo>
                  <a:cubicBezTo>
                    <a:pt x="203" y="274"/>
                    <a:pt x="201" y="281"/>
                    <a:pt x="201" y="285"/>
                  </a:cubicBezTo>
                  <a:cubicBezTo>
                    <a:pt x="199" y="292"/>
                    <a:pt x="192" y="306"/>
                    <a:pt x="183" y="299"/>
                  </a:cubicBezTo>
                  <a:cubicBezTo>
                    <a:pt x="183" y="300"/>
                    <a:pt x="187" y="304"/>
                    <a:pt x="188" y="305"/>
                  </a:cubicBezTo>
                  <a:cubicBezTo>
                    <a:pt x="190" y="310"/>
                    <a:pt x="179" y="315"/>
                    <a:pt x="177" y="312"/>
                  </a:cubicBezTo>
                  <a:cubicBezTo>
                    <a:pt x="177" y="313"/>
                    <a:pt x="178" y="316"/>
                    <a:pt x="179" y="317"/>
                  </a:cubicBezTo>
                  <a:cubicBezTo>
                    <a:pt x="177" y="320"/>
                    <a:pt x="174" y="316"/>
                    <a:pt x="172" y="317"/>
                  </a:cubicBezTo>
                  <a:cubicBezTo>
                    <a:pt x="172" y="319"/>
                    <a:pt x="174" y="321"/>
                    <a:pt x="176" y="320"/>
                  </a:cubicBezTo>
                  <a:cubicBezTo>
                    <a:pt x="178" y="319"/>
                    <a:pt x="176" y="325"/>
                    <a:pt x="176" y="323"/>
                  </a:cubicBezTo>
                  <a:cubicBezTo>
                    <a:pt x="175" y="325"/>
                    <a:pt x="174" y="332"/>
                    <a:pt x="172" y="332"/>
                  </a:cubicBezTo>
                  <a:cubicBezTo>
                    <a:pt x="172" y="334"/>
                    <a:pt x="176" y="333"/>
                    <a:pt x="177" y="335"/>
                  </a:cubicBezTo>
                  <a:cubicBezTo>
                    <a:pt x="178" y="338"/>
                    <a:pt x="176" y="337"/>
                    <a:pt x="175" y="339"/>
                  </a:cubicBezTo>
                  <a:cubicBezTo>
                    <a:pt x="173" y="342"/>
                    <a:pt x="175" y="346"/>
                    <a:pt x="177" y="348"/>
                  </a:cubicBezTo>
                  <a:cubicBezTo>
                    <a:pt x="175" y="350"/>
                    <a:pt x="178" y="347"/>
                    <a:pt x="176" y="349"/>
                  </a:cubicBezTo>
                  <a:cubicBezTo>
                    <a:pt x="176" y="349"/>
                    <a:pt x="186" y="354"/>
                    <a:pt x="187" y="355"/>
                  </a:cubicBezTo>
                  <a:cubicBezTo>
                    <a:pt x="189" y="357"/>
                    <a:pt x="175" y="357"/>
                    <a:pt x="176" y="356"/>
                  </a:cubicBezTo>
                  <a:cubicBezTo>
                    <a:pt x="176" y="356"/>
                    <a:pt x="170" y="354"/>
                    <a:pt x="170" y="353"/>
                  </a:cubicBezTo>
                  <a:cubicBezTo>
                    <a:pt x="170" y="354"/>
                    <a:pt x="166" y="350"/>
                    <a:pt x="164" y="350"/>
                  </a:cubicBezTo>
                  <a:cubicBezTo>
                    <a:pt x="164" y="350"/>
                    <a:pt x="165" y="349"/>
                    <a:pt x="165" y="349"/>
                  </a:cubicBezTo>
                  <a:cubicBezTo>
                    <a:pt x="165" y="349"/>
                    <a:pt x="163" y="348"/>
                    <a:pt x="162" y="347"/>
                  </a:cubicBezTo>
                  <a:cubicBezTo>
                    <a:pt x="163" y="346"/>
                    <a:pt x="163" y="348"/>
                    <a:pt x="164" y="348"/>
                  </a:cubicBezTo>
                  <a:cubicBezTo>
                    <a:pt x="164" y="348"/>
                    <a:pt x="163" y="344"/>
                    <a:pt x="163" y="345"/>
                  </a:cubicBezTo>
                  <a:cubicBezTo>
                    <a:pt x="162" y="345"/>
                    <a:pt x="163" y="347"/>
                    <a:pt x="161" y="346"/>
                  </a:cubicBezTo>
                  <a:cubicBezTo>
                    <a:pt x="161" y="345"/>
                    <a:pt x="162" y="344"/>
                    <a:pt x="161" y="343"/>
                  </a:cubicBezTo>
                  <a:cubicBezTo>
                    <a:pt x="160" y="344"/>
                    <a:pt x="158" y="343"/>
                    <a:pt x="160" y="342"/>
                  </a:cubicBezTo>
                  <a:cubicBezTo>
                    <a:pt x="158" y="342"/>
                    <a:pt x="157" y="340"/>
                    <a:pt x="158" y="339"/>
                  </a:cubicBezTo>
                  <a:cubicBezTo>
                    <a:pt x="156" y="338"/>
                    <a:pt x="160" y="334"/>
                    <a:pt x="154" y="334"/>
                  </a:cubicBezTo>
                  <a:cubicBezTo>
                    <a:pt x="154" y="333"/>
                    <a:pt x="155" y="329"/>
                    <a:pt x="154" y="327"/>
                  </a:cubicBezTo>
                  <a:cubicBezTo>
                    <a:pt x="155" y="326"/>
                    <a:pt x="157" y="327"/>
                    <a:pt x="157" y="328"/>
                  </a:cubicBezTo>
                  <a:cubicBezTo>
                    <a:pt x="157" y="327"/>
                    <a:pt x="156" y="319"/>
                    <a:pt x="155" y="320"/>
                  </a:cubicBezTo>
                  <a:cubicBezTo>
                    <a:pt x="155" y="320"/>
                    <a:pt x="155" y="323"/>
                    <a:pt x="155" y="324"/>
                  </a:cubicBezTo>
                  <a:cubicBezTo>
                    <a:pt x="155" y="324"/>
                    <a:pt x="150" y="311"/>
                    <a:pt x="150" y="309"/>
                  </a:cubicBezTo>
                  <a:cubicBezTo>
                    <a:pt x="147" y="307"/>
                    <a:pt x="153" y="293"/>
                    <a:pt x="149" y="289"/>
                  </a:cubicBezTo>
                  <a:cubicBezTo>
                    <a:pt x="149" y="289"/>
                    <a:pt x="149" y="287"/>
                    <a:pt x="149" y="286"/>
                  </a:cubicBezTo>
                  <a:cubicBezTo>
                    <a:pt x="149" y="285"/>
                    <a:pt x="149" y="285"/>
                    <a:pt x="149" y="285"/>
                  </a:cubicBezTo>
                  <a:cubicBezTo>
                    <a:pt x="149" y="280"/>
                    <a:pt x="151" y="255"/>
                    <a:pt x="145" y="253"/>
                  </a:cubicBezTo>
                  <a:cubicBezTo>
                    <a:pt x="142" y="250"/>
                    <a:pt x="138" y="248"/>
                    <a:pt x="135" y="246"/>
                  </a:cubicBezTo>
                  <a:cubicBezTo>
                    <a:pt x="131" y="239"/>
                    <a:pt x="126" y="230"/>
                    <a:pt x="122" y="224"/>
                  </a:cubicBezTo>
                  <a:cubicBezTo>
                    <a:pt x="120" y="223"/>
                    <a:pt x="118" y="219"/>
                    <a:pt x="118" y="218"/>
                  </a:cubicBezTo>
                  <a:cubicBezTo>
                    <a:pt x="117" y="213"/>
                    <a:pt x="120" y="214"/>
                    <a:pt x="120" y="211"/>
                  </a:cubicBezTo>
                  <a:cubicBezTo>
                    <a:pt x="116" y="209"/>
                    <a:pt x="118" y="203"/>
                    <a:pt x="120" y="200"/>
                  </a:cubicBezTo>
                  <a:cubicBezTo>
                    <a:pt x="125" y="193"/>
                    <a:pt x="129" y="191"/>
                    <a:pt x="124" y="180"/>
                  </a:cubicBezTo>
                  <a:cubicBezTo>
                    <a:pt x="128" y="175"/>
                    <a:pt x="118" y="182"/>
                    <a:pt x="119" y="182"/>
                  </a:cubicBezTo>
                  <a:cubicBezTo>
                    <a:pt x="116" y="182"/>
                    <a:pt x="111" y="178"/>
                    <a:pt x="109" y="176"/>
                  </a:cubicBezTo>
                  <a:cubicBezTo>
                    <a:pt x="107" y="174"/>
                    <a:pt x="105" y="169"/>
                    <a:pt x="102" y="166"/>
                  </a:cubicBezTo>
                  <a:cubicBezTo>
                    <a:pt x="95" y="166"/>
                    <a:pt x="92" y="161"/>
                    <a:pt x="87" y="158"/>
                  </a:cubicBezTo>
                  <a:cubicBezTo>
                    <a:pt x="87" y="157"/>
                    <a:pt x="84" y="158"/>
                    <a:pt x="83" y="159"/>
                  </a:cubicBezTo>
                  <a:cubicBezTo>
                    <a:pt x="77" y="159"/>
                    <a:pt x="70" y="154"/>
                    <a:pt x="66" y="151"/>
                  </a:cubicBezTo>
                  <a:cubicBezTo>
                    <a:pt x="61" y="147"/>
                    <a:pt x="61" y="141"/>
                    <a:pt x="57" y="137"/>
                  </a:cubicBezTo>
                  <a:cubicBezTo>
                    <a:pt x="56" y="135"/>
                    <a:pt x="55" y="134"/>
                    <a:pt x="55" y="134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6" y="133"/>
                    <a:pt x="53" y="127"/>
                    <a:pt x="52" y="126"/>
                  </a:cubicBezTo>
                  <a:cubicBezTo>
                    <a:pt x="51" y="125"/>
                    <a:pt x="52" y="117"/>
                    <a:pt x="50" y="117"/>
                  </a:cubicBezTo>
                  <a:cubicBezTo>
                    <a:pt x="48" y="117"/>
                    <a:pt x="50" y="129"/>
                    <a:pt x="51" y="131"/>
                  </a:cubicBezTo>
                  <a:cubicBezTo>
                    <a:pt x="51" y="132"/>
                    <a:pt x="53" y="145"/>
                    <a:pt x="51" y="143"/>
                  </a:cubicBezTo>
                  <a:cubicBezTo>
                    <a:pt x="51" y="141"/>
                    <a:pt x="50" y="139"/>
                    <a:pt x="48" y="138"/>
                  </a:cubicBezTo>
                  <a:cubicBezTo>
                    <a:pt x="48" y="137"/>
                    <a:pt x="48" y="133"/>
                    <a:pt x="47" y="131"/>
                  </a:cubicBezTo>
                  <a:cubicBezTo>
                    <a:pt x="47" y="131"/>
                    <a:pt x="43" y="128"/>
                    <a:pt x="44" y="127"/>
                  </a:cubicBezTo>
                  <a:cubicBezTo>
                    <a:pt x="44" y="127"/>
                    <a:pt x="46" y="126"/>
                    <a:pt x="46" y="126"/>
                  </a:cubicBezTo>
                  <a:cubicBezTo>
                    <a:pt x="46" y="126"/>
                    <a:pt x="46" y="124"/>
                    <a:pt x="46" y="124"/>
                  </a:cubicBezTo>
                  <a:cubicBezTo>
                    <a:pt x="44" y="120"/>
                    <a:pt x="47" y="115"/>
                    <a:pt x="45" y="111"/>
                  </a:cubicBezTo>
                  <a:cubicBezTo>
                    <a:pt x="45" y="109"/>
                    <a:pt x="41" y="109"/>
                    <a:pt x="40" y="108"/>
                  </a:cubicBezTo>
                  <a:cubicBezTo>
                    <a:pt x="40" y="107"/>
                    <a:pt x="41" y="105"/>
                    <a:pt x="40" y="104"/>
                  </a:cubicBezTo>
                  <a:cubicBezTo>
                    <a:pt x="39" y="102"/>
                    <a:pt x="40" y="97"/>
                    <a:pt x="40" y="95"/>
                  </a:cubicBezTo>
                  <a:cubicBezTo>
                    <a:pt x="40" y="95"/>
                    <a:pt x="43" y="91"/>
                    <a:pt x="43" y="90"/>
                  </a:cubicBezTo>
                  <a:cubicBezTo>
                    <a:pt x="45" y="88"/>
                    <a:pt x="46" y="84"/>
                    <a:pt x="49" y="82"/>
                  </a:cubicBezTo>
                  <a:cubicBezTo>
                    <a:pt x="50" y="81"/>
                    <a:pt x="52" y="78"/>
                    <a:pt x="52" y="77"/>
                  </a:cubicBezTo>
                  <a:cubicBezTo>
                    <a:pt x="53" y="76"/>
                    <a:pt x="54" y="73"/>
                    <a:pt x="54" y="72"/>
                  </a:cubicBezTo>
                  <a:cubicBezTo>
                    <a:pt x="53" y="67"/>
                    <a:pt x="50" y="66"/>
                    <a:pt x="56" y="66"/>
                  </a:cubicBezTo>
                  <a:cubicBezTo>
                    <a:pt x="52" y="64"/>
                    <a:pt x="55" y="56"/>
                    <a:pt x="56" y="55"/>
                  </a:cubicBezTo>
                  <a:cubicBezTo>
                    <a:pt x="55" y="54"/>
                    <a:pt x="55" y="54"/>
                    <a:pt x="55" y="53"/>
                  </a:cubicBezTo>
                  <a:cubicBezTo>
                    <a:pt x="54" y="55"/>
                    <a:pt x="54" y="54"/>
                    <a:pt x="53" y="55"/>
                  </a:cubicBezTo>
                  <a:cubicBezTo>
                    <a:pt x="53" y="53"/>
                    <a:pt x="52" y="48"/>
                    <a:pt x="52" y="48"/>
                  </a:cubicBezTo>
                  <a:cubicBezTo>
                    <a:pt x="52" y="47"/>
                    <a:pt x="53" y="45"/>
                    <a:pt x="53" y="45"/>
                  </a:cubicBezTo>
                  <a:cubicBezTo>
                    <a:pt x="53" y="39"/>
                    <a:pt x="45" y="40"/>
                    <a:pt x="43" y="38"/>
                  </a:cubicBezTo>
                  <a:cubicBezTo>
                    <a:pt x="40" y="37"/>
                    <a:pt x="41" y="37"/>
                    <a:pt x="38" y="39"/>
                  </a:cubicBezTo>
                  <a:cubicBezTo>
                    <a:pt x="40" y="39"/>
                    <a:pt x="39" y="38"/>
                    <a:pt x="40" y="38"/>
                  </a:cubicBezTo>
                  <a:cubicBezTo>
                    <a:pt x="40" y="41"/>
                    <a:pt x="32" y="40"/>
                    <a:pt x="30" y="41"/>
                  </a:cubicBezTo>
                  <a:cubicBezTo>
                    <a:pt x="31" y="41"/>
                    <a:pt x="30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4" y="44"/>
                    <a:pt x="10" y="49"/>
                    <a:pt x="9" y="51"/>
                  </a:cubicBezTo>
                  <a:cubicBezTo>
                    <a:pt x="10" y="51"/>
                    <a:pt x="1" y="52"/>
                    <a:pt x="0" y="52"/>
                  </a:cubicBezTo>
                  <a:cubicBezTo>
                    <a:pt x="2" y="51"/>
                    <a:pt x="12" y="49"/>
                    <a:pt x="13" y="47"/>
                  </a:cubicBezTo>
                  <a:cubicBezTo>
                    <a:pt x="15" y="46"/>
                    <a:pt x="16" y="45"/>
                    <a:pt x="17" y="44"/>
                  </a:cubicBezTo>
                  <a:cubicBezTo>
                    <a:pt x="17" y="44"/>
                    <a:pt x="17" y="43"/>
                    <a:pt x="17" y="43"/>
                  </a:cubicBezTo>
                  <a:cubicBezTo>
                    <a:pt x="16" y="42"/>
                    <a:pt x="13" y="43"/>
                    <a:pt x="11" y="42"/>
                  </a:cubicBezTo>
                  <a:cubicBezTo>
                    <a:pt x="12" y="42"/>
                    <a:pt x="13" y="40"/>
                    <a:pt x="13" y="39"/>
                  </a:cubicBezTo>
                  <a:cubicBezTo>
                    <a:pt x="11" y="38"/>
                    <a:pt x="9" y="36"/>
                    <a:pt x="11" y="33"/>
                  </a:cubicBezTo>
                  <a:cubicBezTo>
                    <a:pt x="13" y="31"/>
                    <a:pt x="24" y="26"/>
                    <a:pt x="24" y="27"/>
                  </a:cubicBezTo>
                  <a:cubicBezTo>
                    <a:pt x="24" y="26"/>
                    <a:pt x="25" y="26"/>
                    <a:pt x="25" y="25"/>
                  </a:cubicBezTo>
                  <a:cubicBezTo>
                    <a:pt x="22" y="25"/>
                    <a:pt x="19" y="26"/>
                    <a:pt x="17" y="24"/>
                  </a:cubicBezTo>
                  <a:cubicBezTo>
                    <a:pt x="17" y="22"/>
                    <a:pt x="18" y="20"/>
                    <a:pt x="21" y="20"/>
                  </a:cubicBezTo>
                  <a:cubicBezTo>
                    <a:pt x="20" y="20"/>
                    <a:pt x="23" y="19"/>
                    <a:pt x="23" y="19"/>
                  </a:cubicBezTo>
                  <a:cubicBezTo>
                    <a:pt x="26" y="17"/>
                    <a:pt x="28" y="18"/>
                    <a:pt x="30" y="19"/>
                  </a:cubicBezTo>
                  <a:cubicBezTo>
                    <a:pt x="30" y="18"/>
                    <a:pt x="30" y="16"/>
                    <a:pt x="30" y="16"/>
                  </a:cubicBezTo>
                  <a:cubicBezTo>
                    <a:pt x="31" y="14"/>
                    <a:pt x="28" y="13"/>
                    <a:pt x="29" y="12"/>
                  </a:cubicBezTo>
                  <a:cubicBezTo>
                    <a:pt x="30" y="10"/>
                    <a:pt x="36" y="10"/>
                    <a:pt x="36" y="9"/>
                  </a:cubicBezTo>
                  <a:cubicBezTo>
                    <a:pt x="44" y="4"/>
                    <a:pt x="57" y="0"/>
                    <a:pt x="64" y="6"/>
                  </a:cubicBezTo>
                  <a:cubicBezTo>
                    <a:pt x="66" y="7"/>
                    <a:pt x="68" y="8"/>
                    <a:pt x="69" y="8"/>
                  </a:cubicBezTo>
                  <a:cubicBezTo>
                    <a:pt x="70" y="8"/>
                    <a:pt x="71" y="8"/>
                    <a:pt x="72" y="8"/>
                  </a:cubicBezTo>
                  <a:cubicBezTo>
                    <a:pt x="74" y="9"/>
                    <a:pt x="76" y="12"/>
                    <a:pt x="78" y="13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8" y="13"/>
                    <a:pt x="79" y="13"/>
                    <a:pt x="80" y="13"/>
                  </a:cubicBezTo>
                  <a:cubicBezTo>
                    <a:pt x="81" y="12"/>
                    <a:pt x="93" y="10"/>
                    <a:pt x="94" y="10"/>
                  </a:cubicBezTo>
                  <a:cubicBezTo>
                    <a:pt x="94" y="10"/>
                    <a:pt x="94" y="13"/>
                    <a:pt x="94" y="13"/>
                  </a:cubicBezTo>
                  <a:cubicBezTo>
                    <a:pt x="95" y="13"/>
                    <a:pt x="97" y="11"/>
                    <a:pt x="97" y="12"/>
                  </a:cubicBezTo>
                  <a:cubicBezTo>
                    <a:pt x="97" y="12"/>
                    <a:pt x="97" y="14"/>
                    <a:pt x="97" y="14"/>
                  </a:cubicBezTo>
                  <a:cubicBezTo>
                    <a:pt x="100" y="12"/>
                    <a:pt x="101" y="13"/>
                    <a:pt x="103" y="15"/>
                  </a:cubicBezTo>
                  <a:cubicBezTo>
                    <a:pt x="103" y="15"/>
                    <a:pt x="114" y="18"/>
                    <a:pt x="108" y="19"/>
                  </a:cubicBezTo>
                  <a:cubicBezTo>
                    <a:pt x="111" y="21"/>
                    <a:pt x="114" y="18"/>
                    <a:pt x="116" y="22"/>
                  </a:cubicBezTo>
                  <a:cubicBezTo>
                    <a:pt x="116" y="21"/>
                    <a:pt x="116" y="20"/>
                    <a:pt x="117" y="19"/>
                  </a:cubicBezTo>
                  <a:cubicBezTo>
                    <a:pt x="113" y="16"/>
                    <a:pt x="110" y="19"/>
                    <a:pt x="107" y="14"/>
                  </a:cubicBezTo>
                  <a:cubicBezTo>
                    <a:pt x="108" y="12"/>
                    <a:pt x="111" y="12"/>
                    <a:pt x="114" y="13"/>
                  </a:cubicBezTo>
                  <a:cubicBezTo>
                    <a:pt x="111" y="12"/>
                    <a:pt x="105" y="11"/>
                    <a:pt x="108" y="7"/>
                  </a:cubicBezTo>
                  <a:cubicBezTo>
                    <a:pt x="108" y="7"/>
                    <a:pt x="108" y="7"/>
                    <a:pt x="107" y="7"/>
                  </a:cubicBezTo>
                  <a:cubicBezTo>
                    <a:pt x="104" y="11"/>
                    <a:pt x="98" y="6"/>
                    <a:pt x="100" y="5"/>
                  </a:cubicBezTo>
                  <a:cubicBezTo>
                    <a:pt x="101" y="0"/>
                    <a:pt x="113" y="0"/>
                    <a:pt x="116" y="2"/>
                  </a:cubicBezTo>
                  <a:cubicBezTo>
                    <a:pt x="118" y="4"/>
                    <a:pt x="124" y="7"/>
                    <a:pt x="124" y="9"/>
                  </a:cubicBezTo>
                  <a:cubicBezTo>
                    <a:pt x="125" y="6"/>
                    <a:pt x="126" y="5"/>
                    <a:pt x="125" y="5"/>
                  </a:cubicBezTo>
                  <a:cubicBezTo>
                    <a:pt x="125" y="4"/>
                    <a:pt x="130" y="4"/>
                    <a:pt x="131" y="5"/>
                  </a:cubicBezTo>
                  <a:cubicBezTo>
                    <a:pt x="129" y="7"/>
                    <a:pt x="125" y="12"/>
                    <a:pt x="128" y="13"/>
                  </a:cubicBezTo>
                  <a:cubicBezTo>
                    <a:pt x="128" y="11"/>
                    <a:pt x="130" y="16"/>
                    <a:pt x="130" y="16"/>
                  </a:cubicBezTo>
                  <a:cubicBezTo>
                    <a:pt x="127" y="19"/>
                    <a:pt x="126" y="21"/>
                    <a:pt x="122" y="18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20"/>
                    <a:pt x="131" y="25"/>
                    <a:pt x="132" y="20"/>
                  </a:cubicBezTo>
                  <a:cubicBezTo>
                    <a:pt x="132" y="20"/>
                    <a:pt x="131" y="19"/>
                    <a:pt x="131" y="19"/>
                  </a:cubicBezTo>
                  <a:cubicBezTo>
                    <a:pt x="131" y="16"/>
                    <a:pt x="136" y="17"/>
                    <a:pt x="137" y="17"/>
                  </a:cubicBezTo>
                  <a:cubicBezTo>
                    <a:pt x="136" y="16"/>
                    <a:pt x="137" y="14"/>
                    <a:pt x="137" y="13"/>
                  </a:cubicBezTo>
                  <a:cubicBezTo>
                    <a:pt x="139" y="11"/>
                    <a:pt x="141" y="9"/>
                    <a:pt x="142" y="6"/>
                  </a:cubicBezTo>
                  <a:cubicBezTo>
                    <a:pt x="146" y="0"/>
                    <a:pt x="154" y="8"/>
                    <a:pt x="145" y="9"/>
                  </a:cubicBezTo>
                  <a:cubicBezTo>
                    <a:pt x="141" y="10"/>
                    <a:pt x="144" y="18"/>
                    <a:pt x="144" y="21"/>
                  </a:cubicBezTo>
                  <a:cubicBezTo>
                    <a:pt x="147" y="16"/>
                    <a:pt x="147" y="25"/>
                    <a:pt x="147" y="25"/>
                  </a:cubicBezTo>
                  <a:cubicBezTo>
                    <a:pt x="149" y="24"/>
                    <a:pt x="151" y="21"/>
                    <a:pt x="151" y="18"/>
                  </a:cubicBezTo>
                  <a:cubicBezTo>
                    <a:pt x="146" y="15"/>
                    <a:pt x="147" y="9"/>
                    <a:pt x="152" y="7"/>
                  </a:cubicBezTo>
                  <a:cubicBezTo>
                    <a:pt x="152" y="6"/>
                    <a:pt x="153" y="5"/>
                    <a:pt x="153" y="4"/>
                  </a:cubicBezTo>
                  <a:cubicBezTo>
                    <a:pt x="153" y="4"/>
                    <a:pt x="153" y="4"/>
                    <a:pt x="153" y="4"/>
                  </a:cubicBezTo>
                  <a:cubicBezTo>
                    <a:pt x="153" y="5"/>
                    <a:pt x="153" y="6"/>
                    <a:pt x="153" y="7"/>
                  </a:cubicBezTo>
                  <a:cubicBezTo>
                    <a:pt x="154" y="6"/>
                    <a:pt x="155" y="6"/>
                    <a:pt x="156" y="6"/>
                  </a:cubicBezTo>
                  <a:cubicBezTo>
                    <a:pt x="156" y="5"/>
                    <a:pt x="171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7" y="11"/>
                    <a:pt x="167" y="11"/>
                    <a:pt x="167" y="11"/>
                  </a:cubicBezTo>
                  <a:cubicBezTo>
                    <a:pt x="169" y="13"/>
                    <a:pt x="173" y="15"/>
                    <a:pt x="175" y="16"/>
                  </a:cubicBezTo>
                  <a:cubicBezTo>
                    <a:pt x="176" y="18"/>
                    <a:pt x="176" y="18"/>
                    <a:pt x="176" y="18"/>
                  </a:cubicBezTo>
                  <a:cubicBezTo>
                    <a:pt x="177" y="18"/>
                    <a:pt x="177" y="20"/>
                    <a:pt x="176" y="21"/>
                  </a:cubicBezTo>
                  <a:cubicBezTo>
                    <a:pt x="177" y="22"/>
                    <a:pt x="175" y="25"/>
                    <a:pt x="181" y="27"/>
                  </a:cubicBezTo>
                  <a:cubicBezTo>
                    <a:pt x="182" y="28"/>
                    <a:pt x="183" y="29"/>
                    <a:pt x="185" y="30"/>
                  </a:cubicBezTo>
                  <a:cubicBezTo>
                    <a:pt x="185" y="36"/>
                    <a:pt x="178" y="36"/>
                    <a:pt x="176" y="31"/>
                  </a:cubicBezTo>
                  <a:cubicBezTo>
                    <a:pt x="172" y="30"/>
                    <a:pt x="177" y="37"/>
                    <a:pt x="177" y="37"/>
                  </a:cubicBezTo>
                  <a:cubicBezTo>
                    <a:pt x="177" y="39"/>
                    <a:pt x="177" y="41"/>
                    <a:pt x="177" y="42"/>
                  </a:cubicBezTo>
                  <a:cubicBezTo>
                    <a:pt x="176" y="42"/>
                    <a:pt x="175" y="41"/>
                    <a:pt x="174" y="40"/>
                  </a:cubicBezTo>
                  <a:cubicBezTo>
                    <a:pt x="172" y="41"/>
                    <a:pt x="176" y="43"/>
                    <a:pt x="175" y="44"/>
                  </a:cubicBezTo>
                  <a:cubicBezTo>
                    <a:pt x="173" y="45"/>
                    <a:pt x="168" y="41"/>
                    <a:pt x="167" y="40"/>
                  </a:cubicBezTo>
                  <a:cubicBezTo>
                    <a:pt x="166" y="39"/>
                    <a:pt x="166" y="37"/>
                    <a:pt x="165" y="35"/>
                  </a:cubicBezTo>
                  <a:cubicBezTo>
                    <a:pt x="164" y="36"/>
                    <a:pt x="158" y="36"/>
                    <a:pt x="158" y="35"/>
                  </a:cubicBezTo>
                  <a:cubicBezTo>
                    <a:pt x="157" y="32"/>
                    <a:pt x="170" y="32"/>
                    <a:pt x="168" y="26"/>
                  </a:cubicBezTo>
                  <a:cubicBezTo>
                    <a:pt x="167" y="26"/>
                    <a:pt x="162" y="28"/>
                    <a:pt x="162" y="27"/>
                  </a:cubicBezTo>
                  <a:cubicBezTo>
                    <a:pt x="160" y="25"/>
                    <a:pt x="163" y="23"/>
                    <a:pt x="165" y="24"/>
                  </a:cubicBezTo>
                  <a:cubicBezTo>
                    <a:pt x="164" y="23"/>
                    <a:pt x="161" y="20"/>
                    <a:pt x="164" y="21"/>
                  </a:cubicBezTo>
                  <a:cubicBezTo>
                    <a:pt x="163" y="19"/>
                    <a:pt x="163" y="18"/>
                    <a:pt x="162" y="18"/>
                  </a:cubicBezTo>
                  <a:cubicBezTo>
                    <a:pt x="162" y="21"/>
                    <a:pt x="158" y="19"/>
                    <a:pt x="158" y="19"/>
                  </a:cubicBezTo>
                  <a:cubicBezTo>
                    <a:pt x="158" y="19"/>
                    <a:pt x="158" y="19"/>
                    <a:pt x="158" y="19"/>
                  </a:cubicBezTo>
                  <a:cubicBezTo>
                    <a:pt x="158" y="19"/>
                    <a:pt x="157" y="18"/>
                    <a:pt x="156" y="19"/>
                  </a:cubicBezTo>
                  <a:cubicBezTo>
                    <a:pt x="160" y="25"/>
                    <a:pt x="150" y="28"/>
                    <a:pt x="151" y="31"/>
                  </a:cubicBezTo>
                  <a:cubicBezTo>
                    <a:pt x="150" y="31"/>
                    <a:pt x="149" y="30"/>
                    <a:pt x="149" y="30"/>
                  </a:cubicBezTo>
                  <a:cubicBezTo>
                    <a:pt x="147" y="32"/>
                    <a:pt x="153" y="35"/>
                    <a:pt x="153" y="36"/>
                  </a:cubicBezTo>
                  <a:cubicBezTo>
                    <a:pt x="152" y="36"/>
                    <a:pt x="146" y="38"/>
                    <a:pt x="145" y="38"/>
                  </a:cubicBezTo>
                  <a:cubicBezTo>
                    <a:pt x="144" y="37"/>
                    <a:pt x="144" y="37"/>
                    <a:pt x="143" y="36"/>
                  </a:cubicBezTo>
                  <a:cubicBezTo>
                    <a:pt x="143" y="35"/>
                    <a:pt x="146" y="31"/>
                    <a:pt x="147" y="30"/>
                  </a:cubicBezTo>
                  <a:cubicBezTo>
                    <a:pt x="146" y="30"/>
                    <a:pt x="146" y="30"/>
                    <a:pt x="145" y="31"/>
                  </a:cubicBezTo>
                  <a:cubicBezTo>
                    <a:pt x="143" y="34"/>
                    <a:pt x="138" y="34"/>
                    <a:pt x="136" y="36"/>
                  </a:cubicBezTo>
                  <a:cubicBezTo>
                    <a:pt x="139" y="36"/>
                    <a:pt x="130" y="42"/>
                    <a:pt x="130" y="42"/>
                  </a:cubicBezTo>
                  <a:cubicBezTo>
                    <a:pt x="125" y="46"/>
                    <a:pt x="128" y="46"/>
                    <a:pt x="128" y="50"/>
                  </a:cubicBezTo>
                  <a:cubicBezTo>
                    <a:pt x="127" y="57"/>
                    <a:pt x="148" y="57"/>
                    <a:pt x="141" y="65"/>
                  </a:cubicBezTo>
                  <a:cubicBezTo>
                    <a:pt x="142" y="65"/>
                    <a:pt x="143" y="66"/>
                    <a:pt x="143" y="67"/>
                  </a:cubicBezTo>
                  <a:cubicBezTo>
                    <a:pt x="143" y="67"/>
                    <a:pt x="141" y="66"/>
                    <a:pt x="141" y="66"/>
                  </a:cubicBezTo>
                  <a:cubicBezTo>
                    <a:pt x="142" y="68"/>
                    <a:pt x="146" y="72"/>
                    <a:pt x="146" y="67"/>
                  </a:cubicBezTo>
                  <a:cubicBezTo>
                    <a:pt x="147" y="59"/>
                    <a:pt x="146" y="63"/>
                    <a:pt x="152" y="59"/>
                  </a:cubicBezTo>
                  <a:cubicBezTo>
                    <a:pt x="156" y="55"/>
                    <a:pt x="150" y="52"/>
                    <a:pt x="153" y="49"/>
                  </a:cubicBezTo>
                  <a:cubicBezTo>
                    <a:pt x="155" y="48"/>
                    <a:pt x="155" y="43"/>
                    <a:pt x="155" y="41"/>
                  </a:cubicBezTo>
                  <a:cubicBezTo>
                    <a:pt x="156" y="36"/>
                    <a:pt x="169" y="44"/>
                    <a:pt x="169" y="47"/>
                  </a:cubicBezTo>
                  <a:cubicBezTo>
                    <a:pt x="167" y="58"/>
                    <a:pt x="173" y="48"/>
                    <a:pt x="177" y="48"/>
                  </a:cubicBezTo>
                  <a:cubicBezTo>
                    <a:pt x="181" y="51"/>
                    <a:pt x="180" y="60"/>
                    <a:pt x="184" y="63"/>
                  </a:cubicBezTo>
                  <a:cubicBezTo>
                    <a:pt x="185" y="63"/>
                    <a:pt x="186" y="64"/>
                    <a:pt x="188" y="66"/>
                  </a:cubicBezTo>
                  <a:cubicBezTo>
                    <a:pt x="189" y="67"/>
                    <a:pt x="190" y="69"/>
                    <a:pt x="190" y="72"/>
                  </a:cubicBezTo>
                  <a:cubicBezTo>
                    <a:pt x="190" y="72"/>
                    <a:pt x="189" y="72"/>
                    <a:pt x="189" y="72"/>
                  </a:cubicBezTo>
                  <a:cubicBezTo>
                    <a:pt x="191" y="72"/>
                    <a:pt x="189" y="76"/>
                    <a:pt x="190" y="77"/>
                  </a:cubicBezTo>
                  <a:cubicBezTo>
                    <a:pt x="191" y="77"/>
                    <a:pt x="198" y="80"/>
                    <a:pt x="193" y="82"/>
                  </a:cubicBezTo>
                  <a:cubicBezTo>
                    <a:pt x="194" y="83"/>
                    <a:pt x="194" y="88"/>
                    <a:pt x="192" y="83"/>
                  </a:cubicBezTo>
                  <a:cubicBezTo>
                    <a:pt x="190" y="87"/>
                    <a:pt x="190" y="85"/>
                    <a:pt x="187" y="85"/>
                  </a:cubicBezTo>
                  <a:cubicBezTo>
                    <a:pt x="187" y="84"/>
                    <a:pt x="187" y="84"/>
                    <a:pt x="188" y="84"/>
                  </a:cubicBezTo>
                  <a:cubicBezTo>
                    <a:pt x="189" y="81"/>
                    <a:pt x="183" y="84"/>
                    <a:pt x="182" y="83"/>
                  </a:cubicBezTo>
                  <a:cubicBezTo>
                    <a:pt x="181" y="82"/>
                    <a:pt x="186" y="74"/>
                    <a:pt x="188" y="73"/>
                  </a:cubicBezTo>
                  <a:cubicBezTo>
                    <a:pt x="185" y="73"/>
                    <a:pt x="184" y="75"/>
                    <a:pt x="182" y="76"/>
                  </a:cubicBezTo>
                  <a:cubicBezTo>
                    <a:pt x="180" y="76"/>
                    <a:pt x="178" y="76"/>
                    <a:pt x="177" y="77"/>
                  </a:cubicBezTo>
                  <a:cubicBezTo>
                    <a:pt x="176" y="77"/>
                    <a:pt x="175" y="77"/>
                    <a:pt x="174" y="77"/>
                  </a:cubicBezTo>
                  <a:cubicBezTo>
                    <a:pt x="174" y="77"/>
                    <a:pt x="175" y="77"/>
                    <a:pt x="175" y="77"/>
                  </a:cubicBezTo>
                  <a:cubicBezTo>
                    <a:pt x="175" y="77"/>
                    <a:pt x="176" y="77"/>
                    <a:pt x="176" y="78"/>
                  </a:cubicBezTo>
                  <a:cubicBezTo>
                    <a:pt x="176" y="78"/>
                    <a:pt x="176" y="78"/>
                    <a:pt x="176" y="78"/>
                  </a:cubicBezTo>
                  <a:cubicBezTo>
                    <a:pt x="176" y="78"/>
                    <a:pt x="177" y="78"/>
                    <a:pt x="177" y="78"/>
                  </a:cubicBezTo>
                  <a:cubicBezTo>
                    <a:pt x="178" y="80"/>
                    <a:pt x="176" y="79"/>
                    <a:pt x="175" y="79"/>
                  </a:cubicBezTo>
                  <a:cubicBezTo>
                    <a:pt x="174" y="78"/>
                    <a:pt x="173" y="77"/>
                    <a:pt x="172" y="77"/>
                  </a:cubicBezTo>
                  <a:cubicBezTo>
                    <a:pt x="172" y="77"/>
                    <a:pt x="172" y="77"/>
                    <a:pt x="172" y="77"/>
                  </a:cubicBezTo>
                  <a:cubicBezTo>
                    <a:pt x="170" y="77"/>
                    <a:pt x="167" y="78"/>
                    <a:pt x="165" y="79"/>
                  </a:cubicBezTo>
                  <a:cubicBezTo>
                    <a:pt x="167" y="79"/>
                    <a:pt x="172" y="79"/>
                    <a:pt x="173" y="80"/>
                  </a:cubicBezTo>
                  <a:cubicBezTo>
                    <a:pt x="173" y="81"/>
                    <a:pt x="173" y="81"/>
                    <a:pt x="172" y="81"/>
                  </a:cubicBezTo>
                  <a:cubicBezTo>
                    <a:pt x="172" y="82"/>
                    <a:pt x="171" y="82"/>
                    <a:pt x="170" y="82"/>
                  </a:cubicBezTo>
                  <a:cubicBezTo>
                    <a:pt x="170" y="82"/>
                    <a:pt x="170" y="82"/>
                    <a:pt x="171" y="83"/>
                  </a:cubicBezTo>
                  <a:cubicBezTo>
                    <a:pt x="172" y="84"/>
                    <a:pt x="173" y="85"/>
                    <a:pt x="176" y="85"/>
                  </a:cubicBezTo>
                  <a:cubicBezTo>
                    <a:pt x="174" y="90"/>
                    <a:pt x="177" y="85"/>
                    <a:pt x="179" y="84"/>
                  </a:cubicBezTo>
                  <a:cubicBezTo>
                    <a:pt x="184" y="88"/>
                    <a:pt x="173" y="90"/>
                    <a:pt x="170" y="91"/>
                  </a:cubicBezTo>
                  <a:cubicBezTo>
                    <a:pt x="170" y="91"/>
                    <a:pt x="164" y="95"/>
                    <a:pt x="166" y="91"/>
                  </a:cubicBezTo>
                  <a:cubicBezTo>
                    <a:pt x="166" y="91"/>
                    <a:pt x="166" y="90"/>
                    <a:pt x="167" y="90"/>
                  </a:cubicBezTo>
                  <a:cubicBezTo>
                    <a:pt x="166" y="90"/>
                    <a:pt x="164" y="90"/>
                    <a:pt x="163" y="90"/>
                  </a:cubicBezTo>
                  <a:cubicBezTo>
                    <a:pt x="159" y="91"/>
                    <a:pt x="155" y="92"/>
                    <a:pt x="158" y="96"/>
                  </a:cubicBezTo>
                  <a:cubicBezTo>
                    <a:pt x="158" y="96"/>
                    <a:pt x="158" y="96"/>
                    <a:pt x="157" y="97"/>
                  </a:cubicBezTo>
                  <a:cubicBezTo>
                    <a:pt x="147" y="97"/>
                    <a:pt x="144" y="104"/>
                    <a:pt x="140" y="112"/>
                  </a:cubicBezTo>
                  <a:cubicBezTo>
                    <a:pt x="137" y="116"/>
                    <a:pt x="129" y="116"/>
                    <a:pt x="126" y="121"/>
                  </a:cubicBezTo>
                  <a:cubicBezTo>
                    <a:pt x="127" y="121"/>
                    <a:pt x="127" y="126"/>
                    <a:pt x="126" y="125"/>
                  </a:cubicBezTo>
                  <a:cubicBezTo>
                    <a:pt x="127" y="129"/>
                    <a:pt x="128" y="134"/>
                    <a:pt x="123" y="135"/>
                  </a:cubicBezTo>
                  <a:cubicBezTo>
                    <a:pt x="118" y="133"/>
                    <a:pt x="124" y="119"/>
                    <a:pt x="116" y="123"/>
                  </a:cubicBezTo>
                  <a:cubicBezTo>
                    <a:pt x="116" y="123"/>
                    <a:pt x="114" y="122"/>
                    <a:pt x="114" y="122"/>
                  </a:cubicBezTo>
                  <a:cubicBezTo>
                    <a:pt x="113" y="121"/>
                    <a:pt x="107" y="123"/>
                    <a:pt x="106" y="123"/>
                  </a:cubicBezTo>
                  <a:cubicBezTo>
                    <a:pt x="106" y="124"/>
                    <a:pt x="107" y="124"/>
                    <a:pt x="107" y="125"/>
                  </a:cubicBezTo>
                  <a:cubicBezTo>
                    <a:pt x="105" y="126"/>
                    <a:pt x="97" y="122"/>
                    <a:pt x="95" y="123"/>
                  </a:cubicBezTo>
                  <a:cubicBezTo>
                    <a:pt x="95" y="123"/>
                    <a:pt x="92" y="125"/>
                    <a:pt x="91" y="125"/>
                  </a:cubicBezTo>
                  <a:cubicBezTo>
                    <a:pt x="91" y="125"/>
                    <a:pt x="89" y="127"/>
                    <a:pt x="88" y="127"/>
                  </a:cubicBezTo>
                  <a:cubicBezTo>
                    <a:pt x="87" y="127"/>
                    <a:pt x="87" y="128"/>
                    <a:pt x="85" y="130"/>
                  </a:cubicBezTo>
                  <a:cubicBezTo>
                    <a:pt x="86" y="137"/>
                    <a:pt x="80" y="139"/>
                    <a:pt x="84" y="146"/>
                  </a:cubicBezTo>
                  <a:cubicBezTo>
                    <a:pt x="85" y="147"/>
                    <a:pt x="86" y="153"/>
                    <a:pt x="89" y="151"/>
                  </a:cubicBezTo>
                  <a:cubicBezTo>
                    <a:pt x="91" y="152"/>
                    <a:pt x="96" y="150"/>
                    <a:pt x="97" y="148"/>
                  </a:cubicBezTo>
                  <a:cubicBezTo>
                    <a:pt x="98" y="139"/>
                    <a:pt x="112" y="143"/>
                    <a:pt x="106" y="146"/>
                  </a:cubicBezTo>
                  <a:cubicBezTo>
                    <a:pt x="104" y="148"/>
                    <a:pt x="102" y="156"/>
                    <a:pt x="101" y="158"/>
                  </a:cubicBezTo>
                  <a:cubicBezTo>
                    <a:pt x="104" y="159"/>
                    <a:pt x="111" y="156"/>
                    <a:pt x="114" y="160"/>
                  </a:cubicBezTo>
                  <a:cubicBezTo>
                    <a:pt x="116" y="162"/>
                    <a:pt x="111" y="169"/>
                    <a:pt x="112" y="172"/>
                  </a:cubicBezTo>
                  <a:cubicBezTo>
                    <a:pt x="113" y="173"/>
                    <a:pt x="116" y="179"/>
                    <a:pt x="118" y="178"/>
                  </a:cubicBezTo>
                  <a:cubicBezTo>
                    <a:pt x="120" y="178"/>
                    <a:pt x="123" y="173"/>
                    <a:pt x="126" y="177"/>
                  </a:cubicBezTo>
                  <a:cubicBezTo>
                    <a:pt x="126" y="178"/>
                    <a:pt x="127" y="178"/>
                    <a:pt x="128" y="179"/>
                  </a:cubicBezTo>
                  <a:cubicBezTo>
                    <a:pt x="129" y="178"/>
                    <a:pt x="131" y="176"/>
                    <a:pt x="132" y="175"/>
                  </a:cubicBezTo>
                  <a:cubicBezTo>
                    <a:pt x="132" y="175"/>
                    <a:pt x="132" y="173"/>
                    <a:pt x="132" y="173"/>
                  </a:cubicBezTo>
                  <a:cubicBezTo>
                    <a:pt x="133" y="171"/>
                    <a:pt x="136" y="173"/>
                    <a:pt x="138" y="171"/>
                  </a:cubicBezTo>
                  <a:cubicBezTo>
                    <a:pt x="140" y="169"/>
                    <a:pt x="145" y="167"/>
                    <a:pt x="141" y="170"/>
                  </a:cubicBezTo>
                  <a:cubicBezTo>
                    <a:pt x="141" y="170"/>
                    <a:pt x="141" y="171"/>
                    <a:pt x="141" y="171"/>
                  </a:cubicBezTo>
                  <a:cubicBezTo>
                    <a:pt x="143" y="171"/>
                    <a:pt x="144" y="171"/>
                    <a:pt x="146" y="170"/>
                  </a:cubicBezTo>
                  <a:cubicBezTo>
                    <a:pt x="145" y="170"/>
                    <a:pt x="145" y="170"/>
                    <a:pt x="145" y="169"/>
                  </a:cubicBezTo>
                  <a:cubicBezTo>
                    <a:pt x="145" y="170"/>
                    <a:pt x="155" y="173"/>
                    <a:pt x="156" y="173"/>
                  </a:cubicBezTo>
                  <a:cubicBezTo>
                    <a:pt x="157" y="174"/>
                    <a:pt x="158" y="174"/>
                    <a:pt x="159" y="174"/>
                  </a:cubicBezTo>
                  <a:cubicBezTo>
                    <a:pt x="163" y="172"/>
                    <a:pt x="163" y="174"/>
                    <a:pt x="166" y="175"/>
                  </a:cubicBezTo>
                  <a:cubicBezTo>
                    <a:pt x="166" y="173"/>
                    <a:pt x="166" y="172"/>
                    <a:pt x="168" y="172"/>
                  </a:cubicBezTo>
                  <a:cubicBezTo>
                    <a:pt x="169" y="172"/>
                    <a:pt x="168" y="175"/>
                    <a:pt x="166" y="175"/>
                  </a:cubicBezTo>
                  <a:cubicBezTo>
                    <a:pt x="173" y="177"/>
                    <a:pt x="173" y="186"/>
                    <a:pt x="181" y="186"/>
                  </a:cubicBezTo>
                  <a:cubicBezTo>
                    <a:pt x="183" y="187"/>
                    <a:pt x="187" y="187"/>
                    <a:pt x="190" y="189"/>
                  </a:cubicBezTo>
                  <a:cubicBezTo>
                    <a:pt x="191" y="190"/>
                    <a:pt x="198" y="205"/>
                    <a:pt x="198" y="205"/>
                  </a:cubicBezTo>
                  <a:cubicBezTo>
                    <a:pt x="203" y="205"/>
                    <a:pt x="205" y="204"/>
                    <a:pt x="208" y="208"/>
                  </a:cubicBezTo>
                  <a:cubicBezTo>
                    <a:pt x="211" y="211"/>
                    <a:pt x="218" y="210"/>
                    <a:pt x="221" y="211"/>
                  </a:cubicBezTo>
                  <a:cubicBezTo>
                    <a:pt x="223" y="212"/>
                    <a:pt x="230" y="217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2" y="219"/>
                    <a:pt x="232" y="219"/>
                    <a:pt x="232" y="219"/>
                  </a:cubicBezTo>
                  <a:cubicBezTo>
                    <a:pt x="234" y="225"/>
                    <a:pt x="231" y="230"/>
                    <a:pt x="227" y="2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0" name="Freeform 177"/>
            <p:cNvSpPr>
              <a:spLocks/>
            </p:cNvSpPr>
            <p:nvPr/>
          </p:nvSpPr>
          <p:spPr bwMode="auto">
            <a:xfrm>
              <a:off x="2941638" y="4779963"/>
              <a:ext cx="6350" cy="4763"/>
            </a:xfrm>
            <a:custGeom>
              <a:avLst/>
              <a:gdLst>
                <a:gd name="T0" fmla="*/ 0 w 7"/>
                <a:gd name="T1" fmla="*/ 1 h 7"/>
                <a:gd name="T2" fmla="*/ 1 w 7"/>
                <a:gd name="T3" fmla="*/ 7 h 7"/>
                <a:gd name="T4" fmla="*/ 7 w 7"/>
                <a:gd name="T5" fmla="*/ 4 h 7"/>
                <a:gd name="T6" fmla="*/ 7 w 7"/>
                <a:gd name="T7" fmla="*/ 4 h 7"/>
                <a:gd name="T8" fmla="*/ 7 w 7"/>
                <a:gd name="T9" fmla="*/ 3 h 7"/>
                <a:gd name="T10" fmla="*/ 7 w 7"/>
                <a:gd name="T11" fmla="*/ 3 h 7"/>
                <a:gd name="T12" fmla="*/ 0 w 7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">
                  <a:moveTo>
                    <a:pt x="0" y="1"/>
                  </a:moveTo>
                  <a:cubicBezTo>
                    <a:pt x="0" y="1"/>
                    <a:pt x="2" y="7"/>
                    <a:pt x="1" y="7"/>
                  </a:cubicBezTo>
                  <a:cubicBezTo>
                    <a:pt x="5" y="6"/>
                    <a:pt x="3" y="4"/>
                    <a:pt x="7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1" name="Freeform 178"/>
            <p:cNvSpPr>
              <a:spLocks/>
            </p:cNvSpPr>
            <p:nvPr/>
          </p:nvSpPr>
          <p:spPr bwMode="auto">
            <a:xfrm>
              <a:off x="2932113" y="4775200"/>
              <a:ext cx="9525" cy="4763"/>
            </a:xfrm>
            <a:custGeom>
              <a:avLst/>
              <a:gdLst>
                <a:gd name="T0" fmla="*/ 0 w 13"/>
                <a:gd name="T1" fmla="*/ 4 h 6"/>
                <a:gd name="T2" fmla="*/ 12 w 13"/>
                <a:gd name="T3" fmla="*/ 6 h 6"/>
                <a:gd name="T4" fmla="*/ 8 w 13"/>
                <a:gd name="T5" fmla="*/ 0 h 6"/>
                <a:gd name="T6" fmla="*/ 0 w 13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6">
                  <a:moveTo>
                    <a:pt x="0" y="4"/>
                  </a:moveTo>
                  <a:cubicBezTo>
                    <a:pt x="4" y="5"/>
                    <a:pt x="9" y="1"/>
                    <a:pt x="12" y="6"/>
                  </a:cubicBezTo>
                  <a:cubicBezTo>
                    <a:pt x="13" y="3"/>
                    <a:pt x="11" y="0"/>
                    <a:pt x="8" y="0"/>
                  </a:cubicBezTo>
                  <a:cubicBezTo>
                    <a:pt x="5" y="1"/>
                    <a:pt x="2" y="3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2" name="Freeform 179"/>
            <p:cNvSpPr>
              <a:spLocks/>
            </p:cNvSpPr>
            <p:nvPr/>
          </p:nvSpPr>
          <p:spPr bwMode="auto">
            <a:xfrm>
              <a:off x="2962275" y="4968875"/>
              <a:ext cx="0" cy="0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3" name="Freeform 180"/>
            <p:cNvSpPr>
              <a:spLocks/>
            </p:cNvSpPr>
            <p:nvPr/>
          </p:nvSpPr>
          <p:spPr bwMode="auto">
            <a:xfrm>
              <a:off x="2882900" y="4819650"/>
              <a:ext cx="1588" cy="3175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1"/>
                    <a:pt x="2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4" name="Freeform 181"/>
            <p:cNvSpPr>
              <a:spLocks/>
            </p:cNvSpPr>
            <p:nvPr/>
          </p:nvSpPr>
          <p:spPr bwMode="auto">
            <a:xfrm>
              <a:off x="3019425" y="4883150"/>
              <a:ext cx="0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0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5" name="Freeform 182"/>
            <p:cNvSpPr>
              <a:spLocks/>
            </p:cNvSpPr>
            <p:nvPr/>
          </p:nvSpPr>
          <p:spPr bwMode="auto">
            <a:xfrm>
              <a:off x="2946400" y="4781550"/>
              <a:ext cx="1588" cy="158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6" name="Freeform 183"/>
            <p:cNvSpPr>
              <a:spLocks/>
            </p:cNvSpPr>
            <p:nvPr/>
          </p:nvSpPr>
          <p:spPr bwMode="auto">
            <a:xfrm>
              <a:off x="3373438" y="4960938"/>
              <a:ext cx="20638" cy="14288"/>
            </a:xfrm>
            <a:custGeom>
              <a:avLst/>
              <a:gdLst>
                <a:gd name="T0" fmla="*/ 21 w 28"/>
                <a:gd name="T1" fmla="*/ 3 h 18"/>
                <a:gd name="T2" fmla="*/ 8 w 28"/>
                <a:gd name="T3" fmla="*/ 12 h 18"/>
                <a:gd name="T4" fmla="*/ 8 w 28"/>
                <a:gd name="T5" fmla="*/ 18 h 18"/>
                <a:gd name="T6" fmla="*/ 18 w 28"/>
                <a:gd name="T7" fmla="*/ 11 h 18"/>
                <a:gd name="T8" fmla="*/ 19 w 28"/>
                <a:gd name="T9" fmla="*/ 11 h 18"/>
                <a:gd name="T10" fmla="*/ 28 w 28"/>
                <a:gd name="T11" fmla="*/ 2 h 18"/>
                <a:gd name="T12" fmla="*/ 21 w 2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8">
                  <a:moveTo>
                    <a:pt x="21" y="3"/>
                  </a:moveTo>
                  <a:cubicBezTo>
                    <a:pt x="18" y="6"/>
                    <a:pt x="10" y="9"/>
                    <a:pt x="8" y="12"/>
                  </a:cubicBezTo>
                  <a:cubicBezTo>
                    <a:pt x="5" y="14"/>
                    <a:pt x="0" y="18"/>
                    <a:pt x="8" y="18"/>
                  </a:cubicBezTo>
                  <a:cubicBezTo>
                    <a:pt x="12" y="18"/>
                    <a:pt x="15" y="13"/>
                    <a:pt x="18" y="11"/>
                  </a:cubicBezTo>
                  <a:cubicBezTo>
                    <a:pt x="26" y="1"/>
                    <a:pt x="18" y="11"/>
                    <a:pt x="19" y="11"/>
                  </a:cubicBezTo>
                  <a:cubicBezTo>
                    <a:pt x="22" y="8"/>
                    <a:pt x="26" y="7"/>
                    <a:pt x="28" y="2"/>
                  </a:cubicBezTo>
                  <a:cubicBezTo>
                    <a:pt x="26" y="0"/>
                    <a:pt x="22" y="1"/>
                    <a:pt x="2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7" name="Freeform 184"/>
            <p:cNvSpPr>
              <a:spLocks/>
            </p:cNvSpPr>
            <p:nvPr/>
          </p:nvSpPr>
          <p:spPr bwMode="auto">
            <a:xfrm>
              <a:off x="3400425" y="4951413"/>
              <a:ext cx="0" cy="1588"/>
            </a:xfrm>
            <a:custGeom>
              <a:avLst/>
              <a:gdLst>
                <a:gd name="T0" fmla="*/ 0 h 1"/>
                <a:gd name="T1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8" name="Freeform 185"/>
            <p:cNvSpPr>
              <a:spLocks/>
            </p:cNvSpPr>
            <p:nvPr/>
          </p:nvSpPr>
          <p:spPr bwMode="auto">
            <a:xfrm>
              <a:off x="3400425" y="4949825"/>
              <a:ext cx="0" cy="3175"/>
            </a:xfrm>
            <a:custGeom>
              <a:avLst/>
              <a:gdLst>
                <a:gd name="T0" fmla="*/ 0 w 1"/>
                <a:gd name="T1" fmla="*/ 3 h 3"/>
                <a:gd name="T2" fmla="*/ 1 w 1"/>
                <a:gd name="T3" fmla="*/ 2 h 3"/>
                <a:gd name="T4" fmla="*/ 0 w 1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1" y="2"/>
                    <a:pt x="1" y="2"/>
                  </a:cubicBezTo>
                  <a:cubicBezTo>
                    <a:pt x="0" y="0"/>
                    <a:pt x="0" y="1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39" name="Freeform 186"/>
            <p:cNvSpPr>
              <a:spLocks/>
            </p:cNvSpPr>
            <p:nvPr/>
          </p:nvSpPr>
          <p:spPr bwMode="auto">
            <a:xfrm>
              <a:off x="3394075" y="4946650"/>
              <a:ext cx="12700" cy="19050"/>
            </a:xfrm>
            <a:custGeom>
              <a:avLst/>
              <a:gdLst>
                <a:gd name="T0" fmla="*/ 11 w 15"/>
                <a:gd name="T1" fmla="*/ 11 h 25"/>
                <a:gd name="T2" fmla="*/ 9 w 15"/>
                <a:gd name="T3" fmla="*/ 12 h 25"/>
                <a:gd name="T4" fmla="*/ 7 w 15"/>
                <a:gd name="T5" fmla="*/ 8 h 25"/>
                <a:gd name="T6" fmla="*/ 7 w 15"/>
                <a:gd name="T7" fmla="*/ 8 h 25"/>
                <a:gd name="T8" fmla="*/ 3 w 15"/>
                <a:gd name="T9" fmla="*/ 0 h 25"/>
                <a:gd name="T10" fmla="*/ 3 w 15"/>
                <a:gd name="T11" fmla="*/ 4 h 25"/>
                <a:gd name="T12" fmla="*/ 1 w 15"/>
                <a:gd name="T13" fmla="*/ 16 h 25"/>
                <a:gd name="T14" fmla="*/ 2 w 15"/>
                <a:gd name="T15" fmla="*/ 20 h 25"/>
                <a:gd name="T16" fmla="*/ 0 w 15"/>
                <a:gd name="T17" fmla="*/ 23 h 25"/>
                <a:gd name="T18" fmla="*/ 9 w 15"/>
                <a:gd name="T19" fmla="*/ 16 h 25"/>
                <a:gd name="T20" fmla="*/ 13 w 15"/>
                <a:gd name="T21" fmla="*/ 11 h 25"/>
                <a:gd name="T22" fmla="*/ 11 w 15"/>
                <a:gd name="T23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25">
                  <a:moveTo>
                    <a:pt x="11" y="11"/>
                  </a:moveTo>
                  <a:cubicBezTo>
                    <a:pt x="9" y="11"/>
                    <a:pt x="8" y="11"/>
                    <a:pt x="9" y="12"/>
                  </a:cubicBezTo>
                  <a:cubicBezTo>
                    <a:pt x="10" y="16"/>
                    <a:pt x="8" y="10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5"/>
                    <a:pt x="7" y="2"/>
                    <a:pt x="3" y="0"/>
                  </a:cubicBezTo>
                  <a:cubicBezTo>
                    <a:pt x="3" y="0"/>
                    <a:pt x="4" y="4"/>
                    <a:pt x="3" y="4"/>
                  </a:cubicBezTo>
                  <a:cubicBezTo>
                    <a:pt x="8" y="9"/>
                    <a:pt x="3" y="13"/>
                    <a:pt x="1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1" y="21"/>
                    <a:pt x="1" y="22"/>
                    <a:pt x="0" y="23"/>
                  </a:cubicBezTo>
                  <a:cubicBezTo>
                    <a:pt x="3" y="25"/>
                    <a:pt x="8" y="19"/>
                    <a:pt x="9" y="16"/>
                  </a:cubicBezTo>
                  <a:cubicBezTo>
                    <a:pt x="9" y="16"/>
                    <a:pt x="15" y="13"/>
                    <a:pt x="13" y="11"/>
                  </a:cubicBezTo>
                  <a:cubicBezTo>
                    <a:pt x="12" y="11"/>
                    <a:pt x="12" y="11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0" name="Freeform 187"/>
            <p:cNvSpPr>
              <a:spLocks/>
            </p:cNvSpPr>
            <p:nvPr/>
          </p:nvSpPr>
          <p:spPr bwMode="auto">
            <a:xfrm>
              <a:off x="3375025" y="4975225"/>
              <a:ext cx="3175" cy="0"/>
            </a:xfrm>
            <a:custGeom>
              <a:avLst/>
              <a:gdLst>
                <a:gd name="T0" fmla="*/ 2 w 3"/>
                <a:gd name="T1" fmla="*/ 0 h 1"/>
                <a:gd name="T2" fmla="*/ 0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2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1" name="Freeform 188"/>
            <p:cNvSpPr>
              <a:spLocks/>
            </p:cNvSpPr>
            <p:nvPr/>
          </p:nvSpPr>
          <p:spPr bwMode="auto">
            <a:xfrm>
              <a:off x="3294063" y="4894263"/>
              <a:ext cx="76200" cy="65088"/>
            </a:xfrm>
            <a:custGeom>
              <a:avLst/>
              <a:gdLst>
                <a:gd name="T0" fmla="*/ 97 w 99"/>
                <a:gd name="T1" fmla="*/ 40 h 85"/>
                <a:gd name="T2" fmla="*/ 97 w 99"/>
                <a:gd name="T3" fmla="*/ 40 h 85"/>
                <a:gd name="T4" fmla="*/ 96 w 99"/>
                <a:gd name="T5" fmla="*/ 41 h 85"/>
                <a:gd name="T6" fmla="*/ 93 w 99"/>
                <a:gd name="T7" fmla="*/ 36 h 85"/>
                <a:gd name="T8" fmla="*/ 92 w 99"/>
                <a:gd name="T9" fmla="*/ 33 h 85"/>
                <a:gd name="T10" fmla="*/ 91 w 99"/>
                <a:gd name="T11" fmla="*/ 33 h 85"/>
                <a:gd name="T12" fmla="*/ 90 w 99"/>
                <a:gd name="T13" fmla="*/ 27 h 85"/>
                <a:gd name="T14" fmla="*/ 81 w 99"/>
                <a:gd name="T15" fmla="*/ 11 h 85"/>
                <a:gd name="T16" fmla="*/ 78 w 99"/>
                <a:gd name="T17" fmla="*/ 1 h 85"/>
                <a:gd name="T18" fmla="*/ 74 w 99"/>
                <a:gd name="T19" fmla="*/ 16 h 85"/>
                <a:gd name="T20" fmla="*/ 69 w 99"/>
                <a:gd name="T21" fmla="*/ 19 h 85"/>
                <a:gd name="T22" fmla="*/ 62 w 99"/>
                <a:gd name="T23" fmla="*/ 14 h 85"/>
                <a:gd name="T24" fmla="*/ 61 w 99"/>
                <a:gd name="T25" fmla="*/ 10 h 85"/>
                <a:gd name="T26" fmla="*/ 63 w 99"/>
                <a:gd name="T27" fmla="*/ 9 h 85"/>
                <a:gd name="T28" fmla="*/ 64 w 99"/>
                <a:gd name="T29" fmla="*/ 11 h 85"/>
                <a:gd name="T30" fmla="*/ 63 w 99"/>
                <a:gd name="T31" fmla="*/ 9 h 85"/>
                <a:gd name="T32" fmla="*/ 63 w 99"/>
                <a:gd name="T33" fmla="*/ 5 h 85"/>
                <a:gd name="T34" fmla="*/ 54 w 99"/>
                <a:gd name="T35" fmla="*/ 2 h 85"/>
                <a:gd name="T36" fmla="*/ 52 w 99"/>
                <a:gd name="T37" fmla="*/ 2 h 85"/>
                <a:gd name="T38" fmla="*/ 53 w 99"/>
                <a:gd name="T39" fmla="*/ 4 h 85"/>
                <a:gd name="T40" fmla="*/ 46 w 99"/>
                <a:gd name="T41" fmla="*/ 12 h 85"/>
                <a:gd name="T42" fmla="*/ 42 w 99"/>
                <a:gd name="T43" fmla="*/ 12 h 85"/>
                <a:gd name="T44" fmla="*/ 34 w 99"/>
                <a:gd name="T45" fmla="*/ 13 h 85"/>
                <a:gd name="T46" fmla="*/ 29 w 99"/>
                <a:gd name="T47" fmla="*/ 19 h 85"/>
                <a:gd name="T48" fmla="*/ 29 w 99"/>
                <a:gd name="T49" fmla="*/ 17 h 85"/>
                <a:gd name="T50" fmla="*/ 23 w 99"/>
                <a:gd name="T51" fmla="*/ 25 h 85"/>
                <a:gd name="T52" fmla="*/ 11 w 99"/>
                <a:gd name="T53" fmla="*/ 29 h 85"/>
                <a:gd name="T54" fmla="*/ 2 w 99"/>
                <a:gd name="T55" fmla="*/ 43 h 85"/>
                <a:gd name="T56" fmla="*/ 0 w 99"/>
                <a:gd name="T57" fmla="*/ 42 h 85"/>
                <a:gd name="T58" fmla="*/ 2 w 99"/>
                <a:gd name="T59" fmla="*/ 64 h 85"/>
                <a:gd name="T60" fmla="*/ 12 w 99"/>
                <a:gd name="T61" fmla="*/ 68 h 85"/>
                <a:gd name="T62" fmla="*/ 24 w 99"/>
                <a:gd name="T63" fmla="*/ 63 h 85"/>
                <a:gd name="T64" fmla="*/ 40 w 99"/>
                <a:gd name="T65" fmla="*/ 59 h 85"/>
                <a:gd name="T66" fmla="*/ 44 w 99"/>
                <a:gd name="T67" fmla="*/ 62 h 85"/>
                <a:gd name="T68" fmla="*/ 46 w 99"/>
                <a:gd name="T69" fmla="*/ 67 h 85"/>
                <a:gd name="T70" fmla="*/ 54 w 99"/>
                <a:gd name="T71" fmla="*/ 65 h 85"/>
                <a:gd name="T72" fmla="*/ 49 w 99"/>
                <a:gd name="T73" fmla="*/ 71 h 85"/>
                <a:gd name="T74" fmla="*/ 53 w 99"/>
                <a:gd name="T75" fmla="*/ 70 h 85"/>
                <a:gd name="T76" fmla="*/ 52 w 99"/>
                <a:gd name="T77" fmla="*/ 73 h 85"/>
                <a:gd name="T78" fmla="*/ 55 w 99"/>
                <a:gd name="T79" fmla="*/ 76 h 85"/>
                <a:gd name="T80" fmla="*/ 57 w 99"/>
                <a:gd name="T81" fmla="*/ 81 h 85"/>
                <a:gd name="T82" fmla="*/ 65 w 99"/>
                <a:gd name="T83" fmla="*/ 82 h 85"/>
                <a:gd name="T84" fmla="*/ 72 w 99"/>
                <a:gd name="T85" fmla="*/ 82 h 85"/>
                <a:gd name="T86" fmla="*/ 80 w 99"/>
                <a:gd name="T87" fmla="*/ 79 h 85"/>
                <a:gd name="T88" fmla="*/ 91 w 99"/>
                <a:gd name="T89" fmla="*/ 62 h 85"/>
                <a:gd name="T90" fmla="*/ 98 w 99"/>
                <a:gd name="T91" fmla="*/ 40 h 85"/>
                <a:gd name="T92" fmla="*/ 97 w 99"/>
                <a:gd name="T93" fmla="*/ 4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" h="85">
                  <a:moveTo>
                    <a:pt x="97" y="40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7" y="40"/>
                    <a:pt x="97" y="41"/>
                    <a:pt x="96" y="41"/>
                  </a:cubicBezTo>
                  <a:cubicBezTo>
                    <a:pt x="95" y="40"/>
                    <a:pt x="94" y="38"/>
                    <a:pt x="93" y="36"/>
                  </a:cubicBezTo>
                  <a:cubicBezTo>
                    <a:pt x="92" y="35"/>
                    <a:pt x="93" y="34"/>
                    <a:pt x="92" y="33"/>
                  </a:cubicBezTo>
                  <a:cubicBezTo>
                    <a:pt x="91" y="32"/>
                    <a:pt x="91" y="33"/>
                    <a:pt x="91" y="33"/>
                  </a:cubicBezTo>
                  <a:cubicBezTo>
                    <a:pt x="90" y="32"/>
                    <a:pt x="91" y="28"/>
                    <a:pt x="90" y="27"/>
                  </a:cubicBezTo>
                  <a:cubicBezTo>
                    <a:pt x="84" y="30"/>
                    <a:pt x="85" y="11"/>
                    <a:pt x="81" y="11"/>
                  </a:cubicBezTo>
                  <a:cubicBezTo>
                    <a:pt x="79" y="11"/>
                    <a:pt x="81" y="0"/>
                    <a:pt x="78" y="1"/>
                  </a:cubicBezTo>
                  <a:cubicBezTo>
                    <a:pt x="75" y="1"/>
                    <a:pt x="75" y="14"/>
                    <a:pt x="74" y="16"/>
                  </a:cubicBezTo>
                  <a:cubicBezTo>
                    <a:pt x="73" y="17"/>
                    <a:pt x="71" y="22"/>
                    <a:pt x="69" y="19"/>
                  </a:cubicBezTo>
                  <a:cubicBezTo>
                    <a:pt x="68" y="19"/>
                    <a:pt x="63" y="15"/>
                    <a:pt x="62" y="14"/>
                  </a:cubicBezTo>
                  <a:cubicBezTo>
                    <a:pt x="61" y="12"/>
                    <a:pt x="61" y="12"/>
                    <a:pt x="61" y="10"/>
                  </a:cubicBezTo>
                  <a:cubicBezTo>
                    <a:pt x="62" y="10"/>
                    <a:pt x="62" y="10"/>
                    <a:pt x="63" y="9"/>
                  </a:cubicBezTo>
                  <a:cubicBezTo>
                    <a:pt x="63" y="10"/>
                    <a:pt x="63" y="12"/>
                    <a:pt x="64" y="11"/>
                  </a:cubicBezTo>
                  <a:cubicBezTo>
                    <a:pt x="64" y="10"/>
                    <a:pt x="64" y="9"/>
                    <a:pt x="63" y="9"/>
                  </a:cubicBezTo>
                  <a:cubicBezTo>
                    <a:pt x="65" y="6"/>
                    <a:pt x="63" y="5"/>
                    <a:pt x="63" y="5"/>
                  </a:cubicBezTo>
                  <a:cubicBezTo>
                    <a:pt x="60" y="4"/>
                    <a:pt x="57" y="4"/>
                    <a:pt x="54" y="2"/>
                  </a:cubicBezTo>
                  <a:cubicBezTo>
                    <a:pt x="53" y="2"/>
                    <a:pt x="53" y="2"/>
                    <a:pt x="52" y="2"/>
                  </a:cubicBezTo>
                  <a:cubicBezTo>
                    <a:pt x="53" y="3"/>
                    <a:pt x="53" y="3"/>
                    <a:pt x="53" y="4"/>
                  </a:cubicBezTo>
                  <a:cubicBezTo>
                    <a:pt x="51" y="7"/>
                    <a:pt x="45" y="6"/>
                    <a:pt x="46" y="12"/>
                  </a:cubicBezTo>
                  <a:cubicBezTo>
                    <a:pt x="45" y="12"/>
                    <a:pt x="42" y="12"/>
                    <a:pt x="42" y="12"/>
                  </a:cubicBezTo>
                  <a:cubicBezTo>
                    <a:pt x="43" y="11"/>
                    <a:pt x="37" y="9"/>
                    <a:pt x="34" y="13"/>
                  </a:cubicBezTo>
                  <a:cubicBezTo>
                    <a:pt x="33" y="14"/>
                    <a:pt x="29" y="19"/>
                    <a:pt x="29" y="19"/>
                  </a:cubicBezTo>
                  <a:cubicBezTo>
                    <a:pt x="29" y="19"/>
                    <a:pt x="30" y="17"/>
                    <a:pt x="29" y="17"/>
                  </a:cubicBezTo>
                  <a:cubicBezTo>
                    <a:pt x="25" y="18"/>
                    <a:pt x="26" y="25"/>
                    <a:pt x="23" y="25"/>
                  </a:cubicBezTo>
                  <a:cubicBezTo>
                    <a:pt x="21" y="25"/>
                    <a:pt x="12" y="28"/>
                    <a:pt x="11" y="29"/>
                  </a:cubicBezTo>
                  <a:cubicBezTo>
                    <a:pt x="3" y="32"/>
                    <a:pt x="3" y="35"/>
                    <a:pt x="2" y="43"/>
                  </a:cubicBezTo>
                  <a:cubicBezTo>
                    <a:pt x="2" y="42"/>
                    <a:pt x="0" y="41"/>
                    <a:pt x="0" y="42"/>
                  </a:cubicBezTo>
                  <a:cubicBezTo>
                    <a:pt x="0" y="49"/>
                    <a:pt x="5" y="57"/>
                    <a:pt x="2" y="64"/>
                  </a:cubicBezTo>
                  <a:cubicBezTo>
                    <a:pt x="1" y="72"/>
                    <a:pt x="7" y="75"/>
                    <a:pt x="12" y="68"/>
                  </a:cubicBezTo>
                  <a:cubicBezTo>
                    <a:pt x="12" y="67"/>
                    <a:pt x="21" y="66"/>
                    <a:pt x="24" y="63"/>
                  </a:cubicBezTo>
                  <a:cubicBezTo>
                    <a:pt x="28" y="61"/>
                    <a:pt x="35" y="59"/>
                    <a:pt x="40" y="59"/>
                  </a:cubicBezTo>
                  <a:cubicBezTo>
                    <a:pt x="41" y="61"/>
                    <a:pt x="42" y="61"/>
                    <a:pt x="44" y="62"/>
                  </a:cubicBezTo>
                  <a:cubicBezTo>
                    <a:pt x="44" y="62"/>
                    <a:pt x="45" y="66"/>
                    <a:pt x="46" y="67"/>
                  </a:cubicBezTo>
                  <a:cubicBezTo>
                    <a:pt x="44" y="73"/>
                    <a:pt x="51" y="68"/>
                    <a:pt x="54" y="65"/>
                  </a:cubicBezTo>
                  <a:cubicBezTo>
                    <a:pt x="53" y="66"/>
                    <a:pt x="50" y="72"/>
                    <a:pt x="49" y="71"/>
                  </a:cubicBezTo>
                  <a:cubicBezTo>
                    <a:pt x="51" y="73"/>
                    <a:pt x="52" y="70"/>
                    <a:pt x="53" y="70"/>
                  </a:cubicBezTo>
                  <a:cubicBezTo>
                    <a:pt x="55" y="70"/>
                    <a:pt x="52" y="72"/>
                    <a:pt x="52" y="73"/>
                  </a:cubicBezTo>
                  <a:cubicBezTo>
                    <a:pt x="53" y="74"/>
                    <a:pt x="58" y="73"/>
                    <a:pt x="55" y="76"/>
                  </a:cubicBezTo>
                  <a:cubicBezTo>
                    <a:pt x="54" y="78"/>
                    <a:pt x="55" y="80"/>
                    <a:pt x="57" y="81"/>
                  </a:cubicBezTo>
                  <a:cubicBezTo>
                    <a:pt x="58" y="82"/>
                    <a:pt x="63" y="84"/>
                    <a:pt x="65" y="82"/>
                  </a:cubicBezTo>
                  <a:cubicBezTo>
                    <a:pt x="68" y="80"/>
                    <a:pt x="69" y="85"/>
                    <a:pt x="72" y="82"/>
                  </a:cubicBezTo>
                  <a:cubicBezTo>
                    <a:pt x="72" y="81"/>
                    <a:pt x="79" y="79"/>
                    <a:pt x="80" y="79"/>
                  </a:cubicBezTo>
                  <a:cubicBezTo>
                    <a:pt x="84" y="74"/>
                    <a:pt x="86" y="66"/>
                    <a:pt x="91" y="62"/>
                  </a:cubicBezTo>
                  <a:cubicBezTo>
                    <a:pt x="93" y="58"/>
                    <a:pt x="99" y="43"/>
                    <a:pt x="98" y="40"/>
                  </a:cubicBezTo>
                  <a:cubicBezTo>
                    <a:pt x="98" y="40"/>
                    <a:pt x="98" y="40"/>
                    <a:pt x="97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2" name="Freeform 189"/>
            <p:cNvSpPr>
              <a:spLocks/>
            </p:cNvSpPr>
            <p:nvPr/>
          </p:nvSpPr>
          <p:spPr bwMode="auto">
            <a:xfrm>
              <a:off x="3405188" y="4970463"/>
              <a:ext cx="1588" cy="3175"/>
            </a:xfrm>
            <a:custGeom>
              <a:avLst/>
              <a:gdLst>
                <a:gd name="T0" fmla="*/ 1 w 3"/>
                <a:gd name="T1" fmla="*/ 0 h 3"/>
                <a:gd name="T2" fmla="*/ 2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0" y="3"/>
                    <a:pt x="2" y="1"/>
                    <a:pt x="2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3" name="Freeform 190"/>
            <p:cNvSpPr>
              <a:spLocks/>
            </p:cNvSpPr>
            <p:nvPr/>
          </p:nvSpPr>
          <p:spPr bwMode="auto">
            <a:xfrm>
              <a:off x="3341688" y="4957763"/>
              <a:ext cx="1588" cy="6350"/>
            </a:xfrm>
            <a:custGeom>
              <a:avLst/>
              <a:gdLst>
                <a:gd name="T0" fmla="*/ 0 w 2"/>
                <a:gd name="T1" fmla="*/ 4 h 8"/>
                <a:gd name="T2" fmla="*/ 0 w 2"/>
                <a:gd name="T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" h="8">
                  <a:moveTo>
                    <a:pt x="0" y="4"/>
                  </a:moveTo>
                  <a:cubicBezTo>
                    <a:pt x="0" y="8"/>
                    <a:pt x="2" y="0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4" name="Freeform 191"/>
            <p:cNvSpPr>
              <a:spLocks/>
            </p:cNvSpPr>
            <p:nvPr/>
          </p:nvSpPr>
          <p:spPr bwMode="auto">
            <a:xfrm>
              <a:off x="3363913" y="4981575"/>
              <a:ext cx="3175" cy="1588"/>
            </a:xfrm>
            <a:custGeom>
              <a:avLst/>
              <a:gdLst>
                <a:gd name="T0" fmla="*/ 0 w 3"/>
                <a:gd name="T1" fmla="*/ 1 h 2"/>
                <a:gd name="T2" fmla="*/ 2 w 3"/>
                <a:gd name="T3" fmla="*/ 0 h 2"/>
                <a:gd name="T4" fmla="*/ 0 w 3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cubicBezTo>
                    <a:pt x="3" y="2"/>
                    <a:pt x="2" y="1"/>
                    <a:pt x="2" y="0"/>
                  </a:cubicBezTo>
                  <a:cubicBezTo>
                    <a:pt x="2" y="0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5" name="Freeform 192"/>
            <p:cNvSpPr>
              <a:spLocks/>
            </p:cNvSpPr>
            <p:nvPr/>
          </p:nvSpPr>
          <p:spPr bwMode="auto">
            <a:xfrm>
              <a:off x="3332163" y="4949825"/>
              <a:ext cx="3175" cy="1588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3 w 5"/>
                <a:gd name="T5" fmla="*/ 1 h 3"/>
                <a:gd name="T6" fmla="*/ 0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2" y="2"/>
                    <a:pt x="5" y="3"/>
                    <a:pt x="3" y="1"/>
                  </a:cubicBezTo>
                  <a:cubicBezTo>
                    <a:pt x="2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6" name="Freeform 193"/>
            <p:cNvSpPr>
              <a:spLocks/>
            </p:cNvSpPr>
            <p:nvPr/>
          </p:nvSpPr>
          <p:spPr bwMode="auto">
            <a:xfrm>
              <a:off x="3338513" y="4962525"/>
              <a:ext cx="11113" cy="12700"/>
            </a:xfrm>
            <a:custGeom>
              <a:avLst/>
              <a:gdLst>
                <a:gd name="T0" fmla="*/ 4 w 13"/>
                <a:gd name="T1" fmla="*/ 1 h 17"/>
                <a:gd name="T2" fmla="*/ 13 w 13"/>
                <a:gd name="T3" fmla="*/ 0 h 17"/>
                <a:gd name="T4" fmla="*/ 13 w 13"/>
                <a:gd name="T5" fmla="*/ 0 h 17"/>
                <a:gd name="T6" fmla="*/ 4 w 13"/>
                <a:gd name="T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7">
                  <a:moveTo>
                    <a:pt x="4" y="1"/>
                  </a:moveTo>
                  <a:cubicBezTo>
                    <a:pt x="0" y="17"/>
                    <a:pt x="13" y="2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1"/>
                    <a:pt x="5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  <p:sp>
          <p:nvSpPr>
            <p:cNvPr id="247" name="Freeform 194"/>
            <p:cNvSpPr>
              <a:spLocks/>
            </p:cNvSpPr>
            <p:nvPr/>
          </p:nvSpPr>
          <p:spPr bwMode="auto">
            <a:xfrm>
              <a:off x="3349625" y="4957763"/>
              <a:ext cx="1588" cy="3175"/>
            </a:xfrm>
            <a:custGeom>
              <a:avLst/>
              <a:gdLst>
                <a:gd name="T0" fmla="*/ 0 w 1"/>
                <a:gd name="T1" fmla="*/ 3 h 4"/>
                <a:gd name="T2" fmla="*/ 1 w 1"/>
                <a:gd name="T3" fmla="*/ 4 h 4"/>
                <a:gd name="T4" fmla="*/ 1 w 1"/>
                <a:gd name="T5" fmla="*/ 2 h 4"/>
                <a:gd name="T6" fmla="*/ 0 w 1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cubicBezTo>
                    <a:pt x="0" y="4"/>
                    <a:pt x="0" y="4"/>
                    <a:pt x="1" y="4"/>
                  </a:cubicBezTo>
                  <a:cubicBezTo>
                    <a:pt x="1" y="4"/>
                    <a:pt x="1" y="2"/>
                    <a:pt x="1" y="2"/>
                  </a:cubicBezTo>
                  <a:cubicBezTo>
                    <a:pt x="0" y="0"/>
                    <a:pt x="0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/>
            </a:extLst>
          </p:spPr>
          <p:txBody>
            <a:bodyPr/>
            <a:lstStyle/>
            <a:p>
              <a:pPr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>
                <a:latin typeface="+mn-lt"/>
              </a:endParaRPr>
            </a:p>
          </p:txBody>
        </p:sp>
      </p:grpSp>
      <p:sp>
        <p:nvSpPr>
          <p:cNvPr id="249" name="TextBox 51"/>
          <p:cNvSpPr txBox="1">
            <a:spLocks noChangeArrowheads="1"/>
          </p:cNvSpPr>
          <p:nvPr/>
        </p:nvSpPr>
        <p:spPr bwMode="auto">
          <a:xfrm>
            <a:off x="5182930" y="77946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项目简介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50" name="TextBox 5"/>
          <p:cNvSpPr txBox="1">
            <a:spLocks noChangeArrowheads="1"/>
          </p:cNvSpPr>
          <p:nvPr/>
        </p:nvSpPr>
        <p:spPr bwMode="auto">
          <a:xfrm>
            <a:off x="4096094" y="596900"/>
            <a:ext cx="39998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COMPLETELY EMPOWER STANDARDIZED MINDSHARE BEFORE</a:t>
            </a:r>
          </a:p>
        </p:txBody>
      </p:sp>
      <p:sp>
        <p:nvSpPr>
          <p:cNvPr id="252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4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8728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2"/>
          <p:cNvSpPr/>
          <p:nvPr/>
        </p:nvSpPr>
        <p:spPr>
          <a:xfrm>
            <a:off x="4371975" y="2282825"/>
            <a:ext cx="3448050" cy="3448050"/>
          </a:xfrm>
          <a:prstGeom prst="ellipse">
            <a:avLst/>
          </a:prstGeom>
          <a:noFill/>
          <a:ln w="254000" cap="rnd">
            <a:solidFill>
              <a:schemeClr val="tx2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" name="Oval 15"/>
          <p:cNvSpPr/>
          <p:nvPr/>
        </p:nvSpPr>
        <p:spPr>
          <a:xfrm>
            <a:off x="4683125" y="2593975"/>
            <a:ext cx="2825750" cy="2825750"/>
          </a:xfrm>
          <a:prstGeom prst="ellipse">
            <a:avLst/>
          </a:prstGeom>
          <a:noFill/>
          <a:ln w="254000" cap="rnd">
            <a:solidFill>
              <a:schemeClr val="tx2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8" name="Oval 16"/>
          <p:cNvSpPr/>
          <p:nvPr/>
        </p:nvSpPr>
        <p:spPr>
          <a:xfrm>
            <a:off x="4994275" y="2905125"/>
            <a:ext cx="2203450" cy="2203450"/>
          </a:xfrm>
          <a:prstGeom prst="ellipse">
            <a:avLst/>
          </a:prstGeom>
          <a:noFill/>
          <a:ln w="254000" cap="rnd">
            <a:solidFill>
              <a:schemeClr val="tx2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" name="Oval 17"/>
          <p:cNvSpPr/>
          <p:nvPr/>
        </p:nvSpPr>
        <p:spPr>
          <a:xfrm>
            <a:off x="5305425" y="3216275"/>
            <a:ext cx="1581150" cy="1581150"/>
          </a:xfrm>
          <a:prstGeom prst="ellipse">
            <a:avLst/>
          </a:prstGeom>
          <a:noFill/>
          <a:ln w="254000" cap="rnd">
            <a:solidFill>
              <a:schemeClr val="tx2">
                <a:lumMod val="5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" name="Arc 18"/>
          <p:cNvSpPr/>
          <p:nvPr/>
        </p:nvSpPr>
        <p:spPr>
          <a:xfrm>
            <a:off x="4371975" y="2282825"/>
            <a:ext cx="3448050" cy="3448050"/>
          </a:xfrm>
          <a:prstGeom prst="arc">
            <a:avLst>
              <a:gd name="adj1" fmla="val 16200000"/>
              <a:gd name="adj2" fmla="val 20653917"/>
            </a:avLst>
          </a:prstGeom>
          <a:noFill/>
          <a:ln w="254000" cap="rnd">
            <a:solidFill>
              <a:srgbClr val="70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1" name="Arc 19"/>
          <p:cNvSpPr/>
          <p:nvPr/>
        </p:nvSpPr>
        <p:spPr>
          <a:xfrm>
            <a:off x="4683125" y="2593975"/>
            <a:ext cx="2825750" cy="2825750"/>
          </a:xfrm>
          <a:prstGeom prst="arc">
            <a:avLst>
              <a:gd name="adj1" fmla="val 16200000"/>
              <a:gd name="adj2" fmla="val 1834938"/>
            </a:avLst>
          </a:prstGeom>
          <a:noFill/>
          <a:ln w="254000" cap="rnd">
            <a:solidFill>
              <a:srgbClr val="942D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Arc 20"/>
          <p:cNvSpPr/>
          <p:nvPr/>
        </p:nvSpPr>
        <p:spPr>
          <a:xfrm>
            <a:off x="4994275" y="2905125"/>
            <a:ext cx="2203450" cy="2203450"/>
          </a:xfrm>
          <a:prstGeom prst="arc">
            <a:avLst>
              <a:gd name="adj1" fmla="val 16200000"/>
              <a:gd name="adj2" fmla="val 10525764"/>
            </a:avLst>
          </a:prstGeom>
          <a:noFill/>
          <a:ln w="254000" cap="rnd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Arc 21"/>
          <p:cNvSpPr/>
          <p:nvPr/>
        </p:nvSpPr>
        <p:spPr>
          <a:xfrm>
            <a:off x="5305425" y="3216275"/>
            <a:ext cx="1581150" cy="1581150"/>
          </a:xfrm>
          <a:prstGeom prst="arc">
            <a:avLst>
              <a:gd name="adj1" fmla="val 16200000"/>
              <a:gd name="adj2" fmla="val 13375041"/>
            </a:avLst>
          </a:prstGeom>
          <a:noFill/>
          <a:ln w="254000" cap="rnd">
            <a:solidFill>
              <a:srgbClr val="2B4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5934075" y="2124075"/>
            <a:ext cx="3667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5" name="TextBox 30"/>
          <p:cNvSpPr txBox="1">
            <a:spLocks noChangeArrowheads="1"/>
          </p:cNvSpPr>
          <p:nvPr/>
        </p:nvSpPr>
        <p:spPr bwMode="auto">
          <a:xfrm>
            <a:off x="5934075" y="2436813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6" name="TextBox 31"/>
          <p:cNvSpPr txBox="1">
            <a:spLocks noChangeArrowheads="1"/>
          </p:cNvSpPr>
          <p:nvPr/>
        </p:nvSpPr>
        <p:spPr bwMode="auto">
          <a:xfrm>
            <a:off x="5934075" y="2747963"/>
            <a:ext cx="36671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" name="TextBox 32"/>
          <p:cNvSpPr txBox="1">
            <a:spLocks noChangeArrowheads="1"/>
          </p:cNvSpPr>
          <p:nvPr/>
        </p:nvSpPr>
        <p:spPr bwMode="auto">
          <a:xfrm>
            <a:off x="5934075" y="3044825"/>
            <a:ext cx="3667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8" name="Oval 35"/>
          <p:cNvSpPr/>
          <p:nvPr/>
        </p:nvSpPr>
        <p:spPr>
          <a:xfrm>
            <a:off x="8836025" y="2133600"/>
            <a:ext cx="609600" cy="611188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FontAwesome" pitchFamily="2" charset="0"/>
              </a:rPr>
              <a:t>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9" name="Oval 39"/>
          <p:cNvSpPr/>
          <p:nvPr/>
        </p:nvSpPr>
        <p:spPr>
          <a:xfrm>
            <a:off x="8836025" y="4173538"/>
            <a:ext cx="609600" cy="609600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FontAwesome" pitchFamily="2" charset="0"/>
              </a:rPr>
              <a:t>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30" name="Oval 40"/>
          <p:cNvSpPr/>
          <p:nvPr/>
        </p:nvSpPr>
        <p:spPr>
          <a:xfrm>
            <a:off x="2746375" y="2133600"/>
            <a:ext cx="609600" cy="611188"/>
          </a:xfrm>
          <a:prstGeom prst="ellipse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FontAwesome" pitchFamily="2" charset="0"/>
              </a:rPr>
              <a:t>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31" name="Oval 41"/>
          <p:cNvSpPr/>
          <p:nvPr/>
        </p:nvSpPr>
        <p:spPr>
          <a:xfrm>
            <a:off x="2746375" y="4173538"/>
            <a:ext cx="609600" cy="609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>
                <a:solidFill>
                  <a:schemeClr val="bg1"/>
                </a:solidFill>
                <a:latin typeface="FontAwesome" pitchFamily="2" charset="0"/>
              </a:rPr>
              <a:t></a:t>
            </a:r>
            <a:endParaRPr lang="en-US" altLang="zh-CN">
              <a:solidFill>
                <a:schemeClr val="bg1"/>
              </a:solidFill>
            </a:endParaRPr>
          </a:p>
        </p:txBody>
      </p:sp>
      <p:cxnSp>
        <p:nvCxnSpPr>
          <p:cNvPr id="32" name="Straight Connector 42"/>
          <p:cNvCxnSpPr>
            <a:stCxn id="31" idx="6"/>
            <a:endCxn id="18" idx="2"/>
          </p:cNvCxnSpPr>
          <p:nvPr/>
        </p:nvCxnSpPr>
        <p:spPr>
          <a:xfrm flipV="1">
            <a:off x="3355975" y="4006850"/>
            <a:ext cx="1638300" cy="471488"/>
          </a:xfrm>
          <a:prstGeom prst="bentConnector3">
            <a:avLst>
              <a:gd name="adj1" fmla="val 50000"/>
            </a:avLst>
          </a:prstGeom>
          <a:ln>
            <a:solidFill>
              <a:schemeClr val="tx2">
                <a:lumMod val="7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44"/>
          <p:cNvCxnSpPr>
            <a:stCxn id="30" idx="6"/>
            <a:endCxn id="19" idx="1"/>
          </p:cNvCxnSpPr>
          <p:nvPr/>
        </p:nvCxnSpPr>
        <p:spPr>
          <a:xfrm>
            <a:off x="3355975" y="2438400"/>
            <a:ext cx="2181225" cy="1009650"/>
          </a:xfrm>
          <a:prstGeom prst="bentConnector2">
            <a:avLst/>
          </a:prstGeom>
          <a:ln>
            <a:solidFill>
              <a:schemeClr val="tx2">
                <a:lumMod val="75000"/>
              </a:schemeClr>
            </a:solidFill>
            <a:prstDash val="dash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48"/>
          <p:cNvCxnSpPr>
            <a:stCxn id="20" idx="2"/>
            <a:endCxn id="28" idx="2"/>
          </p:cNvCxnSpPr>
          <p:nvPr/>
        </p:nvCxnSpPr>
        <p:spPr>
          <a:xfrm rot="5400000" flipH="1" flipV="1">
            <a:off x="7745413" y="2447925"/>
            <a:ext cx="1100138" cy="1081087"/>
          </a:xfrm>
          <a:prstGeom prst="bentConnector4">
            <a:avLst>
              <a:gd name="adj1" fmla="val -20795"/>
              <a:gd name="adj2" fmla="val 53003"/>
            </a:avLst>
          </a:prstGeom>
          <a:ln>
            <a:solidFill>
              <a:schemeClr val="tx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50"/>
          <p:cNvCxnSpPr>
            <a:stCxn id="21" idx="2"/>
            <a:endCxn id="29" idx="2"/>
          </p:cNvCxnSpPr>
          <p:nvPr/>
        </p:nvCxnSpPr>
        <p:spPr>
          <a:xfrm rot="5400000" flipH="1" flipV="1">
            <a:off x="7950200" y="3840163"/>
            <a:ext cx="247650" cy="1524000"/>
          </a:xfrm>
          <a:prstGeom prst="bentConnector4">
            <a:avLst>
              <a:gd name="adj1" fmla="val -92283"/>
              <a:gd name="adj2" fmla="val 56454"/>
            </a:avLst>
          </a:prstGeom>
          <a:ln>
            <a:solidFill>
              <a:schemeClr val="tx2">
                <a:lumMod val="7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53"/>
          <p:cNvSpPr>
            <a:spLocks noChangeArrowheads="1"/>
          </p:cNvSpPr>
          <p:nvPr/>
        </p:nvSpPr>
        <p:spPr bwMode="auto">
          <a:xfrm>
            <a:off x="9737725" y="2092325"/>
            <a:ext cx="16970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0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CONSULTING SERVICE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technicsound infomediaries</a:t>
            </a:r>
          </a:p>
        </p:txBody>
      </p:sp>
      <p:sp>
        <p:nvSpPr>
          <p:cNvPr id="37" name="Rectangle 54"/>
          <p:cNvSpPr>
            <a:spLocks noChangeArrowheads="1"/>
          </p:cNvSpPr>
          <p:nvPr/>
        </p:nvSpPr>
        <p:spPr bwMode="auto">
          <a:xfrm>
            <a:off x="9737725" y="4132263"/>
            <a:ext cx="16970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0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WEB OPTIONS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technicsound infomediaries</a:t>
            </a:r>
          </a:p>
        </p:txBody>
      </p:sp>
      <p:sp>
        <p:nvSpPr>
          <p:cNvPr id="38" name="Rectangle 55"/>
          <p:cNvSpPr>
            <a:spLocks noChangeArrowheads="1"/>
          </p:cNvSpPr>
          <p:nvPr/>
        </p:nvSpPr>
        <p:spPr bwMode="auto">
          <a:xfrm>
            <a:off x="757238" y="2092325"/>
            <a:ext cx="169703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10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BUSINESS PROJECT</a:t>
            </a:r>
          </a:p>
          <a:p>
            <a:pPr algn="r"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technicsound infomediaries</a:t>
            </a:r>
          </a:p>
        </p:txBody>
      </p:sp>
      <p:sp>
        <p:nvSpPr>
          <p:cNvPr id="39" name="Rectangle 56"/>
          <p:cNvSpPr>
            <a:spLocks noChangeArrowheads="1"/>
          </p:cNvSpPr>
          <p:nvPr/>
        </p:nvSpPr>
        <p:spPr bwMode="auto">
          <a:xfrm>
            <a:off x="766763" y="4132263"/>
            <a:ext cx="16954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1000" b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DOWNLOAD SYSTEM</a:t>
            </a:r>
          </a:p>
          <a:p>
            <a:pPr algn="r" eaLnBrk="1" hangingPunct="1">
              <a:lnSpc>
                <a:spcPct val="130000"/>
              </a:lnSpc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technicsound infomediaries</a:t>
            </a:r>
          </a:p>
        </p:txBody>
      </p:sp>
      <p:sp>
        <p:nvSpPr>
          <p:cNvPr id="41" name="TextBox 51"/>
          <p:cNvSpPr txBox="1">
            <a:spLocks noChangeArrowheads="1"/>
          </p:cNvSpPr>
          <p:nvPr/>
        </p:nvSpPr>
        <p:spPr bwMode="auto">
          <a:xfrm>
            <a:off x="5182930" y="77946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项目计划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2" name="TextBox 5"/>
          <p:cNvSpPr txBox="1">
            <a:spLocks noChangeArrowheads="1"/>
          </p:cNvSpPr>
          <p:nvPr/>
        </p:nvSpPr>
        <p:spPr bwMode="auto">
          <a:xfrm>
            <a:off x="4096094" y="596900"/>
            <a:ext cx="39998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COMPLETELY EMPOWER STANDARDIZED MINDSHARE BEFORE</a:t>
            </a:r>
          </a:p>
        </p:txBody>
      </p:sp>
      <p:sp>
        <p:nvSpPr>
          <p:cNvPr id="47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9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876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9" name="Rectangle 72"/>
          <p:cNvSpPr>
            <a:spLocks noChangeArrowheads="1"/>
          </p:cNvSpPr>
          <p:nvPr/>
        </p:nvSpPr>
        <p:spPr bwMode="auto">
          <a:xfrm>
            <a:off x="7835900" y="2052638"/>
            <a:ext cx="3402013" cy="149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Compellingly engineer technically sound </a:t>
            </a:r>
            <a:r>
              <a:rPr lang="en-US" altLang="zh-CN" sz="1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infomediaries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before front-end resources. Authoritatively unleash high standards in architectures before state of the art scenarios. </a:t>
            </a:r>
          </a:p>
          <a:p>
            <a:pPr eaLnBrk="1" hangingPunct="1">
              <a:lnSpc>
                <a:spcPct val="130000"/>
              </a:lnSpc>
            </a:pP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30000"/>
              </a:lnSpc>
            </a:pPr>
            <a:r>
              <a:rPr lang="en-US" altLang="zh-CN" sz="1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Conveniently supply stand-alone intellectual capital through high-quality core competencies. 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7924800" y="4318000"/>
            <a:ext cx="3292475" cy="246063"/>
          </a:xfrm>
          <a:prstGeom prst="roundRect">
            <a:avLst/>
          </a:prstGeom>
          <a:noFill/>
          <a:ln>
            <a:solidFill>
              <a:srgbClr val="2B47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5" name="Rounded Rectangle 74"/>
          <p:cNvSpPr/>
          <p:nvPr/>
        </p:nvSpPr>
        <p:spPr>
          <a:xfrm>
            <a:off x="7924800" y="4318000"/>
            <a:ext cx="2468563" cy="246063"/>
          </a:xfrm>
          <a:prstGeom prst="roundRect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bg1"/>
                </a:solidFill>
                <a:ea typeface="Roboto" panose="02000000000000000000" pitchFamily="2" charset="0"/>
              </a:rPr>
              <a:t>Image Upload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7924800" y="4754563"/>
            <a:ext cx="3292475" cy="244475"/>
          </a:xfrm>
          <a:prstGeom prst="roundRect">
            <a:avLst/>
          </a:prstGeom>
          <a:noFill/>
          <a:ln>
            <a:solidFill>
              <a:srgbClr val="942D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7924800" y="4754563"/>
            <a:ext cx="2743200" cy="244475"/>
          </a:xfrm>
          <a:prstGeom prst="roundRect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bg1"/>
                </a:solidFill>
                <a:ea typeface="Roboto" panose="02000000000000000000" pitchFamily="2" charset="0"/>
              </a:rPr>
              <a:t>Download App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7924800" y="5189538"/>
            <a:ext cx="3292475" cy="244475"/>
          </a:xfrm>
          <a:prstGeom prst="round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7924800" y="5189538"/>
            <a:ext cx="1371600" cy="24447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bg1"/>
                </a:solidFill>
                <a:ea typeface="Roboto" panose="02000000000000000000" pitchFamily="2" charset="0"/>
              </a:rPr>
              <a:t>Email Support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7924800" y="5622925"/>
            <a:ext cx="3292475" cy="244475"/>
          </a:xfrm>
          <a:prstGeom prst="roundRect">
            <a:avLst/>
          </a:prstGeom>
          <a:noFill/>
          <a:ln>
            <a:solidFill>
              <a:srgbClr val="70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7924800" y="5622925"/>
            <a:ext cx="2011363" cy="244475"/>
          </a:xfrm>
          <a:prstGeom prst="roundRect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363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>
                <a:solidFill>
                  <a:schemeClr val="bg1"/>
                </a:solidFill>
                <a:ea typeface="Roboto" panose="02000000000000000000" pitchFamily="2" charset="0"/>
              </a:rPr>
              <a:t>Follow Links</a:t>
            </a:r>
          </a:p>
        </p:txBody>
      </p:sp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7" b="7097"/>
          <a:stretch>
            <a:fillRect/>
          </a:stretch>
        </p:blipFill>
        <p:spPr bwMode="auto">
          <a:xfrm>
            <a:off x="952500" y="2403475"/>
            <a:ext cx="6043613" cy="3463925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51"/>
          <p:cNvSpPr txBox="1">
            <a:spLocks noChangeArrowheads="1"/>
          </p:cNvSpPr>
          <p:nvPr/>
        </p:nvSpPr>
        <p:spPr bwMode="auto">
          <a:xfrm>
            <a:off x="5182930" y="77946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项目收益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4096094" y="596900"/>
            <a:ext cx="39998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zh-CN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COMPLETELY EMPOWER STANDARDIZED MINDSHARE BEFORE</a:t>
            </a:r>
          </a:p>
        </p:txBody>
      </p:sp>
      <p:sp>
        <p:nvSpPr>
          <p:cNvPr id="52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4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913274"/>
      </p:ext>
    </p:extLst>
  </p:cSld>
  <p:clrMapOvr>
    <a:masterClrMapping/>
  </p:clrMapOvr>
  <p:transition spd="med"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Picture Placeholder 10"/>
          <p:cNvSpPr>
            <a:spLocks noGrp="1"/>
          </p:cNvSpPr>
          <p:nvPr>
            <p:ph type="pic" sz="quarter" idx="10"/>
          </p:nvPr>
        </p:nvSpPr>
        <p:spPr bwMode="auto">
          <a:blipFill>
            <a:blip r:embed="rId2"/>
            <a:stretch>
              <a:fillRect/>
            </a:stretch>
          </a:blipFill>
        </p:spPr>
      </p:sp>
      <p:sp>
        <p:nvSpPr>
          <p:cNvPr id="2" name="Rectangle 1"/>
          <p:cNvSpPr/>
          <p:nvPr/>
        </p:nvSpPr>
        <p:spPr>
          <a:xfrm>
            <a:off x="-7620" y="0"/>
            <a:ext cx="12192000" cy="6858000"/>
          </a:xfrm>
          <a:prstGeom prst="rect">
            <a:avLst/>
          </a:prstGeom>
          <a:solidFill>
            <a:srgbClr val="2B476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32100" name="TextBox 2"/>
          <p:cNvSpPr txBox="1">
            <a:spLocks noChangeArrowheads="1"/>
          </p:cNvSpPr>
          <p:nvPr/>
        </p:nvSpPr>
        <p:spPr bwMode="auto">
          <a:xfrm>
            <a:off x="3600450" y="3109913"/>
            <a:ext cx="49911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3200" b="1" dirty="0">
                <a:solidFill>
                  <a:schemeClr val="bg2"/>
                </a:solidFill>
                <a:cs typeface="Open Sans" panose="020B0606030504020204" pitchFamily="34" charset="0"/>
              </a:rPr>
              <a:t>THANK YOU FOR WATCHING</a:t>
            </a:r>
          </a:p>
        </p:txBody>
      </p:sp>
      <p:sp>
        <p:nvSpPr>
          <p:cNvPr id="132101" name="TextBox 3"/>
          <p:cNvSpPr txBox="1">
            <a:spLocks noChangeArrowheads="1"/>
          </p:cNvSpPr>
          <p:nvPr/>
        </p:nvSpPr>
        <p:spPr bwMode="auto">
          <a:xfrm>
            <a:off x="4348163" y="2927350"/>
            <a:ext cx="34956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zh-CN" sz="1000" b="1">
                <a:solidFill>
                  <a:schemeClr val="bg2"/>
                </a:solidFill>
                <a:cs typeface="Open Sans" panose="020B0606030504020204" pitchFamily="34" charset="0"/>
              </a:rPr>
              <a:t>COMPLETELY EMPOWER STANDARDIZED MINDSHARE BEFORE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838190" y="3884944"/>
            <a:ext cx="515620" cy="45720"/>
            <a:chOff x="603399" y="1554480"/>
            <a:chExt cx="515620" cy="45720"/>
          </a:xfrm>
          <a:solidFill>
            <a:srgbClr val="942D2E"/>
          </a:solidFill>
        </p:grpSpPr>
        <p:sp>
          <p:nvSpPr>
            <p:cNvPr id="6" name="Oval 5"/>
            <p:cNvSpPr/>
            <p:nvPr/>
          </p:nvSpPr>
          <p:spPr>
            <a:xfrm>
              <a:off x="603399" y="1554480"/>
              <a:ext cx="45720" cy="45720"/>
            </a:xfrm>
            <a:prstGeom prst="ellipse">
              <a:avLst/>
            </a:prstGeom>
            <a:grpFill/>
            <a:ln w="3175">
              <a:solidFill>
                <a:srgbClr val="942D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720874" y="1554480"/>
              <a:ext cx="45720" cy="45720"/>
            </a:xfrm>
            <a:prstGeom prst="ellipse">
              <a:avLst/>
            </a:prstGeom>
            <a:grpFill/>
            <a:ln w="3175">
              <a:solidFill>
                <a:srgbClr val="942D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838349" y="1554480"/>
              <a:ext cx="45720" cy="45720"/>
            </a:xfrm>
            <a:prstGeom prst="ellipse">
              <a:avLst/>
            </a:prstGeom>
            <a:grpFill/>
            <a:ln w="3175">
              <a:solidFill>
                <a:srgbClr val="942D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955824" y="1554480"/>
              <a:ext cx="45720" cy="45720"/>
            </a:xfrm>
            <a:prstGeom prst="ellipse">
              <a:avLst/>
            </a:prstGeom>
            <a:grpFill/>
            <a:ln w="3175">
              <a:solidFill>
                <a:srgbClr val="942D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073299" y="1554480"/>
              <a:ext cx="45720" cy="45720"/>
            </a:xfrm>
            <a:prstGeom prst="ellipse">
              <a:avLst/>
            </a:prstGeom>
            <a:grpFill/>
            <a:ln w="3175">
              <a:solidFill>
                <a:srgbClr val="942D2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36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6735058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099"/>
          <a:stretch/>
        </p:blipFill>
        <p:spPr>
          <a:xfrm>
            <a:off x="7487" y="-11"/>
            <a:ext cx="7074034" cy="687325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7081521" cy="6868477"/>
          </a:xfrm>
          <a:prstGeom prst="rect">
            <a:avLst/>
          </a:prstGeom>
          <a:gradFill>
            <a:gsLst>
              <a:gs pos="66000">
                <a:schemeClr val="bg1">
                  <a:lumMod val="50000"/>
                  <a:alpha val="38000"/>
                </a:schemeClr>
              </a:gs>
              <a:gs pos="0">
                <a:schemeClr val="accent1">
                  <a:lumMod val="5000"/>
                  <a:lumOff val="95000"/>
                  <a:alpha val="27000"/>
                </a:schemeClr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832874" y="57574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目录页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944699" y="5264465"/>
            <a:ext cx="1224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content</a:t>
            </a:r>
            <a:endParaRPr lang="zh-CN" altLang="en-US" sz="24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772400" y="1290320"/>
            <a:ext cx="812800" cy="812800"/>
          </a:xfrm>
          <a:prstGeom prst="ellipse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490" y="1502410"/>
            <a:ext cx="388620" cy="388620"/>
          </a:xfrm>
          <a:prstGeom prst="rect">
            <a:avLst/>
          </a:prstGeom>
        </p:spPr>
      </p:pic>
      <p:sp>
        <p:nvSpPr>
          <p:cNvPr id="16" name="椭圆 15"/>
          <p:cNvSpPr/>
          <p:nvPr/>
        </p:nvSpPr>
        <p:spPr>
          <a:xfrm>
            <a:off x="7772400" y="2503448"/>
            <a:ext cx="812800" cy="812800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7649" y="2748697"/>
            <a:ext cx="322302" cy="322302"/>
          </a:xfrm>
          <a:prstGeom prst="rect">
            <a:avLst/>
          </a:prstGeom>
        </p:spPr>
      </p:pic>
      <p:sp>
        <p:nvSpPr>
          <p:cNvPr id="18" name="椭圆 17"/>
          <p:cNvSpPr/>
          <p:nvPr/>
        </p:nvSpPr>
        <p:spPr>
          <a:xfrm>
            <a:off x="7772400" y="3716576"/>
            <a:ext cx="812800" cy="812800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71" y="3962647"/>
            <a:ext cx="320659" cy="320659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7772400" y="4929704"/>
            <a:ext cx="812800" cy="812800"/>
          </a:xfrm>
          <a:prstGeom prst="ellipse">
            <a:avLst/>
          </a:prstGeom>
          <a:solidFill>
            <a:srgbClr val="333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473" y="5191777"/>
            <a:ext cx="288654" cy="288654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8783296" y="1435110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8783296" y="2648238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783296" y="386136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项目计划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8783296" y="507449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项目收益</a:t>
            </a:r>
          </a:p>
        </p:txBody>
      </p:sp>
    </p:spTree>
    <p:extLst>
      <p:ext uri="{BB962C8B-B14F-4D97-AF65-F5344CB8AC3E}">
        <p14:creationId xmlns:p14="http://schemas.microsoft.com/office/powerpoint/2010/main" val="1299564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同心圆 5"/>
          <p:cNvSpPr/>
          <p:nvPr/>
        </p:nvSpPr>
        <p:spPr>
          <a:xfrm>
            <a:off x="3159760" y="502919"/>
            <a:ext cx="5842000" cy="5842000"/>
          </a:xfrm>
          <a:prstGeom prst="donut">
            <a:avLst>
              <a:gd name="adj" fmla="val 1271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337" y="255016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69840" y="2185730"/>
            <a:ext cx="2035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MULTIPURPOSE SLIDES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83760" y="3444239"/>
            <a:ext cx="282448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这里写下项目背景的主要内容不一定要写清楚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主要是起装饰的作用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让画面平衡一点</a:t>
            </a:r>
          </a:p>
        </p:txBody>
      </p:sp>
    </p:spTree>
    <p:extLst>
      <p:ext uri="{BB962C8B-B14F-4D97-AF65-F5344CB8AC3E}">
        <p14:creationId xmlns:p14="http://schemas.microsoft.com/office/powerpoint/2010/main" val="3556311702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77"/>
          <a:stretch/>
        </p:blipFill>
        <p:spPr>
          <a:xfrm>
            <a:off x="0" y="0"/>
            <a:ext cx="12192000" cy="481584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0"/>
            <a:ext cx="12192000" cy="4815840"/>
          </a:xfrm>
          <a:prstGeom prst="rect">
            <a:avLst/>
          </a:prstGeom>
          <a:solidFill>
            <a:schemeClr val="tx1">
              <a:lumMod val="75000"/>
              <a:lumOff val="2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77520" y="1426617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800" dirty="0">
                <a:solidFill>
                  <a:schemeClr val="bg1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rPr>
              <a:t>“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452221" y="2232659"/>
            <a:ext cx="6925459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用一个故事，一段经历，一句名言开始你的讲解吧。重要的文字写在这里。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489200" y="3498582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54710" y="5252584"/>
            <a:ext cx="9341019" cy="6251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这是一段无关紧要的文字，放在这里单纯的只是为了好看。如果有什么重要的东西也可以放在这里稍微的展示一下。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如果是一段英文的话，逼格可能会高一点</a:t>
            </a:r>
          </a:p>
        </p:txBody>
      </p:sp>
    </p:spTree>
    <p:extLst>
      <p:ext uri="{BB962C8B-B14F-4D97-AF65-F5344CB8AC3E}">
        <p14:creationId xmlns:p14="http://schemas.microsoft.com/office/powerpoint/2010/main" val="403295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3438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632448" y="1525016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614161" y="1786128"/>
            <a:ext cx="4861560" cy="2973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将很大很大的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项目描述写在这个位置重点一定</a:t>
            </a:r>
            <a:endParaRPr lang="en-US" altLang="zh-CN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要突出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89"/>
          <a:stretch/>
        </p:blipFill>
        <p:spPr>
          <a:xfrm>
            <a:off x="1" y="0"/>
            <a:ext cx="6096000" cy="34290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38912" y="3959352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738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项目背景描述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8055" y="4337828"/>
            <a:ext cx="4535425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话为您提供职场技能提升最佳途径，与您分享职场心得、吐槽行业内幕、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制作技巧，伴您一同成长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38912" y="527408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rgbClr val="3738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项目背景描述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8055" y="5652564"/>
            <a:ext cx="4535425" cy="516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话为您提供职场技能提升最佳途径，与您分享职场心得、吐槽行业内幕、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制作技巧，伴您一同成长</a:t>
            </a:r>
          </a:p>
        </p:txBody>
      </p:sp>
    </p:spTree>
    <p:extLst>
      <p:ext uri="{BB962C8B-B14F-4D97-AF65-F5344CB8AC3E}">
        <p14:creationId xmlns:p14="http://schemas.microsoft.com/office/powerpoint/2010/main" val="2407979093"/>
      </p:ext>
    </p:extLst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iphon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6037" y="1707633"/>
            <a:ext cx="2452312" cy="47927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0" t="1349" r="34900" b="17807"/>
          <a:stretch/>
        </p:blipFill>
        <p:spPr>
          <a:xfrm>
            <a:off x="5126736" y="2444496"/>
            <a:ext cx="1889761" cy="3291840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2326" y="2438790"/>
            <a:ext cx="354640" cy="3546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495" y="3320089"/>
            <a:ext cx="322302" cy="32230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317" y="4169050"/>
            <a:ext cx="320659" cy="32065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319" y="5016369"/>
            <a:ext cx="288654" cy="28865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8438123" y="2331177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438123" y="2623036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713523" y="392151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DEVICE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68765" y="665445"/>
            <a:ext cx="34147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4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6" name="椭圆 15"/>
          <p:cNvSpPr/>
          <p:nvPr/>
        </p:nvSpPr>
        <p:spPr>
          <a:xfrm>
            <a:off x="3935091" y="2471611"/>
            <a:ext cx="166665" cy="166665"/>
          </a:xfrm>
          <a:prstGeom prst="ellipse">
            <a:avLst/>
          </a:prstGeom>
          <a:solidFill>
            <a:srgbClr val="2D45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8438123" y="321203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438123" y="35038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438123" y="405935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438123" y="4351209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438123" y="487466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438123" y="5166523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的职场必备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1971917" y="2331177"/>
            <a:ext cx="1818126" cy="568858"/>
            <a:chOff x="1971917" y="2331177"/>
            <a:chExt cx="1818126" cy="568858"/>
          </a:xfrm>
        </p:grpSpPr>
        <p:sp>
          <p:nvSpPr>
            <p:cNvPr id="24" name="文本框 23"/>
            <p:cNvSpPr txBox="1"/>
            <p:nvPr/>
          </p:nvSpPr>
          <p:spPr>
            <a:xfrm>
              <a:off x="2374271" y="233117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971917" y="2623036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您的职场必备</a:t>
              </a:r>
            </a:p>
          </p:txBody>
        </p:sp>
      </p:grpSp>
      <p:sp>
        <p:nvSpPr>
          <p:cNvPr id="26" name="椭圆 25"/>
          <p:cNvSpPr/>
          <p:nvPr/>
        </p:nvSpPr>
        <p:spPr>
          <a:xfrm>
            <a:off x="3935091" y="3294237"/>
            <a:ext cx="166665" cy="166665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971917" y="3179369"/>
            <a:ext cx="1818126" cy="568858"/>
            <a:chOff x="1971917" y="3153803"/>
            <a:chExt cx="1818126" cy="568858"/>
          </a:xfrm>
        </p:grpSpPr>
        <p:sp>
          <p:nvSpPr>
            <p:cNvPr id="27" name="文本框 26"/>
            <p:cNvSpPr txBox="1"/>
            <p:nvPr/>
          </p:nvSpPr>
          <p:spPr>
            <a:xfrm>
              <a:off x="2374271" y="315380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971917" y="3445662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您的职场必备</a:t>
              </a:r>
            </a:p>
          </p:txBody>
        </p:sp>
      </p:grpSp>
      <p:sp>
        <p:nvSpPr>
          <p:cNvPr id="29" name="椭圆 28"/>
          <p:cNvSpPr/>
          <p:nvPr/>
        </p:nvSpPr>
        <p:spPr>
          <a:xfrm>
            <a:off x="3935091" y="4177443"/>
            <a:ext cx="166665" cy="166665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971917" y="4027561"/>
            <a:ext cx="1818126" cy="568858"/>
            <a:chOff x="1971917" y="4037009"/>
            <a:chExt cx="1818126" cy="568858"/>
          </a:xfrm>
        </p:grpSpPr>
        <p:sp>
          <p:nvSpPr>
            <p:cNvPr id="30" name="文本框 29"/>
            <p:cNvSpPr txBox="1"/>
            <p:nvPr/>
          </p:nvSpPr>
          <p:spPr>
            <a:xfrm>
              <a:off x="2374271" y="4037009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971917" y="4328868"/>
              <a:ext cx="11079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您的职场必备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3935091" y="5000946"/>
            <a:ext cx="166665" cy="166665"/>
          </a:xfrm>
          <a:prstGeom prst="ellipse">
            <a:avLst/>
          </a:prstGeom>
          <a:solidFill>
            <a:srgbClr val="3339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1971917" y="4875752"/>
            <a:ext cx="1818126" cy="568858"/>
            <a:chOff x="1971917" y="4875752"/>
            <a:chExt cx="1818126" cy="568858"/>
          </a:xfrm>
        </p:grpSpPr>
        <p:sp>
          <p:nvSpPr>
            <p:cNvPr id="33" name="文本框 32"/>
            <p:cNvSpPr txBox="1"/>
            <p:nvPr/>
          </p:nvSpPr>
          <p:spPr>
            <a:xfrm>
              <a:off x="2374271" y="487575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971917" y="5167611"/>
              <a:ext cx="12618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话您的职场必备</a:t>
              </a:r>
            </a:p>
          </p:txBody>
        </p:sp>
      </p:grpSp>
      <p:sp>
        <p:nvSpPr>
          <p:cNvPr id="42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6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777"/>
          <a:stretch/>
        </p:blipFill>
        <p:spPr>
          <a:xfrm>
            <a:off x="0" y="0"/>
            <a:ext cx="12192000" cy="48158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0"/>
            <a:ext cx="12192000" cy="4815840"/>
          </a:xfrm>
          <a:prstGeom prst="rect">
            <a:avLst/>
          </a:prstGeom>
          <a:solidFill>
            <a:schemeClr val="tx1">
              <a:lumMod val="75000"/>
              <a:lumOff val="25000"/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85" y="2104803"/>
            <a:ext cx="606233" cy="60623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274" y="2104802"/>
            <a:ext cx="606233" cy="606233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796" y="2104803"/>
            <a:ext cx="606233" cy="60623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8752" y="2104801"/>
            <a:ext cx="606233" cy="60623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746913" y="789091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项目提供的产品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213611" y="367335"/>
            <a:ext cx="17647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MULTIPURPOSE SLIDES</a:t>
            </a:r>
            <a:endParaRPr lang="zh-CN" alt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443371" y="31978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182883" y="361164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62082" y="31978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01594" y="361164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6514560" y="31978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54072" y="361164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您的职场必备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67038" y="3197865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8806550" y="3611644"/>
            <a:ext cx="15520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454710" y="5252584"/>
            <a:ext cx="9341019" cy="6524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这是一段无关紧要的文字，放在这里单纯的只是为了好看。如果有什么重要的东西也可以放在这里稍微的展示一下。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如果是一段英文的话，逼格可能会高一点</a:t>
            </a:r>
          </a:p>
        </p:txBody>
      </p:sp>
    </p:spTree>
    <p:extLst>
      <p:ext uri="{BB962C8B-B14F-4D97-AF65-F5344CB8AC3E}">
        <p14:creationId xmlns:p14="http://schemas.microsoft.com/office/powerpoint/2010/main" val="94148858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同心圆 5"/>
          <p:cNvSpPr/>
          <p:nvPr/>
        </p:nvSpPr>
        <p:spPr>
          <a:xfrm>
            <a:off x="3159760" y="502919"/>
            <a:ext cx="5842000" cy="5842000"/>
          </a:xfrm>
          <a:prstGeom prst="donut">
            <a:avLst>
              <a:gd name="adj" fmla="val 1271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337" y="255016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项目简介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069840" y="2185730"/>
            <a:ext cx="2035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MULTIPURPOSE SLIDES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683760" y="3444239"/>
            <a:ext cx="2824480" cy="1372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这里写下项目简介的主要内容不一定要写清楚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主要是起装饰的作用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让画面平衡一点</a:t>
            </a:r>
          </a:p>
        </p:txBody>
      </p:sp>
    </p:spTree>
    <p:extLst>
      <p:ext uri="{BB962C8B-B14F-4D97-AF65-F5344CB8AC3E}">
        <p14:creationId xmlns:p14="http://schemas.microsoft.com/office/powerpoint/2010/main" val="209206413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" name="组合 90"/>
          <p:cNvGrpSpPr/>
          <p:nvPr/>
        </p:nvGrpSpPr>
        <p:grpSpPr>
          <a:xfrm>
            <a:off x="5311267" y="2414632"/>
            <a:ext cx="1569466" cy="2924152"/>
            <a:chOff x="5311267" y="2414632"/>
            <a:chExt cx="1569466" cy="2924152"/>
          </a:xfrm>
        </p:grpSpPr>
        <p:sp>
          <p:nvSpPr>
            <p:cNvPr id="6" name="Freeform 6"/>
            <p:cNvSpPr>
              <a:spLocks noChangeArrowheads="1"/>
            </p:cNvSpPr>
            <p:nvPr/>
          </p:nvSpPr>
          <p:spPr bwMode="auto">
            <a:xfrm>
              <a:off x="5753390" y="4470684"/>
              <a:ext cx="683798" cy="868100"/>
            </a:xfrm>
            <a:custGeom>
              <a:avLst/>
              <a:gdLst>
                <a:gd name="T0" fmla="*/ 270 w 347"/>
                <a:gd name="T1" fmla="*/ 0 h 440"/>
                <a:gd name="T2" fmla="*/ 174 w 347"/>
                <a:gd name="T3" fmla="*/ 0 h 440"/>
                <a:gd name="T4" fmla="*/ 78 w 347"/>
                <a:gd name="T5" fmla="*/ 0 h 440"/>
                <a:gd name="T6" fmla="*/ 39 w 347"/>
                <a:gd name="T7" fmla="*/ 211 h 440"/>
                <a:gd name="T8" fmla="*/ 94 w 347"/>
                <a:gd name="T9" fmla="*/ 163 h 440"/>
                <a:gd name="T10" fmla="*/ 174 w 347"/>
                <a:gd name="T11" fmla="*/ 440 h 440"/>
                <a:gd name="T12" fmla="*/ 254 w 347"/>
                <a:gd name="T13" fmla="*/ 163 h 440"/>
                <a:gd name="T14" fmla="*/ 309 w 347"/>
                <a:gd name="T15" fmla="*/ 211 h 440"/>
                <a:gd name="T16" fmla="*/ 270 w 347"/>
                <a:gd name="T17" fmla="*/ 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7" h="440">
                  <a:moveTo>
                    <a:pt x="270" y="0"/>
                  </a:moveTo>
                  <a:cubicBezTo>
                    <a:pt x="174" y="0"/>
                    <a:pt x="174" y="0"/>
                    <a:pt x="174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0" y="62"/>
                    <a:pt x="39" y="211"/>
                  </a:cubicBezTo>
                  <a:cubicBezTo>
                    <a:pt x="39" y="211"/>
                    <a:pt x="61" y="148"/>
                    <a:pt x="94" y="163"/>
                  </a:cubicBezTo>
                  <a:cubicBezTo>
                    <a:pt x="94" y="163"/>
                    <a:pt x="90" y="360"/>
                    <a:pt x="174" y="440"/>
                  </a:cubicBezTo>
                  <a:cubicBezTo>
                    <a:pt x="258" y="360"/>
                    <a:pt x="254" y="163"/>
                    <a:pt x="254" y="163"/>
                  </a:cubicBezTo>
                  <a:cubicBezTo>
                    <a:pt x="287" y="148"/>
                    <a:pt x="309" y="211"/>
                    <a:pt x="309" y="211"/>
                  </a:cubicBezTo>
                  <a:cubicBezTo>
                    <a:pt x="347" y="62"/>
                    <a:pt x="270" y="0"/>
                    <a:pt x="270" y="0"/>
                  </a:cubicBezTo>
                </a:path>
              </a:pathLst>
            </a:custGeom>
            <a:solidFill>
              <a:srgbClr val="FAAF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7"/>
            <p:cNvSpPr>
              <a:spLocks noChangeArrowheads="1"/>
            </p:cNvSpPr>
            <p:nvPr/>
          </p:nvSpPr>
          <p:spPr bwMode="auto">
            <a:xfrm>
              <a:off x="5790826" y="4470684"/>
              <a:ext cx="612718" cy="684719"/>
            </a:xfrm>
            <a:custGeom>
              <a:avLst/>
              <a:gdLst>
                <a:gd name="T0" fmla="*/ 230 w 311"/>
                <a:gd name="T1" fmla="*/ 0 h 347"/>
                <a:gd name="T2" fmla="*/ 155 w 311"/>
                <a:gd name="T3" fmla="*/ 0 h 347"/>
                <a:gd name="T4" fmla="*/ 79 w 311"/>
                <a:gd name="T5" fmla="*/ 0 h 347"/>
                <a:gd name="T6" fmla="*/ 30 w 311"/>
                <a:gd name="T7" fmla="*/ 166 h 347"/>
                <a:gd name="T8" fmla="*/ 92 w 311"/>
                <a:gd name="T9" fmla="*/ 128 h 347"/>
                <a:gd name="T10" fmla="*/ 155 w 311"/>
                <a:gd name="T11" fmla="*/ 347 h 347"/>
                <a:gd name="T12" fmla="*/ 218 w 311"/>
                <a:gd name="T13" fmla="*/ 128 h 347"/>
                <a:gd name="T14" fmla="*/ 281 w 311"/>
                <a:gd name="T15" fmla="*/ 166 h 347"/>
                <a:gd name="T16" fmla="*/ 230 w 311"/>
                <a:gd name="T17" fmla="*/ 0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1" h="347">
                  <a:moveTo>
                    <a:pt x="230" y="0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79" y="0"/>
                    <a:pt x="0" y="49"/>
                    <a:pt x="30" y="166"/>
                  </a:cubicBezTo>
                  <a:cubicBezTo>
                    <a:pt x="30" y="166"/>
                    <a:pt x="66" y="116"/>
                    <a:pt x="92" y="128"/>
                  </a:cubicBezTo>
                  <a:cubicBezTo>
                    <a:pt x="92" y="128"/>
                    <a:pt x="89" y="284"/>
                    <a:pt x="155" y="347"/>
                  </a:cubicBezTo>
                  <a:cubicBezTo>
                    <a:pt x="221" y="284"/>
                    <a:pt x="218" y="128"/>
                    <a:pt x="218" y="128"/>
                  </a:cubicBezTo>
                  <a:cubicBezTo>
                    <a:pt x="244" y="116"/>
                    <a:pt x="281" y="166"/>
                    <a:pt x="281" y="166"/>
                  </a:cubicBezTo>
                  <a:cubicBezTo>
                    <a:pt x="311" y="49"/>
                    <a:pt x="230" y="0"/>
                    <a:pt x="230" y="0"/>
                  </a:cubicBezTo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8"/>
            <p:cNvSpPr>
              <a:spLocks noChangeArrowheads="1"/>
            </p:cNvSpPr>
            <p:nvPr/>
          </p:nvSpPr>
          <p:spPr bwMode="auto">
            <a:xfrm>
              <a:off x="5903607" y="4470684"/>
              <a:ext cx="387628" cy="434524"/>
            </a:xfrm>
            <a:custGeom>
              <a:avLst/>
              <a:gdLst>
                <a:gd name="T0" fmla="*/ 146 w 197"/>
                <a:gd name="T1" fmla="*/ 0 h 220"/>
                <a:gd name="T2" fmla="*/ 98 w 197"/>
                <a:gd name="T3" fmla="*/ 0 h 220"/>
                <a:gd name="T4" fmla="*/ 50 w 197"/>
                <a:gd name="T5" fmla="*/ 0 h 220"/>
                <a:gd name="T6" fmla="*/ 19 w 197"/>
                <a:gd name="T7" fmla="*/ 106 h 220"/>
                <a:gd name="T8" fmla="*/ 58 w 197"/>
                <a:gd name="T9" fmla="*/ 81 h 220"/>
                <a:gd name="T10" fmla="*/ 98 w 197"/>
                <a:gd name="T11" fmla="*/ 220 h 220"/>
                <a:gd name="T12" fmla="*/ 138 w 197"/>
                <a:gd name="T13" fmla="*/ 81 h 220"/>
                <a:gd name="T14" fmla="*/ 178 w 197"/>
                <a:gd name="T15" fmla="*/ 106 h 220"/>
                <a:gd name="T16" fmla="*/ 146 w 197"/>
                <a:gd name="T1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7" h="220">
                  <a:moveTo>
                    <a:pt x="146" y="0"/>
                  </a:moveTo>
                  <a:cubicBezTo>
                    <a:pt x="98" y="0"/>
                    <a:pt x="98" y="0"/>
                    <a:pt x="9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31"/>
                    <a:pt x="19" y="106"/>
                  </a:cubicBezTo>
                  <a:cubicBezTo>
                    <a:pt x="19" y="106"/>
                    <a:pt x="42" y="74"/>
                    <a:pt x="58" y="81"/>
                  </a:cubicBezTo>
                  <a:cubicBezTo>
                    <a:pt x="58" y="81"/>
                    <a:pt x="56" y="180"/>
                    <a:pt x="98" y="220"/>
                  </a:cubicBezTo>
                  <a:cubicBezTo>
                    <a:pt x="140" y="180"/>
                    <a:pt x="138" y="81"/>
                    <a:pt x="138" y="81"/>
                  </a:cubicBezTo>
                  <a:cubicBezTo>
                    <a:pt x="155" y="74"/>
                    <a:pt x="178" y="106"/>
                    <a:pt x="178" y="106"/>
                  </a:cubicBezTo>
                  <a:cubicBezTo>
                    <a:pt x="197" y="31"/>
                    <a:pt x="146" y="0"/>
                    <a:pt x="146" y="0"/>
                  </a:cubicBezTo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5885127" y="4376386"/>
              <a:ext cx="421747" cy="94297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5885127" y="4376386"/>
              <a:ext cx="421747" cy="94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11"/>
            <p:cNvSpPr>
              <a:spLocks noChangeArrowheads="1"/>
            </p:cNvSpPr>
            <p:nvPr/>
          </p:nvSpPr>
          <p:spPr bwMode="auto">
            <a:xfrm>
              <a:off x="5311267" y="3866046"/>
              <a:ext cx="530263" cy="900322"/>
            </a:xfrm>
            <a:custGeom>
              <a:avLst/>
              <a:gdLst>
                <a:gd name="T0" fmla="*/ 220 w 269"/>
                <a:gd name="T1" fmla="*/ 45 h 457"/>
                <a:gd name="T2" fmla="*/ 130 w 269"/>
                <a:gd name="T3" fmla="*/ 0 h 457"/>
                <a:gd name="T4" fmla="*/ 109 w 269"/>
                <a:gd name="T5" fmla="*/ 457 h 457"/>
                <a:gd name="T6" fmla="*/ 269 w 269"/>
                <a:gd name="T7" fmla="*/ 188 h 457"/>
                <a:gd name="T8" fmla="*/ 220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220" y="45"/>
                  </a:moveTo>
                  <a:cubicBezTo>
                    <a:pt x="220" y="45"/>
                    <a:pt x="154" y="48"/>
                    <a:pt x="130" y="0"/>
                  </a:cubicBezTo>
                  <a:cubicBezTo>
                    <a:pt x="130" y="0"/>
                    <a:pt x="0" y="214"/>
                    <a:pt x="109" y="457"/>
                  </a:cubicBezTo>
                  <a:cubicBezTo>
                    <a:pt x="109" y="457"/>
                    <a:pt x="151" y="243"/>
                    <a:pt x="269" y="188"/>
                  </a:cubicBezTo>
                  <a:lnTo>
                    <a:pt x="220" y="45"/>
                  </a:lnTo>
                  <a:close/>
                </a:path>
              </a:pathLst>
            </a:custGeom>
            <a:solidFill>
              <a:srgbClr val="2B476C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12"/>
            <p:cNvSpPr>
              <a:spLocks noChangeArrowheads="1"/>
            </p:cNvSpPr>
            <p:nvPr/>
          </p:nvSpPr>
          <p:spPr bwMode="auto">
            <a:xfrm>
              <a:off x="6350470" y="3866046"/>
              <a:ext cx="530263" cy="900322"/>
            </a:xfrm>
            <a:custGeom>
              <a:avLst/>
              <a:gdLst>
                <a:gd name="T0" fmla="*/ 49 w 269"/>
                <a:gd name="T1" fmla="*/ 45 h 457"/>
                <a:gd name="T2" fmla="*/ 139 w 269"/>
                <a:gd name="T3" fmla="*/ 0 h 457"/>
                <a:gd name="T4" fmla="*/ 160 w 269"/>
                <a:gd name="T5" fmla="*/ 457 h 457"/>
                <a:gd name="T6" fmla="*/ 0 w 269"/>
                <a:gd name="T7" fmla="*/ 188 h 457"/>
                <a:gd name="T8" fmla="*/ 49 w 269"/>
                <a:gd name="T9" fmla="*/ 45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9" h="457">
                  <a:moveTo>
                    <a:pt x="49" y="45"/>
                  </a:moveTo>
                  <a:cubicBezTo>
                    <a:pt x="49" y="45"/>
                    <a:pt x="115" y="48"/>
                    <a:pt x="139" y="0"/>
                  </a:cubicBezTo>
                  <a:cubicBezTo>
                    <a:pt x="139" y="0"/>
                    <a:pt x="269" y="214"/>
                    <a:pt x="160" y="457"/>
                  </a:cubicBezTo>
                  <a:cubicBezTo>
                    <a:pt x="160" y="457"/>
                    <a:pt x="118" y="243"/>
                    <a:pt x="0" y="188"/>
                  </a:cubicBezTo>
                  <a:cubicBezTo>
                    <a:pt x="49" y="45"/>
                    <a:pt x="49" y="45"/>
                    <a:pt x="49" y="45"/>
                  </a:cubicBezTo>
                </a:path>
              </a:pathLst>
            </a:custGeom>
            <a:solidFill>
              <a:srgbClr val="1575A8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13"/>
            <p:cNvSpPr>
              <a:spLocks noChangeArrowheads="1"/>
            </p:cNvSpPr>
            <p:nvPr/>
          </p:nvSpPr>
          <p:spPr bwMode="auto">
            <a:xfrm>
              <a:off x="5715954" y="2414632"/>
              <a:ext cx="760566" cy="1962228"/>
            </a:xfrm>
            <a:custGeom>
              <a:avLst/>
              <a:gdLst>
                <a:gd name="T0" fmla="*/ 300 w 386"/>
                <a:gd name="T1" fmla="*/ 995 h 995"/>
                <a:gd name="T2" fmla="*/ 386 w 386"/>
                <a:gd name="T3" fmla="*/ 580 h 995"/>
                <a:gd name="T4" fmla="*/ 193 w 386"/>
                <a:gd name="T5" fmla="*/ 0 h 995"/>
                <a:gd name="T6" fmla="*/ 0 w 386"/>
                <a:gd name="T7" fmla="*/ 580 h 995"/>
                <a:gd name="T8" fmla="*/ 86 w 386"/>
                <a:gd name="T9" fmla="*/ 995 h 995"/>
                <a:gd name="T10" fmla="*/ 300 w 386"/>
                <a:gd name="T11" fmla="*/ 995 h 9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6" h="995">
                  <a:moveTo>
                    <a:pt x="300" y="995"/>
                  </a:moveTo>
                  <a:cubicBezTo>
                    <a:pt x="352" y="891"/>
                    <a:pt x="386" y="781"/>
                    <a:pt x="386" y="580"/>
                  </a:cubicBezTo>
                  <a:cubicBezTo>
                    <a:pt x="386" y="260"/>
                    <a:pt x="193" y="0"/>
                    <a:pt x="193" y="0"/>
                  </a:cubicBezTo>
                  <a:cubicBezTo>
                    <a:pt x="193" y="0"/>
                    <a:pt x="0" y="260"/>
                    <a:pt x="0" y="580"/>
                  </a:cubicBezTo>
                  <a:cubicBezTo>
                    <a:pt x="0" y="781"/>
                    <a:pt x="34" y="891"/>
                    <a:pt x="86" y="995"/>
                  </a:cubicBezTo>
                  <a:cubicBezTo>
                    <a:pt x="300" y="995"/>
                    <a:pt x="300" y="995"/>
                    <a:pt x="300" y="995"/>
                  </a:cubicBezTo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14"/>
            <p:cNvSpPr>
              <a:spLocks noChangeArrowheads="1"/>
            </p:cNvSpPr>
            <p:nvPr/>
          </p:nvSpPr>
          <p:spPr bwMode="auto">
            <a:xfrm>
              <a:off x="5840109" y="4278299"/>
              <a:ext cx="511783" cy="98562"/>
            </a:xfrm>
            <a:custGeom>
              <a:avLst/>
              <a:gdLst>
                <a:gd name="T0" fmla="*/ 0 w 260"/>
                <a:gd name="T1" fmla="*/ 0 h 50"/>
                <a:gd name="T2" fmla="*/ 23 w 260"/>
                <a:gd name="T3" fmla="*/ 50 h 50"/>
                <a:gd name="T4" fmla="*/ 237 w 260"/>
                <a:gd name="T5" fmla="*/ 50 h 50"/>
                <a:gd name="T6" fmla="*/ 260 w 260"/>
                <a:gd name="T7" fmla="*/ 0 h 50"/>
                <a:gd name="T8" fmla="*/ 0 w 260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" h="50">
                  <a:moveTo>
                    <a:pt x="0" y="0"/>
                  </a:moveTo>
                  <a:cubicBezTo>
                    <a:pt x="7" y="17"/>
                    <a:pt x="15" y="33"/>
                    <a:pt x="23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45" y="33"/>
                    <a:pt x="253" y="17"/>
                    <a:pt x="26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15"/>
            <p:cNvSpPr>
              <a:spLocks noChangeArrowheads="1"/>
            </p:cNvSpPr>
            <p:nvPr/>
          </p:nvSpPr>
          <p:spPr bwMode="auto">
            <a:xfrm>
              <a:off x="5845795" y="2414632"/>
              <a:ext cx="500409" cy="479540"/>
            </a:xfrm>
            <a:custGeom>
              <a:avLst/>
              <a:gdLst>
                <a:gd name="T0" fmla="*/ 254 w 254"/>
                <a:gd name="T1" fmla="*/ 243 h 243"/>
                <a:gd name="T2" fmla="*/ 127 w 254"/>
                <a:gd name="T3" fmla="*/ 0 h 243"/>
                <a:gd name="T4" fmla="*/ 0 w 254"/>
                <a:gd name="T5" fmla="*/ 243 h 243"/>
                <a:gd name="T6" fmla="*/ 254 w 254"/>
                <a:gd name="T7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243">
                  <a:moveTo>
                    <a:pt x="254" y="243"/>
                  </a:moveTo>
                  <a:cubicBezTo>
                    <a:pt x="198" y="96"/>
                    <a:pt x="127" y="0"/>
                    <a:pt x="127" y="0"/>
                  </a:cubicBezTo>
                  <a:cubicBezTo>
                    <a:pt x="127" y="0"/>
                    <a:pt x="56" y="96"/>
                    <a:pt x="0" y="243"/>
                  </a:cubicBezTo>
                  <a:cubicBezTo>
                    <a:pt x="254" y="243"/>
                    <a:pt x="254" y="243"/>
                    <a:pt x="254" y="243"/>
                  </a:cubicBezTo>
                </a:path>
              </a:pathLst>
            </a:custGeom>
            <a:solidFill>
              <a:srgbClr val="2B476C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6"/>
            <p:cNvSpPr>
              <a:spLocks noChangeArrowheads="1"/>
            </p:cNvSpPr>
            <p:nvPr/>
          </p:nvSpPr>
          <p:spPr bwMode="auto">
            <a:xfrm>
              <a:off x="6055247" y="3866046"/>
              <a:ext cx="84350" cy="900322"/>
            </a:xfrm>
            <a:custGeom>
              <a:avLst/>
              <a:gdLst>
                <a:gd name="T0" fmla="*/ 0 w 43"/>
                <a:gd name="T1" fmla="*/ 228 h 457"/>
                <a:gd name="T2" fmla="*/ 21 w 43"/>
                <a:gd name="T3" fmla="*/ 457 h 457"/>
                <a:gd name="T4" fmla="*/ 43 w 43"/>
                <a:gd name="T5" fmla="*/ 228 h 457"/>
                <a:gd name="T6" fmla="*/ 21 w 43"/>
                <a:gd name="T7" fmla="*/ 0 h 457"/>
                <a:gd name="T8" fmla="*/ 0 w 43"/>
                <a:gd name="T9" fmla="*/ 228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7">
                  <a:moveTo>
                    <a:pt x="0" y="228"/>
                  </a:moveTo>
                  <a:cubicBezTo>
                    <a:pt x="0" y="355"/>
                    <a:pt x="21" y="457"/>
                    <a:pt x="21" y="457"/>
                  </a:cubicBezTo>
                  <a:cubicBezTo>
                    <a:pt x="21" y="457"/>
                    <a:pt x="43" y="355"/>
                    <a:pt x="43" y="228"/>
                  </a:cubicBezTo>
                  <a:cubicBezTo>
                    <a:pt x="43" y="102"/>
                    <a:pt x="33" y="0"/>
                    <a:pt x="21" y="0"/>
                  </a:cubicBezTo>
                  <a:cubicBezTo>
                    <a:pt x="9" y="0"/>
                    <a:pt x="0" y="102"/>
                    <a:pt x="0" y="228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Oval 17"/>
            <p:cNvSpPr>
              <a:spLocks noChangeArrowheads="1"/>
            </p:cNvSpPr>
            <p:nvPr/>
          </p:nvSpPr>
          <p:spPr bwMode="auto">
            <a:xfrm>
              <a:off x="5916876" y="3100772"/>
              <a:ext cx="358721" cy="361077"/>
            </a:xfrm>
            <a:prstGeom prst="ellipse">
              <a:avLst/>
            </a:prstGeom>
            <a:solidFill>
              <a:srgbClr val="942D2E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5964263" y="3148158"/>
              <a:ext cx="264421" cy="265832"/>
            </a:xfrm>
            <a:prstGeom prst="ellipse">
              <a:avLst/>
            </a:prstGeom>
            <a:solidFill>
              <a:srgbClr val="0053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9"/>
            <p:cNvSpPr>
              <a:spLocks noChangeArrowheads="1"/>
            </p:cNvSpPr>
            <p:nvPr/>
          </p:nvSpPr>
          <p:spPr bwMode="auto">
            <a:xfrm>
              <a:off x="6133436" y="4376386"/>
              <a:ext cx="173438" cy="94297"/>
            </a:xfrm>
            <a:custGeom>
              <a:avLst/>
              <a:gdLst>
                <a:gd name="T0" fmla="*/ 208 w 208"/>
                <a:gd name="T1" fmla="*/ 0 h 113"/>
                <a:gd name="T2" fmla="*/ 208 w 208"/>
                <a:gd name="T3" fmla="*/ 0 h 113"/>
                <a:gd name="T4" fmla="*/ 208 w 208"/>
                <a:gd name="T5" fmla="*/ 113 h 113"/>
                <a:gd name="T6" fmla="*/ 0 w 208"/>
                <a:gd name="T7" fmla="*/ 113 h 113"/>
                <a:gd name="T8" fmla="*/ 0 w 208"/>
                <a:gd name="T9" fmla="*/ 113 h 113"/>
                <a:gd name="T10" fmla="*/ 208 w 208"/>
                <a:gd name="T11" fmla="*/ 113 h 113"/>
                <a:gd name="T12" fmla="*/ 208 w 208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13">
                  <a:moveTo>
                    <a:pt x="208" y="0"/>
                  </a:moveTo>
                  <a:lnTo>
                    <a:pt x="208" y="0"/>
                  </a:lnTo>
                  <a:lnTo>
                    <a:pt x="208" y="113"/>
                  </a:lnTo>
                  <a:lnTo>
                    <a:pt x="0" y="113"/>
                  </a:lnTo>
                  <a:lnTo>
                    <a:pt x="208" y="113"/>
                  </a:lnTo>
                  <a:lnTo>
                    <a:pt x="208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0"/>
            <p:cNvSpPr>
              <a:spLocks noChangeArrowheads="1"/>
            </p:cNvSpPr>
            <p:nvPr/>
          </p:nvSpPr>
          <p:spPr bwMode="auto">
            <a:xfrm>
              <a:off x="6133436" y="4376386"/>
              <a:ext cx="173438" cy="94297"/>
            </a:xfrm>
            <a:custGeom>
              <a:avLst/>
              <a:gdLst>
                <a:gd name="T0" fmla="*/ 208 w 208"/>
                <a:gd name="T1" fmla="*/ 0 h 113"/>
                <a:gd name="T2" fmla="*/ 208 w 208"/>
                <a:gd name="T3" fmla="*/ 0 h 113"/>
                <a:gd name="T4" fmla="*/ 208 w 208"/>
                <a:gd name="T5" fmla="*/ 113 h 113"/>
                <a:gd name="T6" fmla="*/ 0 w 208"/>
                <a:gd name="T7" fmla="*/ 113 h 113"/>
                <a:gd name="T8" fmla="*/ 0 w 208"/>
                <a:gd name="T9" fmla="*/ 113 h 113"/>
                <a:gd name="T10" fmla="*/ 208 w 208"/>
                <a:gd name="T11" fmla="*/ 113 h 113"/>
                <a:gd name="T12" fmla="*/ 208 w 208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8" h="113">
                  <a:moveTo>
                    <a:pt x="208" y="0"/>
                  </a:moveTo>
                  <a:lnTo>
                    <a:pt x="208" y="0"/>
                  </a:lnTo>
                  <a:lnTo>
                    <a:pt x="208" y="113"/>
                  </a:lnTo>
                  <a:lnTo>
                    <a:pt x="0" y="113"/>
                  </a:lnTo>
                  <a:lnTo>
                    <a:pt x="208" y="113"/>
                  </a:lnTo>
                  <a:lnTo>
                    <a:pt x="20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21"/>
            <p:cNvSpPr>
              <a:spLocks noChangeArrowheads="1"/>
            </p:cNvSpPr>
            <p:nvPr/>
          </p:nvSpPr>
          <p:spPr bwMode="auto">
            <a:xfrm>
              <a:off x="6133436" y="4376386"/>
              <a:ext cx="173438" cy="94297"/>
            </a:xfrm>
            <a:custGeom>
              <a:avLst/>
              <a:gdLst>
                <a:gd name="T0" fmla="*/ 88 w 88"/>
                <a:gd name="T1" fmla="*/ 0 h 48"/>
                <a:gd name="T2" fmla="*/ 2 w 88"/>
                <a:gd name="T3" fmla="*/ 0 h 48"/>
                <a:gd name="T4" fmla="*/ 1 w 88"/>
                <a:gd name="T5" fmla="*/ 37 h 48"/>
                <a:gd name="T6" fmla="*/ 0 w 88"/>
                <a:gd name="T7" fmla="*/ 44 h 48"/>
                <a:gd name="T8" fmla="*/ 0 w 88"/>
                <a:gd name="T9" fmla="*/ 48 h 48"/>
                <a:gd name="T10" fmla="*/ 88 w 88"/>
                <a:gd name="T11" fmla="*/ 48 h 48"/>
                <a:gd name="T12" fmla="*/ 88 w 8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8">
                  <a:moveTo>
                    <a:pt x="8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12"/>
                    <a:pt x="1" y="25"/>
                    <a:pt x="1" y="37"/>
                  </a:cubicBezTo>
                  <a:cubicBezTo>
                    <a:pt x="0" y="39"/>
                    <a:pt x="0" y="42"/>
                    <a:pt x="0" y="44"/>
                  </a:cubicBezTo>
                  <a:cubicBezTo>
                    <a:pt x="0" y="45"/>
                    <a:pt x="0" y="47"/>
                    <a:pt x="0" y="48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22"/>
            <p:cNvSpPr>
              <a:spLocks noChangeArrowheads="1"/>
            </p:cNvSpPr>
            <p:nvPr/>
          </p:nvSpPr>
          <p:spPr bwMode="auto">
            <a:xfrm>
              <a:off x="6135332" y="4376386"/>
              <a:ext cx="2369" cy="72500"/>
            </a:xfrm>
            <a:custGeom>
              <a:avLst/>
              <a:gdLst>
                <a:gd name="T0" fmla="*/ 1 w 1"/>
                <a:gd name="T1" fmla="*/ 0 h 37"/>
                <a:gd name="T2" fmla="*/ 1 w 1"/>
                <a:gd name="T3" fmla="*/ 0 h 37"/>
                <a:gd name="T4" fmla="*/ 0 w 1"/>
                <a:gd name="T5" fmla="*/ 37 h 37"/>
                <a:gd name="T6" fmla="*/ 1 w 1"/>
                <a:gd name="T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7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2"/>
                    <a:pt x="0" y="25"/>
                    <a:pt x="0" y="37"/>
                  </a:cubicBezTo>
                  <a:cubicBezTo>
                    <a:pt x="0" y="25"/>
                    <a:pt x="1" y="12"/>
                    <a:pt x="1" y="0"/>
                  </a:cubicBezTo>
                </a:path>
              </a:pathLst>
            </a:custGeom>
            <a:solidFill>
              <a:srgbClr val="002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23"/>
            <p:cNvSpPr>
              <a:spLocks noEditPoints="1" noChangeArrowheads="1"/>
            </p:cNvSpPr>
            <p:nvPr/>
          </p:nvSpPr>
          <p:spPr bwMode="auto">
            <a:xfrm>
              <a:off x="6366107" y="4244655"/>
              <a:ext cx="386206" cy="522187"/>
            </a:xfrm>
            <a:custGeom>
              <a:avLst/>
              <a:gdLst>
                <a:gd name="T0" fmla="*/ 196 w 196"/>
                <a:gd name="T1" fmla="*/ 63 h 265"/>
                <a:gd name="T2" fmla="*/ 152 w 196"/>
                <a:gd name="T3" fmla="*/ 265 h 265"/>
                <a:gd name="T4" fmla="*/ 152 w 196"/>
                <a:gd name="T5" fmla="*/ 265 h 265"/>
                <a:gd name="T6" fmla="*/ 196 w 196"/>
                <a:gd name="T7" fmla="*/ 63 h 265"/>
                <a:gd name="T8" fmla="*/ 0 w 196"/>
                <a:gd name="T9" fmla="*/ 0 h 265"/>
                <a:gd name="T10" fmla="*/ 0 w 196"/>
                <a:gd name="T11" fmla="*/ 0 h 265"/>
                <a:gd name="T12" fmla="*/ 152 w 196"/>
                <a:gd name="T13" fmla="*/ 265 h 265"/>
                <a:gd name="T14" fmla="*/ 152 w 196"/>
                <a:gd name="T15" fmla="*/ 265 h 265"/>
                <a:gd name="T16" fmla="*/ 0 w 196"/>
                <a:gd name="T17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265">
                  <a:moveTo>
                    <a:pt x="196" y="63"/>
                  </a:moveTo>
                  <a:cubicBezTo>
                    <a:pt x="196" y="124"/>
                    <a:pt x="184" y="193"/>
                    <a:pt x="152" y="265"/>
                  </a:cubicBezTo>
                  <a:cubicBezTo>
                    <a:pt x="152" y="265"/>
                    <a:pt x="152" y="265"/>
                    <a:pt x="152" y="265"/>
                  </a:cubicBezTo>
                  <a:cubicBezTo>
                    <a:pt x="184" y="193"/>
                    <a:pt x="196" y="124"/>
                    <a:pt x="196" y="63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61"/>
                    <a:pt x="152" y="264"/>
                    <a:pt x="152" y="265"/>
                  </a:cubicBezTo>
                  <a:cubicBezTo>
                    <a:pt x="152" y="265"/>
                    <a:pt x="152" y="265"/>
                    <a:pt x="152" y="265"/>
                  </a:cubicBezTo>
                  <a:cubicBezTo>
                    <a:pt x="152" y="265"/>
                    <a:pt x="112" y="61"/>
                    <a:pt x="0" y="0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24"/>
            <p:cNvSpPr>
              <a:spLocks noChangeArrowheads="1"/>
            </p:cNvSpPr>
            <p:nvPr/>
          </p:nvSpPr>
          <p:spPr bwMode="auto">
            <a:xfrm>
              <a:off x="6366107" y="3866046"/>
              <a:ext cx="386206" cy="900322"/>
            </a:xfrm>
            <a:custGeom>
              <a:avLst/>
              <a:gdLst>
                <a:gd name="T0" fmla="*/ 131 w 196"/>
                <a:gd name="T1" fmla="*/ 0 h 457"/>
                <a:gd name="T2" fmla="*/ 44 w 196"/>
                <a:gd name="T3" fmla="*/ 45 h 457"/>
                <a:gd name="T4" fmla="*/ 41 w 196"/>
                <a:gd name="T5" fmla="*/ 45 h 457"/>
                <a:gd name="T6" fmla="*/ 0 w 196"/>
                <a:gd name="T7" fmla="*/ 192 h 457"/>
                <a:gd name="T8" fmla="*/ 152 w 196"/>
                <a:gd name="T9" fmla="*/ 457 h 457"/>
                <a:gd name="T10" fmla="*/ 152 w 196"/>
                <a:gd name="T11" fmla="*/ 457 h 457"/>
                <a:gd name="T12" fmla="*/ 196 w 196"/>
                <a:gd name="T13" fmla="*/ 255 h 457"/>
                <a:gd name="T14" fmla="*/ 131 w 196"/>
                <a:gd name="T15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457">
                  <a:moveTo>
                    <a:pt x="131" y="0"/>
                  </a:moveTo>
                  <a:cubicBezTo>
                    <a:pt x="109" y="42"/>
                    <a:pt x="56" y="45"/>
                    <a:pt x="44" y="45"/>
                  </a:cubicBezTo>
                  <a:cubicBezTo>
                    <a:pt x="42" y="45"/>
                    <a:pt x="41" y="45"/>
                    <a:pt x="41" y="45"/>
                  </a:cubicBezTo>
                  <a:cubicBezTo>
                    <a:pt x="32" y="101"/>
                    <a:pt x="18" y="149"/>
                    <a:pt x="0" y="192"/>
                  </a:cubicBezTo>
                  <a:cubicBezTo>
                    <a:pt x="112" y="253"/>
                    <a:pt x="152" y="457"/>
                    <a:pt x="152" y="457"/>
                  </a:cubicBezTo>
                  <a:cubicBezTo>
                    <a:pt x="152" y="457"/>
                    <a:pt x="152" y="457"/>
                    <a:pt x="152" y="457"/>
                  </a:cubicBezTo>
                  <a:cubicBezTo>
                    <a:pt x="184" y="385"/>
                    <a:pt x="196" y="316"/>
                    <a:pt x="196" y="255"/>
                  </a:cubicBezTo>
                  <a:cubicBezTo>
                    <a:pt x="196" y="106"/>
                    <a:pt x="131" y="0"/>
                    <a:pt x="131" y="0"/>
                  </a:cubicBezTo>
                </a:path>
              </a:pathLst>
            </a:custGeom>
            <a:solidFill>
              <a:srgbClr val="2B476C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25"/>
            <p:cNvSpPr>
              <a:spLocks noChangeArrowheads="1"/>
            </p:cNvSpPr>
            <p:nvPr/>
          </p:nvSpPr>
          <p:spPr bwMode="auto">
            <a:xfrm>
              <a:off x="6366107" y="3954656"/>
              <a:ext cx="81032" cy="289999"/>
            </a:xfrm>
            <a:custGeom>
              <a:avLst/>
              <a:gdLst>
                <a:gd name="T0" fmla="*/ 41 w 41"/>
                <a:gd name="T1" fmla="*/ 0 h 147"/>
                <a:gd name="T2" fmla="*/ 41 w 41"/>
                <a:gd name="T3" fmla="*/ 0 h 147"/>
                <a:gd name="T4" fmla="*/ 0 w 41"/>
                <a:gd name="T5" fmla="*/ 147 h 147"/>
                <a:gd name="T6" fmla="*/ 0 w 41"/>
                <a:gd name="T7" fmla="*/ 147 h 147"/>
                <a:gd name="T8" fmla="*/ 0 w 41"/>
                <a:gd name="T9" fmla="*/ 147 h 147"/>
                <a:gd name="T10" fmla="*/ 41 w 41"/>
                <a:gd name="T11" fmla="*/ 0 h 147"/>
                <a:gd name="T12" fmla="*/ 41 w 41"/>
                <a:gd name="T13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47">
                  <a:moveTo>
                    <a:pt x="41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32" y="56"/>
                    <a:pt x="17" y="104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" y="104"/>
                    <a:pt x="32" y="56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26"/>
            <p:cNvSpPr>
              <a:spLocks noEditPoints="1" noChangeArrowheads="1"/>
            </p:cNvSpPr>
            <p:nvPr/>
          </p:nvSpPr>
          <p:spPr bwMode="auto">
            <a:xfrm>
              <a:off x="6100265" y="2421266"/>
              <a:ext cx="1896" cy="1896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27"/>
            <p:cNvSpPr>
              <a:spLocks noEditPoints="1" noChangeArrowheads="1"/>
            </p:cNvSpPr>
            <p:nvPr/>
          </p:nvSpPr>
          <p:spPr bwMode="auto">
            <a:xfrm>
              <a:off x="6165186" y="2521249"/>
              <a:ext cx="310860" cy="1757050"/>
            </a:xfrm>
            <a:custGeom>
              <a:avLst/>
              <a:gdLst>
                <a:gd name="T0" fmla="*/ 95 w 158"/>
                <a:gd name="T1" fmla="*/ 891 h 891"/>
                <a:gd name="T2" fmla="*/ 96 w 158"/>
                <a:gd name="T3" fmla="*/ 890 h 891"/>
                <a:gd name="T4" fmla="*/ 158 w 158"/>
                <a:gd name="T5" fmla="*/ 532 h 891"/>
                <a:gd name="T6" fmla="*/ 158 w 158"/>
                <a:gd name="T7" fmla="*/ 531 h 891"/>
                <a:gd name="T8" fmla="*/ 158 w 158"/>
                <a:gd name="T9" fmla="*/ 531 h 891"/>
                <a:gd name="T10" fmla="*/ 158 w 158"/>
                <a:gd name="T11" fmla="*/ 530 h 891"/>
                <a:gd name="T12" fmla="*/ 158 w 158"/>
                <a:gd name="T13" fmla="*/ 529 h 891"/>
                <a:gd name="T14" fmla="*/ 158 w 158"/>
                <a:gd name="T15" fmla="*/ 529 h 891"/>
                <a:gd name="T16" fmla="*/ 158 w 158"/>
                <a:gd name="T17" fmla="*/ 529 h 891"/>
                <a:gd name="T18" fmla="*/ 158 w 158"/>
                <a:gd name="T19" fmla="*/ 528 h 891"/>
                <a:gd name="T20" fmla="*/ 158 w 158"/>
                <a:gd name="T21" fmla="*/ 528 h 891"/>
                <a:gd name="T22" fmla="*/ 158 w 158"/>
                <a:gd name="T23" fmla="*/ 528 h 891"/>
                <a:gd name="T24" fmla="*/ 158 w 158"/>
                <a:gd name="T25" fmla="*/ 527 h 891"/>
                <a:gd name="T26" fmla="*/ 158 w 158"/>
                <a:gd name="T27" fmla="*/ 527 h 891"/>
                <a:gd name="T28" fmla="*/ 158 w 158"/>
                <a:gd name="T29" fmla="*/ 526 h 891"/>
                <a:gd name="T30" fmla="*/ 158 w 158"/>
                <a:gd name="T31" fmla="*/ 526 h 891"/>
                <a:gd name="T32" fmla="*/ 158 w 158"/>
                <a:gd name="T33" fmla="*/ 526 h 891"/>
                <a:gd name="T34" fmla="*/ 158 w 158"/>
                <a:gd name="T35" fmla="*/ 525 h 891"/>
                <a:gd name="T36" fmla="*/ 158 w 158"/>
                <a:gd name="T37" fmla="*/ 525 h 891"/>
                <a:gd name="T38" fmla="*/ 158 w 158"/>
                <a:gd name="T39" fmla="*/ 525 h 891"/>
                <a:gd name="T40" fmla="*/ 158 w 158"/>
                <a:gd name="T41" fmla="*/ 524 h 891"/>
                <a:gd name="T42" fmla="*/ 158 w 158"/>
                <a:gd name="T43" fmla="*/ 524 h 891"/>
                <a:gd name="T44" fmla="*/ 158 w 158"/>
                <a:gd name="T45" fmla="*/ 524 h 891"/>
                <a:gd name="T46" fmla="*/ 158 w 158"/>
                <a:gd name="T47" fmla="*/ 523 h 891"/>
                <a:gd name="T48" fmla="*/ 158 w 158"/>
                <a:gd name="T49" fmla="*/ 523 h 891"/>
                <a:gd name="T50" fmla="*/ 158 w 158"/>
                <a:gd name="T51" fmla="*/ 523 h 891"/>
                <a:gd name="T52" fmla="*/ 158 w 158"/>
                <a:gd name="T53" fmla="*/ 522 h 891"/>
                <a:gd name="T54" fmla="*/ 158 w 158"/>
                <a:gd name="T55" fmla="*/ 522 h 891"/>
                <a:gd name="T56" fmla="*/ 158 w 158"/>
                <a:gd name="T57" fmla="*/ 522 h 891"/>
                <a:gd name="T58" fmla="*/ 158 w 158"/>
                <a:gd name="T59" fmla="*/ 521 h 891"/>
                <a:gd name="T60" fmla="*/ 158 w 158"/>
                <a:gd name="T61" fmla="*/ 521 h 891"/>
                <a:gd name="T62" fmla="*/ 158 w 158"/>
                <a:gd name="T63" fmla="*/ 521 h 891"/>
                <a:gd name="T64" fmla="*/ 158 w 158"/>
                <a:gd name="T65" fmla="*/ 520 h 891"/>
                <a:gd name="T66" fmla="*/ 158 w 158"/>
                <a:gd name="T67" fmla="*/ 520 h 891"/>
                <a:gd name="T68" fmla="*/ 158 w 158"/>
                <a:gd name="T69" fmla="*/ 520 h 891"/>
                <a:gd name="T70" fmla="*/ 158 w 158"/>
                <a:gd name="T71" fmla="*/ 519 h 891"/>
                <a:gd name="T72" fmla="*/ 158 w 158"/>
                <a:gd name="T73" fmla="*/ 519 h 891"/>
                <a:gd name="T74" fmla="*/ 158 w 158"/>
                <a:gd name="T75" fmla="*/ 519 h 891"/>
                <a:gd name="T76" fmla="*/ 158 w 158"/>
                <a:gd name="T77" fmla="*/ 518 h 891"/>
                <a:gd name="T78" fmla="*/ 158 w 158"/>
                <a:gd name="T79" fmla="*/ 518 h 891"/>
                <a:gd name="T80" fmla="*/ 158 w 158"/>
                <a:gd name="T81" fmla="*/ 518 h 891"/>
                <a:gd name="T82" fmla="*/ 158 w 158"/>
                <a:gd name="T83" fmla="*/ 517 h 891"/>
                <a:gd name="T84" fmla="*/ 158 w 158"/>
                <a:gd name="T85" fmla="*/ 517 h 891"/>
                <a:gd name="T86" fmla="*/ 158 w 158"/>
                <a:gd name="T87" fmla="*/ 517 h 891"/>
                <a:gd name="T88" fmla="*/ 0 w 158"/>
                <a:gd name="T89" fmla="*/ 0 h 891"/>
                <a:gd name="T90" fmla="*/ 0 w 158"/>
                <a:gd name="T91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8" h="891">
                  <a:moveTo>
                    <a:pt x="96" y="890"/>
                  </a:moveTo>
                  <a:cubicBezTo>
                    <a:pt x="96" y="890"/>
                    <a:pt x="95" y="891"/>
                    <a:pt x="95" y="891"/>
                  </a:cubicBezTo>
                  <a:cubicBezTo>
                    <a:pt x="95" y="891"/>
                    <a:pt x="95" y="891"/>
                    <a:pt x="95" y="891"/>
                  </a:cubicBezTo>
                  <a:cubicBezTo>
                    <a:pt x="95" y="891"/>
                    <a:pt x="96" y="890"/>
                    <a:pt x="96" y="890"/>
                  </a:cubicBezTo>
                  <a:moveTo>
                    <a:pt x="158" y="531"/>
                  </a:moveTo>
                  <a:cubicBezTo>
                    <a:pt x="158" y="531"/>
                    <a:pt x="158" y="531"/>
                    <a:pt x="158" y="532"/>
                  </a:cubicBezTo>
                  <a:cubicBezTo>
                    <a:pt x="158" y="531"/>
                    <a:pt x="158" y="531"/>
                    <a:pt x="158" y="531"/>
                  </a:cubicBezTo>
                  <a:moveTo>
                    <a:pt x="158" y="531"/>
                  </a:moveTo>
                  <a:cubicBezTo>
                    <a:pt x="158" y="531"/>
                    <a:pt x="158" y="531"/>
                    <a:pt x="158" y="531"/>
                  </a:cubicBezTo>
                  <a:cubicBezTo>
                    <a:pt x="158" y="531"/>
                    <a:pt x="158" y="531"/>
                    <a:pt x="158" y="531"/>
                  </a:cubicBezTo>
                  <a:moveTo>
                    <a:pt x="158" y="530"/>
                  </a:moveTo>
                  <a:cubicBezTo>
                    <a:pt x="158" y="530"/>
                    <a:pt x="158" y="530"/>
                    <a:pt x="158" y="530"/>
                  </a:cubicBezTo>
                  <a:cubicBezTo>
                    <a:pt x="158" y="530"/>
                    <a:pt x="158" y="530"/>
                    <a:pt x="158" y="530"/>
                  </a:cubicBezTo>
                  <a:moveTo>
                    <a:pt x="158" y="529"/>
                  </a:moveTo>
                  <a:cubicBezTo>
                    <a:pt x="158" y="529"/>
                    <a:pt x="158" y="529"/>
                    <a:pt x="158" y="529"/>
                  </a:cubicBezTo>
                  <a:cubicBezTo>
                    <a:pt x="158" y="529"/>
                    <a:pt x="158" y="529"/>
                    <a:pt x="158" y="529"/>
                  </a:cubicBezTo>
                  <a:moveTo>
                    <a:pt x="158" y="528"/>
                  </a:moveTo>
                  <a:cubicBezTo>
                    <a:pt x="158" y="529"/>
                    <a:pt x="158" y="529"/>
                    <a:pt x="158" y="529"/>
                  </a:cubicBezTo>
                  <a:cubicBezTo>
                    <a:pt x="158" y="529"/>
                    <a:pt x="158" y="529"/>
                    <a:pt x="158" y="528"/>
                  </a:cubicBezTo>
                  <a:moveTo>
                    <a:pt x="158" y="528"/>
                  </a:moveTo>
                  <a:cubicBezTo>
                    <a:pt x="158" y="528"/>
                    <a:pt x="158" y="528"/>
                    <a:pt x="158" y="528"/>
                  </a:cubicBezTo>
                  <a:cubicBezTo>
                    <a:pt x="158" y="528"/>
                    <a:pt x="158" y="528"/>
                    <a:pt x="158" y="528"/>
                  </a:cubicBezTo>
                  <a:moveTo>
                    <a:pt x="158" y="527"/>
                  </a:moveTo>
                  <a:cubicBezTo>
                    <a:pt x="158" y="527"/>
                    <a:pt x="158" y="527"/>
                    <a:pt x="158" y="528"/>
                  </a:cubicBezTo>
                  <a:cubicBezTo>
                    <a:pt x="158" y="527"/>
                    <a:pt x="158" y="527"/>
                    <a:pt x="158" y="527"/>
                  </a:cubicBezTo>
                  <a:moveTo>
                    <a:pt x="158" y="527"/>
                  </a:moveTo>
                  <a:cubicBezTo>
                    <a:pt x="158" y="527"/>
                    <a:pt x="158" y="527"/>
                    <a:pt x="158" y="527"/>
                  </a:cubicBezTo>
                  <a:cubicBezTo>
                    <a:pt x="158" y="527"/>
                    <a:pt x="158" y="527"/>
                    <a:pt x="158" y="527"/>
                  </a:cubicBezTo>
                  <a:moveTo>
                    <a:pt x="158" y="526"/>
                  </a:moveTo>
                  <a:cubicBezTo>
                    <a:pt x="158" y="526"/>
                    <a:pt x="158" y="526"/>
                    <a:pt x="158" y="526"/>
                  </a:cubicBezTo>
                  <a:cubicBezTo>
                    <a:pt x="158" y="526"/>
                    <a:pt x="158" y="526"/>
                    <a:pt x="158" y="526"/>
                  </a:cubicBezTo>
                  <a:cubicBezTo>
                    <a:pt x="158" y="526"/>
                    <a:pt x="158" y="526"/>
                    <a:pt x="158" y="526"/>
                  </a:cubicBezTo>
                  <a:moveTo>
                    <a:pt x="158" y="525"/>
                  </a:moveTo>
                  <a:cubicBezTo>
                    <a:pt x="158" y="526"/>
                    <a:pt x="158" y="526"/>
                    <a:pt x="158" y="526"/>
                  </a:cubicBezTo>
                  <a:cubicBezTo>
                    <a:pt x="158" y="526"/>
                    <a:pt x="158" y="526"/>
                    <a:pt x="158" y="525"/>
                  </a:cubicBezTo>
                  <a:moveTo>
                    <a:pt x="158" y="525"/>
                  </a:moveTo>
                  <a:cubicBezTo>
                    <a:pt x="158" y="525"/>
                    <a:pt x="158" y="525"/>
                    <a:pt x="158" y="525"/>
                  </a:cubicBezTo>
                  <a:cubicBezTo>
                    <a:pt x="158" y="525"/>
                    <a:pt x="158" y="525"/>
                    <a:pt x="158" y="525"/>
                  </a:cubicBezTo>
                  <a:moveTo>
                    <a:pt x="158" y="525"/>
                  </a:moveTo>
                  <a:cubicBezTo>
                    <a:pt x="158" y="525"/>
                    <a:pt x="158" y="525"/>
                    <a:pt x="158" y="525"/>
                  </a:cubicBezTo>
                  <a:cubicBezTo>
                    <a:pt x="158" y="525"/>
                    <a:pt x="158" y="525"/>
                    <a:pt x="158" y="525"/>
                  </a:cubicBezTo>
                  <a:moveTo>
                    <a:pt x="158" y="524"/>
                  </a:moveTo>
                  <a:cubicBezTo>
                    <a:pt x="158" y="524"/>
                    <a:pt x="158" y="524"/>
                    <a:pt x="158" y="524"/>
                  </a:cubicBezTo>
                  <a:cubicBezTo>
                    <a:pt x="158" y="524"/>
                    <a:pt x="158" y="524"/>
                    <a:pt x="158" y="524"/>
                  </a:cubicBezTo>
                  <a:moveTo>
                    <a:pt x="158" y="524"/>
                  </a:moveTo>
                  <a:cubicBezTo>
                    <a:pt x="158" y="524"/>
                    <a:pt x="158" y="524"/>
                    <a:pt x="158" y="524"/>
                  </a:cubicBezTo>
                  <a:cubicBezTo>
                    <a:pt x="158" y="524"/>
                    <a:pt x="158" y="524"/>
                    <a:pt x="158" y="524"/>
                  </a:cubicBezTo>
                  <a:moveTo>
                    <a:pt x="158" y="523"/>
                  </a:moveTo>
                  <a:cubicBezTo>
                    <a:pt x="158" y="523"/>
                    <a:pt x="158" y="523"/>
                    <a:pt x="158" y="523"/>
                  </a:cubicBezTo>
                  <a:cubicBezTo>
                    <a:pt x="158" y="523"/>
                    <a:pt x="158" y="523"/>
                    <a:pt x="158" y="523"/>
                  </a:cubicBezTo>
                  <a:moveTo>
                    <a:pt x="158" y="523"/>
                  </a:moveTo>
                  <a:cubicBezTo>
                    <a:pt x="158" y="523"/>
                    <a:pt x="158" y="523"/>
                    <a:pt x="158" y="523"/>
                  </a:cubicBezTo>
                  <a:cubicBezTo>
                    <a:pt x="158" y="523"/>
                    <a:pt x="158" y="523"/>
                    <a:pt x="158" y="523"/>
                  </a:cubicBezTo>
                  <a:moveTo>
                    <a:pt x="158" y="522"/>
                  </a:moveTo>
                  <a:cubicBezTo>
                    <a:pt x="158" y="522"/>
                    <a:pt x="158" y="523"/>
                    <a:pt x="158" y="523"/>
                  </a:cubicBezTo>
                  <a:cubicBezTo>
                    <a:pt x="158" y="523"/>
                    <a:pt x="158" y="522"/>
                    <a:pt x="158" y="522"/>
                  </a:cubicBezTo>
                  <a:moveTo>
                    <a:pt x="158" y="522"/>
                  </a:moveTo>
                  <a:cubicBezTo>
                    <a:pt x="158" y="522"/>
                    <a:pt x="158" y="522"/>
                    <a:pt x="158" y="522"/>
                  </a:cubicBezTo>
                  <a:cubicBezTo>
                    <a:pt x="158" y="522"/>
                    <a:pt x="158" y="522"/>
                    <a:pt x="158" y="522"/>
                  </a:cubicBezTo>
                  <a:moveTo>
                    <a:pt x="158" y="521"/>
                  </a:moveTo>
                  <a:cubicBezTo>
                    <a:pt x="158" y="521"/>
                    <a:pt x="158" y="521"/>
                    <a:pt x="158" y="522"/>
                  </a:cubicBezTo>
                  <a:cubicBezTo>
                    <a:pt x="158" y="521"/>
                    <a:pt x="158" y="521"/>
                    <a:pt x="158" y="521"/>
                  </a:cubicBezTo>
                  <a:moveTo>
                    <a:pt x="158" y="521"/>
                  </a:moveTo>
                  <a:cubicBezTo>
                    <a:pt x="158" y="521"/>
                    <a:pt x="158" y="521"/>
                    <a:pt x="158" y="521"/>
                  </a:cubicBezTo>
                  <a:cubicBezTo>
                    <a:pt x="158" y="521"/>
                    <a:pt x="158" y="521"/>
                    <a:pt x="158" y="521"/>
                  </a:cubicBezTo>
                  <a:moveTo>
                    <a:pt x="158" y="520"/>
                  </a:moveTo>
                  <a:cubicBezTo>
                    <a:pt x="158" y="520"/>
                    <a:pt x="158" y="521"/>
                    <a:pt x="158" y="521"/>
                  </a:cubicBezTo>
                  <a:cubicBezTo>
                    <a:pt x="158" y="521"/>
                    <a:pt x="158" y="520"/>
                    <a:pt x="158" y="520"/>
                  </a:cubicBezTo>
                  <a:moveTo>
                    <a:pt x="158" y="520"/>
                  </a:moveTo>
                  <a:cubicBezTo>
                    <a:pt x="158" y="520"/>
                    <a:pt x="158" y="520"/>
                    <a:pt x="158" y="520"/>
                  </a:cubicBezTo>
                  <a:cubicBezTo>
                    <a:pt x="158" y="520"/>
                    <a:pt x="158" y="520"/>
                    <a:pt x="158" y="520"/>
                  </a:cubicBezTo>
                  <a:moveTo>
                    <a:pt x="158" y="519"/>
                  </a:moveTo>
                  <a:cubicBezTo>
                    <a:pt x="158" y="520"/>
                    <a:pt x="158" y="520"/>
                    <a:pt x="158" y="520"/>
                  </a:cubicBezTo>
                  <a:cubicBezTo>
                    <a:pt x="158" y="520"/>
                    <a:pt x="158" y="520"/>
                    <a:pt x="158" y="519"/>
                  </a:cubicBezTo>
                  <a:moveTo>
                    <a:pt x="158" y="519"/>
                  </a:moveTo>
                  <a:cubicBezTo>
                    <a:pt x="158" y="519"/>
                    <a:pt x="158" y="519"/>
                    <a:pt x="158" y="519"/>
                  </a:cubicBezTo>
                  <a:cubicBezTo>
                    <a:pt x="158" y="519"/>
                    <a:pt x="158" y="519"/>
                    <a:pt x="158" y="519"/>
                  </a:cubicBezTo>
                  <a:moveTo>
                    <a:pt x="158" y="518"/>
                  </a:moveTo>
                  <a:cubicBezTo>
                    <a:pt x="158" y="518"/>
                    <a:pt x="158" y="519"/>
                    <a:pt x="158" y="519"/>
                  </a:cubicBezTo>
                  <a:cubicBezTo>
                    <a:pt x="158" y="519"/>
                    <a:pt x="158" y="518"/>
                    <a:pt x="158" y="518"/>
                  </a:cubicBezTo>
                  <a:moveTo>
                    <a:pt x="158" y="518"/>
                  </a:moveTo>
                  <a:cubicBezTo>
                    <a:pt x="158" y="518"/>
                    <a:pt x="158" y="518"/>
                    <a:pt x="158" y="518"/>
                  </a:cubicBezTo>
                  <a:cubicBezTo>
                    <a:pt x="158" y="518"/>
                    <a:pt x="158" y="518"/>
                    <a:pt x="158" y="518"/>
                  </a:cubicBezTo>
                  <a:moveTo>
                    <a:pt x="158" y="517"/>
                  </a:moveTo>
                  <a:cubicBezTo>
                    <a:pt x="158" y="517"/>
                    <a:pt x="158" y="517"/>
                    <a:pt x="158" y="517"/>
                  </a:cubicBezTo>
                  <a:cubicBezTo>
                    <a:pt x="158" y="517"/>
                    <a:pt x="158" y="517"/>
                    <a:pt x="158" y="517"/>
                  </a:cubicBezTo>
                  <a:moveTo>
                    <a:pt x="158" y="517"/>
                  </a:moveTo>
                  <a:cubicBezTo>
                    <a:pt x="158" y="517"/>
                    <a:pt x="158" y="517"/>
                    <a:pt x="158" y="517"/>
                  </a:cubicBezTo>
                  <a:cubicBezTo>
                    <a:pt x="158" y="517"/>
                    <a:pt x="158" y="517"/>
                    <a:pt x="158" y="517"/>
                  </a:cubicBezTo>
                  <a:moveTo>
                    <a:pt x="0" y="0"/>
                  </a:moveTo>
                  <a:cubicBezTo>
                    <a:pt x="55" y="90"/>
                    <a:pt x="156" y="287"/>
                    <a:pt x="158" y="517"/>
                  </a:cubicBezTo>
                  <a:cubicBezTo>
                    <a:pt x="156" y="287"/>
                    <a:pt x="55" y="90"/>
                    <a:pt x="0" y="0"/>
                  </a:cubicBezTo>
                </a:path>
              </a:pathLst>
            </a:custGeom>
            <a:solidFill>
              <a:srgbClr val="FCFD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28"/>
            <p:cNvSpPr>
              <a:spLocks noChangeArrowheads="1"/>
            </p:cNvSpPr>
            <p:nvPr/>
          </p:nvSpPr>
          <p:spPr bwMode="auto">
            <a:xfrm>
              <a:off x="6096000" y="2440220"/>
              <a:ext cx="380046" cy="1837605"/>
            </a:xfrm>
            <a:custGeom>
              <a:avLst/>
              <a:gdLst>
                <a:gd name="T0" fmla="*/ 105 w 193"/>
                <a:gd name="T1" fmla="*/ 175 h 932"/>
                <a:gd name="T2" fmla="*/ 105 w 193"/>
                <a:gd name="T3" fmla="*/ 176 h 932"/>
                <a:gd name="T4" fmla="*/ 127 w 193"/>
                <a:gd name="T5" fmla="*/ 230 h 932"/>
                <a:gd name="T6" fmla="*/ 127 w 193"/>
                <a:gd name="T7" fmla="*/ 230 h 932"/>
                <a:gd name="T8" fmla="*/ 0 w 193"/>
                <a:gd name="T9" fmla="*/ 335 h 932"/>
                <a:gd name="T10" fmla="*/ 91 w 193"/>
                <a:gd name="T11" fmla="*/ 427 h 932"/>
                <a:gd name="T12" fmla="*/ 88 w 193"/>
                <a:gd name="T13" fmla="*/ 452 h 932"/>
                <a:gd name="T14" fmla="*/ 0 w 193"/>
                <a:gd name="T15" fmla="*/ 723 h 932"/>
                <a:gd name="T16" fmla="*/ 0 w 193"/>
                <a:gd name="T17" fmla="*/ 723 h 932"/>
                <a:gd name="T18" fmla="*/ 0 w 193"/>
                <a:gd name="T19" fmla="*/ 723 h 932"/>
                <a:gd name="T20" fmla="*/ 0 w 193"/>
                <a:gd name="T21" fmla="*/ 723 h 932"/>
                <a:gd name="T22" fmla="*/ 0 w 193"/>
                <a:gd name="T23" fmla="*/ 723 h 932"/>
                <a:gd name="T24" fmla="*/ 0 w 193"/>
                <a:gd name="T25" fmla="*/ 723 h 932"/>
                <a:gd name="T26" fmla="*/ 0 w 193"/>
                <a:gd name="T27" fmla="*/ 723 h 932"/>
                <a:gd name="T28" fmla="*/ 1 w 193"/>
                <a:gd name="T29" fmla="*/ 723 h 932"/>
                <a:gd name="T30" fmla="*/ 1 w 193"/>
                <a:gd name="T31" fmla="*/ 723 h 932"/>
                <a:gd name="T32" fmla="*/ 1 w 193"/>
                <a:gd name="T33" fmla="*/ 723 h 932"/>
                <a:gd name="T34" fmla="*/ 1 w 193"/>
                <a:gd name="T35" fmla="*/ 723 h 932"/>
                <a:gd name="T36" fmla="*/ 1 w 193"/>
                <a:gd name="T37" fmla="*/ 723 h 932"/>
                <a:gd name="T38" fmla="*/ 1 w 193"/>
                <a:gd name="T39" fmla="*/ 723 h 932"/>
                <a:gd name="T40" fmla="*/ 1 w 193"/>
                <a:gd name="T41" fmla="*/ 723 h 932"/>
                <a:gd name="T42" fmla="*/ 1 w 193"/>
                <a:gd name="T43" fmla="*/ 723 h 932"/>
                <a:gd name="T44" fmla="*/ 1 w 193"/>
                <a:gd name="T45" fmla="*/ 723 h 932"/>
                <a:gd name="T46" fmla="*/ 1 w 193"/>
                <a:gd name="T47" fmla="*/ 723 h 932"/>
                <a:gd name="T48" fmla="*/ 1 w 193"/>
                <a:gd name="T49" fmla="*/ 723 h 932"/>
                <a:gd name="T50" fmla="*/ 1 w 193"/>
                <a:gd name="T51" fmla="*/ 723 h 932"/>
                <a:gd name="T52" fmla="*/ 1 w 193"/>
                <a:gd name="T53" fmla="*/ 723 h 932"/>
                <a:gd name="T54" fmla="*/ 1 w 193"/>
                <a:gd name="T55" fmla="*/ 723 h 932"/>
                <a:gd name="T56" fmla="*/ 2 w 193"/>
                <a:gd name="T57" fmla="*/ 724 h 932"/>
                <a:gd name="T58" fmla="*/ 2 w 193"/>
                <a:gd name="T59" fmla="*/ 724 h 932"/>
                <a:gd name="T60" fmla="*/ 2 w 193"/>
                <a:gd name="T61" fmla="*/ 724 h 932"/>
                <a:gd name="T62" fmla="*/ 2 w 193"/>
                <a:gd name="T63" fmla="*/ 724 h 932"/>
                <a:gd name="T64" fmla="*/ 2 w 193"/>
                <a:gd name="T65" fmla="*/ 724 h 932"/>
                <a:gd name="T66" fmla="*/ 137 w 193"/>
                <a:gd name="T67" fmla="*/ 915 h 932"/>
                <a:gd name="T68" fmla="*/ 193 w 193"/>
                <a:gd name="T69" fmla="*/ 572 h 932"/>
                <a:gd name="T70" fmla="*/ 193 w 193"/>
                <a:gd name="T71" fmla="*/ 570 h 932"/>
                <a:gd name="T72" fmla="*/ 193 w 193"/>
                <a:gd name="T73" fmla="*/ 569 h 932"/>
                <a:gd name="T74" fmla="*/ 193 w 193"/>
                <a:gd name="T75" fmla="*/ 568 h 932"/>
                <a:gd name="T76" fmla="*/ 193 w 193"/>
                <a:gd name="T77" fmla="*/ 567 h 932"/>
                <a:gd name="T78" fmla="*/ 193 w 193"/>
                <a:gd name="T79" fmla="*/ 566 h 932"/>
                <a:gd name="T80" fmla="*/ 193 w 193"/>
                <a:gd name="T81" fmla="*/ 565 h 932"/>
                <a:gd name="T82" fmla="*/ 193 w 193"/>
                <a:gd name="T83" fmla="*/ 564 h 932"/>
                <a:gd name="T84" fmla="*/ 193 w 193"/>
                <a:gd name="T85" fmla="*/ 563 h 932"/>
                <a:gd name="T86" fmla="*/ 193 w 193"/>
                <a:gd name="T87" fmla="*/ 562 h 932"/>
                <a:gd name="T88" fmla="*/ 193 w 193"/>
                <a:gd name="T89" fmla="*/ 561 h 932"/>
                <a:gd name="T90" fmla="*/ 193 w 193"/>
                <a:gd name="T91" fmla="*/ 560 h 932"/>
                <a:gd name="T92" fmla="*/ 193 w 193"/>
                <a:gd name="T93" fmla="*/ 559 h 932"/>
                <a:gd name="T94" fmla="*/ 193 w 193"/>
                <a:gd name="T95" fmla="*/ 558 h 932"/>
                <a:gd name="T96" fmla="*/ 9 w 193"/>
                <a:gd name="T97" fmla="*/ 0 h 9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3" h="932">
                  <a:moveTo>
                    <a:pt x="9" y="0"/>
                  </a:moveTo>
                  <a:cubicBezTo>
                    <a:pt x="26" y="26"/>
                    <a:pt x="66" y="88"/>
                    <a:pt x="104" y="174"/>
                  </a:cubicBezTo>
                  <a:cubicBezTo>
                    <a:pt x="104" y="175"/>
                    <a:pt x="104" y="175"/>
                    <a:pt x="104" y="175"/>
                  </a:cubicBezTo>
                  <a:cubicBezTo>
                    <a:pt x="104" y="175"/>
                    <a:pt x="105" y="175"/>
                    <a:pt x="105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5" y="175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13" y="193"/>
                    <a:pt x="120" y="211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127" y="230"/>
                    <a:pt x="127" y="230"/>
                    <a:pt x="127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50" y="335"/>
                    <a:pt x="91" y="376"/>
                    <a:pt x="91" y="427"/>
                  </a:cubicBezTo>
                  <a:cubicBezTo>
                    <a:pt x="91" y="427"/>
                    <a:pt x="91" y="427"/>
                    <a:pt x="91" y="427"/>
                  </a:cubicBezTo>
                  <a:cubicBezTo>
                    <a:pt x="91" y="427"/>
                    <a:pt x="91" y="427"/>
                    <a:pt x="91" y="427"/>
                  </a:cubicBezTo>
                  <a:cubicBezTo>
                    <a:pt x="91" y="427"/>
                    <a:pt x="91" y="427"/>
                    <a:pt x="91" y="427"/>
                  </a:cubicBezTo>
                  <a:cubicBezTo>
                    <a:pt x="91" y="427"/>
                    <a:pt x="91" y="427"/>
                    <a:pt x="91" y="427"/>
                  </a:cubicBezTo>
                  <a:cubicBezTo>
                    <a:pt x="91" y="435"/>
                    <a:pt x="90" y="444"/>
                    <a:pt x="88" y="452"/>
                  </a:cubicBezTo>
                  <a:cubicBezTo>
                    <a:pt x="77" y="490"/>
                    <a:pt x="42" y="518"/>
                    <a:pt x="0" y="518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0" y="723"/>
                    <a:pt x="0" y="723"/>
                  </a:cubicBezTo>
                  <a:cubicBezTo>
                    <a:pt x="0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1" y="723"/>
                    <a:pt x="1" y="723"/>
                  </a:cubicBezTo>
                  <a:cubicBezTo>
                    <a:pt x="1" y="723"/>
                    <a:pt x="2" y="723"/>
                    <a:pt x="2" y="723"/>
                  </a:cubicBezTo>
                  <a:cubicBezTo>
                    <a:pt x="2" y="723"/>
                    <a:pt x="2" y="723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2" y="724"/>
                    <a:pt x="2" y="724"/>
                    <a:pt x="2" y="724"/>
                  </a:cubicBezTo>
                  <a:cubicBezTo>
                    <a:pt x="12" y="733"/>
                    <a:pt x="21" y="821"/>
                    <a:pt x="21" y="932"/>
                  </a:cubicBezTo>
                  <a:cubicBezTo>
                    <a:pt x="130" y="932"/>
                    <a:pt x="130" y="932"/>
                    <a:pt x="130" y="932"/>
                  </a:cubicBezTo>
                  <a:cubicBezTo>
                    <a:pt x="130" y="932"/>
                    <a:pt x="131" y="931"/>
                    <a:pt x="131" y="931"/>
                  </a:cubicBezTo>
                  <a:cubicBezTo>
                    <a:pt x="133" y="926"/>
                    <a:pt x="135" y="920"/>
                    <a:pt x="137" y="915"/>
                  </a:cubicBezTo>
                  <a:cubicBezTo>
                    <a:pt x="154" y="872"/>
                    <a:pt x="169" y="824"/>
                    <a:pt x="178" y="768"/>
                  </a:cubicBezTo>
                  <a:cubicBezTo>
                    <a:pt x="188" y="713"/>
                    <a:pt x="193" y="650"/>
                    <a:pt x="193" y="573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2"/>
                    <a:pt x="193" y="572"/>
                  </a:cubicBezTo>
                  <a:cubicBezTo>
                    <a:pt x="193" y="572"/>
                    <a:pt x="193" y="571"/>
                    <a:pt x="193" y="571"/>
                  </a:cubicBezTo>
                  <a:cubicBezTo>
                    <a:pt x="193" y="571"/>
                    <a:pt x="193" y="571"/>
                    <a:pt x="193" y="571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70"/>
                  </a:cubicBezTo>
                  <a:cubicBezTo>
                    <a:pt x="193" y="570"/>
                    <a:pt x="193" y="570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9"/>
                    <a:pt x="193" y="569"/>
                    <a:pt x="193" y="569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8"/>
                    <a:pt x="193" y="568"/>
                  </a:cubicBezTo>
                  <a:cubicBezTo>
                    <a:pt x="193" y="568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7"/>
                  </a:cubicBezTo>
                  <a:cubicBezTo>
                    <a:pt x="193" y="567"/>
                    <a:pt x="193" y="567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6"/>
                    <a:pt x="193" y="566"/>
                  </a:cubicBezTo>
                  <a:cubicBezTo>
                    <a:pt x="193" y="566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5"/>
                  </a:cubicBezTo>
                  <a:cubicBezTo>
                    <a:pt x="193" y="565"/>
                    <a:pt x="193" y="565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4"/>
                    <a:pt x="193" y="564"/>
                  </a:cubicBezTo>
                  <a:cubicBezTo>
                    <a:pt x="193" y="564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3"/>
                    <a:pt x="193" y="563"/>
                    <a:pt x="193" y="563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2"/>
                    <a:pt x="193" y="562"/>
                    <a:pt x="193" y="562"/>
                  </a:cubicBezTo>
                  <a:cubicBezTo>
                    <a:pt x="193" y="562"/>
                    <a:pt x="193" y="561"/>
                    <a:pt x="193" y="561"/>
                  </a:cubicBezTo>
                  <a:cubicBezTo>
                    <a:pt x="193" y="561"/>
                    <a:pt x="193" y="561"/>
                    <a:pt x="193" y="561"/>
                  </a:cubicBezTo>
                  <a:cubicBezTo>
                    <a:pt x="193" y="561"/>
                    <a:pt x="193" y="561"/>
                    <a:pt x="193" y="561"/>
                  </a:cubicBezTo>
                  <a:cubicBezTo>
                    <a:pt x="193" y="561"/>
                    <a:pt x="193" y="561"/>
                    <a:pt x="193" y="561"/>
                  </a:cubicBezTo>
                  <a:cubicBezTo>
                    <a:pt x="193" y="561"/>
                    <a:pt x="193" y="561"/>
                    <a:pt x="193" y="560"/>
                  </a:cubicBezTo>
                  <a:cubicBezTo>
                    <a:pt x="193" y="560"/>
                    <a:pt x="193" y="560"/>
                    <a:pt x="193" y="560"/>
                  </a:cubicBezTo>
                  <a:cubicBezTo>
                    <a:pt x="193" y="560"/>
                    <a:pt x="193" y="560"/>
                    <a:pt x="193" y="560"/>
                  </a:cubicBezTo>
                  <a:cubicBezTo>
                    <a:pt x="193" y="560"/>
                    <a:pt x="193" y="560"/>
                    <a:pt x="193" y="560"/>
                  </a:cubicBezTo>
                  <a:cubicBezTo>
                    <a:pt x="193" y="560"/>
                    <a:pt x="193" y="559"/>
                    <a:pt x="193" y="559"/>
                  </a:cubicBezTo>
                  <a:cubicBezTo>
                    <a:pt x="193" y="559"/>
                    <a:pt x="193" y="559"/>
                    <a:pt x="193" y="559"/>
                  </a:cubicBezTo>
                  <a:cubicBezTo>
                    <a:pt x="193" y="559"/>
                    <a:pt x="193" y="559"/>
                    <a:pt x="193" y="559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3" y="558"/>
                    <a:pt x="193" y="558"/>
                    <a:pt x="193" y="558"/>
                  </a:cubicBezTo>
                  <a:cubicBezTo>
                    <a:pt x="191" y="328"/>
                    <a:pt x="90" y="131"/>
                    <a:pt x="35" y="41"/>
                  </a:cubicBezTo>
                  <a:cubicBezTo>
                    <a:pt x="24" y="23"/>
                    <a:pt x="15" y="9"/>
                    <a:pt x="9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29"/>
            <p:cNvSpPr>
              <a:spLocks noEditPoints="1" noChangeArrowheads="1"/>
            </p:cNvSpPr>
            <p:nvPr/>
          </p:nvSpPr>
          <p:spPr bwMode="auto">
            <a:xfrm>
              <a:off x="6096000" y="2434534"/>
              <a:ext cx="250205" cy="459638"/>
            </a:xfrm>
            <a:custGeom>
              <a:avLst/>
              <a:gdLst>
                <a:gd name="T0" fmla="*/ 127 w 127"/>
                <a:gd name="T1" fmla="*/ 233 h 233"/>
                <a:gd name="T2" fmla="*/ 0 w 127"/>
                <a:gd name="T3" fmla="*/ 233 h 233"/>
                <a:gd name="T4" fmla="*/ 127 w 127"/>
                <a:gd name="T5" fmla="*/ 233 h 233"/>
                <a:gd name="T6" fmla="*/ 127 w 127"/>
                <a:gd name="T7" fmla="*/ 233 h 233"/>
                <a:gd name="T8" fmla="*/ 127 w 127"/>
                <a:gd name="T9" fmla="*/ 233 h 233"/>
                <a:gd name="T10" fmla="*/ 127 w 127"/>
                <a:gd name="T11" fmla="*/ 233 h 233"/>
                <a:gd name="T12" fmla="*/ 127 w 127"/>
                <a:gd name="T13" fmla="*/ 233 h 233"/>
                <a:gd name="T14" fmla="*/ 127 w 127"/>
                <a:gd name="T15" fmla="*/ 233 h 233"/>
                <a:gd name="T16" fmla="*/ 127 w 127"/>
                <a:gd name="T17" fmla="*/ 233 h 233"/>
                <a:gd name="T18" fmla="*/ 127 w 127"/>
                <a:gd name="T19" fmla="*/ 233 h 233"/>
                <a:gd name="T20" fmla="*/ 105 w 127"/>
                <a:gd name="T21" fmla="*/ 179 h 233"/>
                <a:gd name="T22" fmla="*/ 105 w 127"/>
                <a:gd name="T23" fmla="*/ 179 h 233"/>
                <a:gd name="T24" fmla="*/ 105 w 127"/>
                <a:gd name="T25" fmla="*/ 179 h 233"/>
                <a:gd name="T26" fmla="*/ 105 w 127"/>
                <a:gd name="T27" fmla="*/ 178 h 233"/>
                <a:gd name="T28" fmla="*/ 105 w 127"/>
                <a:gd name="T29" fmla="*/ 179 h 233"/>
                <a:gd name="T30" fmla="*/ 105 w 127"/>
                <a:gd name="T31" fmla="*/ 178 h 233"/>
                <a:gd name="T32" fmla="*/ 105 w 127"/>
                <a:gd name="T33" fmla="*/ 178 h 233"/>
                <a:gd name="T34" fmla="*/ 105 w 127"/>
                <a:gd name="T35" fmla="*/ 178 h 233"/>
                <a:gd name="T36" fmla="*/ 105 w 127"/>
                <a:gd name="T37" fmla="*/ 178 h 233"/>
                <a:gd name="T38" fmla="*/ 104 w 127"/>
                <a:gd name="T39" fmla="*/ 178 h 233"/>
                <a:gd name="T40" fmla="*/ 105 w 127"/>
                <a:gd name="T41" fmla="*/ 178 h 233"/>
                <a:gd name="T42" fmla="*/ 104 w 127"/>
                <a:gd name="T43" fmla="*/ 178 h 233"/>
                <a:gd name="T44" fmla="*/ 7 w 127"/>
                <a:gd name="T45" fmla="*/ 0 h 233"/>
                <a:gd name="T46" fmla="*/ 104 w 127"/>
                <a:gd name="T47" fmla="*/ 177 h 233"/>
                <a:gd name="T48" fmla="*/ 9 w 127"/>
                <a:gd name="T49" fmla="*/ 3 h 233"/>
                <a:gd name="T50" fmla="*/ 7 w 127"/>
                <a:gd name="T51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233">
                  <a:moveTo>
                    <a:pt x="127" y="233"/>
                  </a:moveTo>
                  <a:cubicBezTo>
                    <a:pt x="0" y="233"/>
                    <a:pt x="0" y="233"/>
                    <a:pt x="0" y="233"/>
                  </a:cubicBez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moveTo>
                    <a:pt x="127" y="233"/>
                  </a:move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moveTo>
                    <a:pt x="127" y="233"/>
                  </a:moveTo>
                  <a:cubicBezTo>
                    <a:pt x="127" y="233"/>
                    <a:pt x="127" y="233"/>
                    <a:pt x="127" y="233"/>
                  </a:cubicBezTo>
                  <a:cubicBezTo>
                    <a:pt x="127" y="233"/>
                    <a:pt x="127" y="233"/>
                    <a:pt x="127" y="233"/>
                  </a:cubicBezTo>
                  <a:moveTo>
                    <a:pt x="105" y="179"/>
                  </a:moveTo>
                  <a:cubicBezTo>
                    <a:pt x="105" y="179"/>
                    <a:pt x="105" y="179"/>
                    <a:pt x="105" y="179"/>
                  </a:cubicBezTo>
                  <a:cubicBezTo>
                    <a:pt x="105" y="179"/>
                    <a:pt x="105" y="179"/>
                    <a:pt x="105" y="179"/>
                  </a:cubicBezTo>
                  <a:moveTo>
                    <a:pt x="105" y="178"/>
                  </a:moveTo>
                  <a:cubicBezTo>
                    <a:pt x="105" y="178"/>
                    <a:pt x="105" y="179"/>
                    <a:pt x="105" y="179"/>
                  </a:cubicBezTo>
                  <a:cubicBezTo>
                    <a:pt x="105" y="178"/>
                    <a:pt x="105" y="178"/>
                    <a:pt x="105" y="178"/>
                  </a:cubicBezTo>
                  <a:moveTo>
                    <a:pt x="105" y="178"/>
                  </a:moveTo>
                  <a:cubicBezTo>
                    <a:pt x="105" y="178"/>
                    <a:pt x="105" y="178"/>
                    <a:pt x="105" y="178"/>
                  </a:cubicBezTo>
                  <a:cubicBezTo>
                    <a:pt x="105" y="178"/>
                    <a:pt x="105" y="178"/>
                    <a:pt x="105" y="178"/>
                  </a:cubicBezTo>
                  <a:moveTo>
                    <a:pt x="104" y="178"/>
                  </a:moveTo>
                  <a:cubicBezTo>
                    <a:pt x="104" y="178"/>
                    <a:pt x="105" y="178"/>
                    <a:pt x="105" y="178"/>
                  </a:cubicBezTo>
                  <a:cubicBezTo>
                    <a:pt x="105" y="178"/>
                    <a:pt x="104" y="178"/>
                    <a:pt x="104" y="178"/>
                  </a:cubicBezTo>
                  <a:moveTo>
                    <a:pt x="7" y="0"/>
                  </a:moveTo>
                  <a:cubicBezTo>
                    <a:pt x="23" y="24"/>
                    <a:pt x="65" y="87"/>
                    <a:pt x="104" y="177"/>
                  </a:cubicBezTo>
                  <a:cubicBezTo>
                    <a:pt x="66" y="91"/>
                    <a:pt x="26" y="29"/>
                    <a:pt x="9" y="3"/>
                  </a:cubicBezTo>
                  <a:cubicBezTo>
                    <a:pt x="8" y="2"/>
                    <a:pt x="8" y="1"/>
                    <a:pt x="7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30"/>
            <p:cNvSpPr>
              <a:spLocks noEditPoints="1" noChangeArrowheads="1"/>
            </p:cNvSpPr>
            <p:nvPr/>
          </p:nvSpPr>
          <p:spPr bwMode="auto">
            <a:xfrm>
              <a:off x="6096000" y="3866046"/>
              <a:ext cx="41701" cy="411779"/>
            </a:xfrm>
            <a:custGeom>
              <a:avLst/>
              <a:gdLst>
                <a:gd name="T0" fmla="*/ 21 w 21"/>
                <a:gd name="T1" fmla="*/ 209 h 209"/>
                <a:gd name="T2" fmla="*/ 2 w 21"/>
                <a:gd name="T3" fmla="*/ 1 h 209"/>
                <a:gd name="T4" fmla="*/ 2 w 21"/>
                <a:gd name="T5" fmla="*/ 1 h 209"/>
                <a:gd name="T6" fmla="*/ 2 w 21"/>
                <a:gd name="T7" fmla="*/ 1 h 209"/>
                <a:gd name="T8" fmla="*/ 2 w 21"/>
                <a:gd name="T9" fmla="*/ 1 h 209"/>
                <a:gd name="T10" fmla="*/ 2 w 21"/>
                <a:gd name="T11" fmla="*/ 1 h 209"/>
                <a:gd name="T12" fmla="*/ 2 w 21"/>
                <a:gd name="T13" fmla="*/ 1 h 209"/>
                <a:gd name="T14" fmla="*/ 2 w 21"/>
                <a:gd name="T15" fmla="*/ 1 h 209"/>
                <a:gd name="T16" fmla="*/ 2 w 21"/>
                <a:gd name="T17" fmla="*/ 1 h 209"/>
                <a:gd name="T18" fmla="*/ 2 w 21"/>
                <a:gd name="T19" fmla="*/ 0 h 209"/>
                <a:gd name="T20" fmla="*/ 1 w 21"/>
                <a:gd name="T21" fmla="*/ 0 h 209"/>
                <a:gd name="T22" fmla="*/ 1 w 21"/>
                <a:gd name="T23" fmla="*/ 0 h 209"/>
                <a:gd name="T24" fmla="*/ 1 w 21"/>
                <a:gd name="T25" fmla="*/ 0 h 209"/>
                <a:gd name="T26" fmla="*/ 1 w 21"/>
                <a:gd name="T27" fmla="*/ 0 h 209"/>
                <a:gd name="T28" fmla="*/ 1 w 21"/>
                <a:gd name="T29" fmla="*/ 0 h 209"/>
                <a:gd name="T30" fmla="*/ 1 w 21"/>
                <a:gd name="T31" fmla="*/ 0 h 209"/>
                <a:gd name="T32" fmla="*/ 1 w 21"/>
                <a:gd name="T33" fmla="*/ 0 h 209"/>
                <a:gd name="T34" fmla="*/ 1 w 21"/>
                <a:gd name="T35" fmla="*/ 0 h 209"/>
                <a:gd name="T36" fmla="*/ 1 w 21"/>
                <a:gd name="T37" fmla="*/ 0 h 209"/>
                <a:gd name="T38" fmla="*/ 1 w 21"/>
                <a:gd name="T39" fmla="*/ 0 h 209"/>
                <a:gd name="T40" fmla="*/ 1 w 21"/>
                <a:gd name="T41" fmla="*/ 0 h 209"/>
                <a:gd name="T42" fmla="*/ 1 w 21"/>
                <a:gd name="T43" fmla="*/ 0 h 209"/>
                <a:gd name="T44" fmla="*/ 1 w 21"/>
                <a:gd name="T45" fmla="*/ 0 h 209"/>
                <a:gd name="T46" fmla="*/ 1 w 21"/>
                <a:gd name="T47" fmla="*/ 0 h 209"/>
                <a:gd name="T48" fmla="*/ 1 w 21"/>
                <a:gd name="T49" fmla="*/ 0 h 209"/>
                <a:gd name="T50" fmla="*/ 1 w 21"/>
                <a:gd name="T51" fmla="*/ 0 h 209"/>
                <a:gd name="T52" fmla="*/ 1 w 21"/>
                <a:gd name="T53" fmla="*/ 0 h 209"/>
                <a:gd name="T54" fmla="*/ 1 w 21"/>
                <a:gd name="T55" fmla="*/ 0 h 209"/>
                <a:gd name="T56" fmla="*/ 1 w 21"/>
                <a:gd name="T57" fmla="*/ 0 h 209"/>
                <a:gd name="T58" fmla="*/ 1 w 21"/>
                <a:gd name="T59" fmla="*/ 0 h 209"/>
                <a:gd name="T60" fmla="*/ 1 w 21"/>
                <a:gd name="T61" fmla="*/ 0 h 209"/>
                <a:gd name="T62" fmla="*/ 1 w 21"/>
                <a:gd name="T63" fmla="*/ 0 h 209"/>
                <a:gd name="T64" fmla="*/ 1 w 21"/>
                <a:gd name="T65" fmla="*/ 0 h 209"/>
                <a:gd name="T66" fmla="*/ 1 w 21"/>
                <a:gd name="T67" fmla="*/ 0 h 209"/>
                <a:gd name="T68" fmla="*/ 1 w 21"/>
                <a:gd name="T69" fmla="*/ 0 h 209"/>
                <a:gd name="T70" fmla="*/ 1 w 21"/>
                <a:gd name="T71" fmla="*/ 0 h 209"/>
                <a:gd name="T72" fmla="*/ 1 w 21"/>
                <a:gd name="T73" fmla="*/ 0 h 209"/>
                <a:gd name="T74" fmla="*/ 1 w 21"/>
                <a:gd name="T75" fmla="*/ 0 h 209"/>
                <a:gd name="T76" fmla="*/ 0 w 21"/>
                <a:gd name="T77" fmla="*/ 0 h 209"/>
                <a:gd name="T78" fmla="*/ 0 w 21"/>
                <a:gd name="T79" fmla="*/ 0 h 209"/>
                <a:gd name="T80" fmla="*/ 0 w 21"/>
                <a:gd name="T81" fmla="*/ 0 h 209"/>
                <a:gd name="T82" fmla="*/ 0 w 21"/>
                <a:gd name="T83" fmla="*/ 0 h 209"/>
                <a:gd name="T84" fmla="*/ 0 w 21"/>
                <a:gd name="T85" fmla="*/ 0 h 209"/>
                <a:gd name="T86" fmla="*/ 0 w 21"/>
                <a:gd name="T87" fmla="*/ 0 h 209"/>
                <a:gd name="T88" fmla="*/ 0 w 21"/>
                <a:gd name="T89" fmla="*/ 0 h 209"/>
                <a:gd name="T90" fmla="*/ 0 w 21"/>
                <a:gd name="T91" fmla="*/ 0 h 209"/>
                <a:gd name="T92" fmla="*/ 0 w 21"/>
                <a:gd name="T93" fmla="*/ 0 h 209"/>
                <a:gd name="T94" fmla="*/ 0 w 21"/>
                <a:gd name="T95" fmla="*/ 0 h 209"/>
                <a:gd name="T96" fmla="*/ 0 w 21"/>
                <a:gd name="T97" fmla="*/ 0 h 209"/>
                <a:gd name="T98" fmla="*/ 0 w 21"/>
                <a:gd name="T99" fmla="*/ 0 h 209"/>
                <a:gd name="T100" fmla="*/ 0 w 21"/>
                <a:gd name="T101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" h="209">
                  <a:moveTo>
                    <a:pt x="2" y="1"/>
                  </a:moveTo>
                  <a:cubicBezTo>
                    <a:pt x="10" y="8"/>
                    <a:pt x="18" y="69"/>
                    <a:pt x="20" y="153"/>
                  </a:cubicBezTo>
                  <a:cubicBezTo>
                    <a:pt x="21" y="171"/>
                    <a:pt x="21" y="189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98"/>
                    <a:pt x="12" y="10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0"/>
                  </a:moveTo>
                  <a:cubicBezTo>
                    <a:pt x="2" y="0"/>
                    <a:pt x="2" y="0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31"/>
            <p:cNvSpPr>
              <a:spLocks noChangeArrowheads="1"/>
            </p:cNvSpPr>
            <p:nvPr/>
          </p:nvSpPr>
          <p:spPr bwMode="auto">
            <a:xfrm>
              <a:off x="6096000" y="3331539"/>
              <a:ext cx="173438" cy="130310"/>
            </a:xfrm>
            <a:custGeom>
              <a:avLst/>
              <a:gdLst>
                <a:gd name="T0" fmla="*/ 88 w 88"/>
                <a:gd name="T1" fmla="*/ 0 h 66"/>
                <a:gd name="T2" fmla="*/ 88 w 88"/>
                <a:gd name="T3" fmla="*/ 0 h 66"/>
                <a:gd name="T4" fmla="*/ 0 w 88"/>
                <a:gd name="T5" fmla="*/ 66 h 66"/>
                <a:gd name="T6" fmla="*/ 0 w 88"/>
                <a:gd name="T7" fmla="*/ 66 h 66"/>
                <a:gd name="T8" fmla="*/ 0 w 88"/>
                <a:gd name="T9" fmla="*/ 66 h 66"/>
                <a:gd name="T10" fmla="*/ 88 w 88"/>
                <a:gd name="T1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66">
                  <a:moveTo>
                    <a:pt x="88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77" y="38"/>
                    <a:pt x="42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42" y="66"/>
                    <a:pt x="77" y="38"/>
                    <a:pt x="88" y="0"/>
                  </a:cubicBezTo>
                </a:path>
              </a:pathLst>
            </a:custGeom>
            <a:solidFill>
              <a:srgbClr val="FC4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32"/>
            <p:cNvSpPr>
              <a:spLocks noChangeArrowheads="1"/>
            </p:cNvSpPr>
            <p:nvPr/>
          </p:nvSpPr>
          <p:spPr bwMode="auto">
            <a:xfrm>
              <a:off x="6308769" y="4366435"/>
              <a:ext cx="2369" cy="5686"/>
            </a:xfrm>
            <a:custGeom>
              <a:avLst/>
              <a:gdLst>
                <a:gd name="T0" fmla="*/ 1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2"/>
                    <a:pt x="1" y="1"/>
                    <a:pt x="1" y="0"/>
                  </a:cubicBezTo>
                </a:path>
              </a:pathLst>
            </a:custGeom>
            <a:solidFill>
              <a:srgbClr val="F9F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33"/>
            <p:cNvSpPr>
              <a:spLocks noChangeArrowheads="1"/>
            </p:cNvSpPr>
            <p:nvPr/>
          </p:nvSpPr>
          <p:spPr bwMode="auto">
            <a:xfrm>
              <a:off x="6308769" y="4337530"/>
              <a:ext cx="18481" cy="33170"/>
            </a:xfrm>
            <a:custGeom>
              <a:avLst/>
              <a:gdLst>
                <a:gd name="T0" fmla="*/ 9 w 9"/>
                <a:gd name="T1" fmla="*/ 0 h 17"/>
                <a:gd name="T2" fmla="*/ 0 w 9"/>
                <a:gd name="T3" fmla="*/ 17 h 17"/>
                <a:gd name="T4" fmla="*/ 1 w 9"/>
                <a:gd name="T5" fmla="*/ 15 h 17"/>
                <a:gd name="T6" fmla="*/ 9 w 9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7">
                  <a:moveTo>
                    <a:pt x="9" y="0"/>
                  </a:moveTo>
                  <a:cubicBezTo>
                    <a:pt x="6" y="6"/>
                    <a:pt x="3" y="11"/>
                    <a:pt x="0" y="17"/>
                  </a:cubicBezTo>
                  <a:cubicBezTo>
                    <a:pt x="1" y="16"/>
                    <a:pt x="1" y="16"/>
                    <a:pt x="1" y="15"/>
                  </a:cubicBezTo>
                  <a:cubicBezTo>
                    <a:pt x="4" y="10"/>
                    <a:pt x="6" y="5"/>
                    <a:pt x="9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34"/>
            <p:cNvSpPr>
              <a:spLocks noChangeArrowheads="1"/>
            </p:cNvSpPr>
            <p:nvPr/>
          </p:nvSpPr>
          <p:spPr bwMode="auto">
            <a:xfrm>
              <a:off x="6104530" y="2424583"/>
              <a:ext cx="0" cy="2369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0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35"/>
            <p:cNvSpPr>
              <a:spLocks noChangeArrowheads="1"/>
            </p:cNvSpPr>
            <p:nvPr/>
          </p:nvSpPr>
          <p:spPr bwMode="auto">
            <a:xfrm>
              <a:off x="6330093" y="4278299"/>
              <a:ext cx="21798" cy="46912"/>
            </a:xfrm>
            <a:custGeom>
              <a:avLst/>
              <a:gdLst>
                <a:gd name="T0" fmla="*/ 11 w 11"/>
                <a:gd name="T1" fmla="*/ 0 h 24"/>
                <a:gd name="T2" fmla="*/ 0 w 11"/>
                <a:gd name="T3" fmla="*/ 24 h 24"/>
                <a:gd name="T4" fmla="*/ 11 w 11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24">
                  <a:moveTo>
                    <a:pt x="11" y="0"/>
                  </a:moveTo>
                  <a:cubicBezTo>
                    <a:pt x="8" y="8"/>
                    <a:pt x="4" y="16"/>
                    <a:pt x="0" y="24"/>
                  </a:cubicBezTo>
                  <a:cubicBezTo>
                    <a:pt x="4" y="16"/>
                    <a:pt x="8" y="8"/>
                    <a:pt x="11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36"/>
            <p:cNvSpPr>
              <a:spLocks noEditPoints="1" noChangeArrowheads="1"/>
            </p:cNvSpPr>
            <p:nvPr/>
          </p:nvSpPr>
          <p:spPr bwMode="auto">
            <a:xfrm>
              <a:off x="6096000" y="2414632"/>
              <a:ext cx="250205" cy="479540"/>
            </a:xfrm>
            <a:custGeom>
              <a:avLst/>
              <a:gdLst>
                <a:gd name="T0" fmla="*/ 127 w 127"/>
                <a:gd name="T1" fmla="*/ 243 h 243"/>
                <a:gd name="T2" fmla="*/ 127 w 127"/>
                <a:gd name="T3" fmla="*/ 243 h 243"/>
                <a:gd name="T4" fmla="*/ 127 w 127"/>
                <a:gd name="T5" fmla="*/ 243 h 243"/>
                <a:gd name="T6" fmla="*/ 127 w 127"/>
                <a:gd name="T7" fmla="*/ 243 h 243"/>
                <a:gd name="T8" fmla="*/ 127 w 127"/>
                <a:gd name="T9" fmla="*/ 243 h 243"/>
                <a:gd name="T10" fmla="*/ 127 w 127"/>
                <a:gd name="T11" fmla="*/ 243 h 243"/>
                <a:gd name="T12" fmla="*/ 127 w 127"/>
                <a:gd name="T13" fmla="*/ 243 h 243"/>
                <a:gd name="T14" fmla="*/ 105 w 127"/>
                <a:gd name="T15" fmla="*/ 189 h 243"/>
                <a:gd name="T16" fmla="*/ 127 w 127"/>
                <a:gd name="T17" fmla="*/ 243 h 243"/>
                <a:gd name="T18" fmla="*/ 105 w 127"/>
                <a:gd name="T19" fmla="*/ 189 h 243"/>
                <a:gd name="T20" fmla="*/ 105 w 127"/>
                <a:gd name="T21" fmla="*/ 189 h 243"/>
                <a:gd name="T22" fmla="*/ 105 w 127"/>
                <a:gd name="T23" fmla="*/ 189 h 243"/>
                <a:gd name="T24" fmla="*/ 105 w 127"/>
                <a:gd name="T25" fmla="*/ 189 h 243"/>
                <a:gd name="T26" fmla="*/ 105 w 127"/>
                <a:gd name="T27" fmla="*/ 188 h 243"/>
                <a:gd name="T28" fmla="*/ 105 w 127"/>
                <a:gd name="T29" fmla="*/ 188 h 243"/>
                <a:gd name="T30" fmla="*/ 105 w 127"/>
                <a:gd name="T31" fmla="*/ 188 h 243"/>
                <a:gd name="T32" fmla="*/ 105 w 127"/>
                <a:gd name="T33" fmla="*/ 188 h 243"/>
                <a:gd name="T34" fmla="*/ 105 w 127"/>
                <a:gd name="T35" fmla="*/ 188 h 243"/>
                <a:gd name="T36" fmla="*/ 105 w 127"/>
                <a:gd name="T37" fmla="*/ 188 h 243"/>
                <a:gd name="T38" fmla="*/ 104 w 127"/>
                <a:gd name="T39" fmla="*/ 187 h 243"/>
                <a:gd name="T40" fmla="*/ 104 w 127"/>
                <a:gd name="T41" fmla="*/ 188 h 243"/>
                <a:gd name="T42" fmla="*/ 104 w 127"/>
                <a:gd name="T43" fmla="*/ 187 h 243"/>
                <a:gd name="T44" fmla="*/ 0 w 127"/>
                <a:gd name="T45" fmla="*/ 0 h 243"/>
                <a:gd name="T46" fmla="*/ 0 w 127"/>
                <a:gd name="T47" fmla="*/ 0 h 243"/>
                <a:gd name="T48" fmla="*/ 0 w 127"/>
                <a:gd name="T49" fmla="*/ 0 h 243"/>
                <a:gd name="T50" fmla="*/ 0 w 127"/>
                <a:gd name="T51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7" h="243">
                  <a:moveTo>
                    <a:pt x="127" y="243"/>
                  </a:move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moveTo>
                    <a:pt x="127" y="243"/>
                  </a:move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moveTo>
                    <a:pt x="105" y="189"/>
                  </a:moveTo>
                  <a:cubicBezTo>
                    <a:pt x="113" y="206"/>
                    <a:pt x="120" y="224"/>
                    <a:pt x="127" y="243"/>
                  </a:cubicBezTo>
                  <a:cubicBezTo>
                    <a:pt x="120" y="224"/>
                    <a:pt x="113" y="206"/>
                    <a:pt x="105" y="189"/>
                  </a:cubicBezTo>
                  <a:moveTo>
                    <a:pt x="105" y="189"/>
                  </a:moveTo>
                  <a:cubicBezTo>
                    <a:pt x="105" y="189"/>
                    <a:pt x="105" y="189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moveTo>
                    <a:pt x="105" y="188"/>
                  </a:moveTo>
                  <a:cubicBezTo>
                    <a:pt x="105" y="188"/>
                    <a:pt x="105" y="188"/>
                    <a:pt x="105" y="188"/>
                  </a:cubicBezTo>
                  <a:cubicBezTo>
                    <a:pt x="105" y="188"/>
                    <a:pt x="105" y="188"/>
                    <a:pt x="105" y="188"/>
                  </a:cubicBezTo>
                  <a:moveTo>
                    <a:pt x="105" y="188"/>
                  </a:moveTo>
                  <a:cubicBezTo>
                    <a:pt x="105" y="188"/>
                    <a:pt x="105" y="188"/>
                    <a:pt x="105" y="188"/>
                  </a:cubicBezTo>
                  <a:cubicBezTo>
                    <a:pt x="105" y="188"/>
                    <a:pt x="105" y="188"/>
                    <a:pt x="105" y="188"/>
                  </a:cubicBezTo>
                  <a:moveTo>
                    <a:pt x="104" y="187"/>
                  </a:moveTo>
                  <a:cubicBezTo>
                    <a:pt x="104" y="187"/>
                    <a:pt x="104" y="188"/>
                    <a:pt x="104" y="188"/>
                  </a:cubicBezTo>
                  <a:cubicBezTo>
                    <a:pt x="104" y="188"/>
                    <a:pt x="104" y="188"/>
                    <a:pt x="104" y="18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C4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37"/>
            <p:cNvSpPr>
              <a:spLocks noChangeArrowheads="1"/>
            </p:cNvSpPr>
            <p:nvPr/>
          </p:nvSpPr>
          <p:spPr bwMode="auto">
            <a:xfrm>
              <a:off x="6096000" y="2414632"/>
              <a:ext cx="250205" cy="479540"/>
            </a:xfrm>
            <a:custGeom>
              <a:avLst/>
              <a:gdLst>
                <a:gd name="T0" fmla="*/ 0 w 127"/>
                <a:gd name="T1" fmla="*/ 0 h 243"/>
                <a:gd name="T2" fmla="*/ 0 w 127"/>
                <a:gd name="T3" fmla="*/ 243 h 243"/>
                <a:gd name="T4" fmla="*/ 127 w 127"/>
                <a:gd name="T5" fmla="*/ 243 h 243"/>
                <a:gd name="T6" fmla="*/ 127 w 127"/>
                <a:gd name="T7" fmla="*/ 243 h 243"/>
                <a:gd name="T8" fmla="*/ 127 w 127"/>
                <a:gd name="T9" fmla="*/ 243 h 243"/>
                <a:gd name="T10" fmla="*/ 127 w 127"/>
                <a:gd name="T11" fmla="*/ 243 h 243"/>
                <a:gd name="T12" fmla="*/ 127 w 127"/>
                <a:gd name="T13" fmla="*/ 243 h 243"/>
                <a:gd name="T14" fmla="*/ 105 w 127"/>
                <a:gd name="T15" fmla="*/ 189 h 243"/>
                <a:gd name="T16" fmla="*/ 105 w 127"/>
                <a:gd name="T17" fmla="*/ 189 h 243"/>
                <a:gd name="T18" fmla="*/ 105 w 127"/>
                <a:gd name="T19" fmla="*/ 189 h 243"/>
                <a:gd name="T20" fmla="*/ 105 w 127"/>
                <a:gd name="T21" fmla="*/ 188 h 243"/>
                <a:gd name="T22" fmla="*/ 105 w 127"/>
                <a:gd name="T23" fmla="*/ 188 h 243"/>
                <a:gd name="T24" fmla="*/ 105 w 127"/>
                <a:gd name="T25" fmla="*/ 188 h 243"/>
                <a:gd name="T26" fmla="*/ 105 w 127"/>
                <a:gd name="T27" fmla="*/ 188 h 243"/>
                <a:gd name="T28" fmla="*/ 104 w 127"/>
                <a:gd name="T29" fmla="*/ 188 h 243"/>
                <a:gd name="T30" fmla="*/ 104 w 127"/>
                <a:gd name="T31" fmla="*/ 187 h 243"/>
                <a:gd name="T32" fmla="*/ 7 w 127"/>
                <a:gd name="T33" fmla="*/ 10 h 243"/>
                <a:gd name="T34" fmla="*/ 7 w 127"/>
                <a:gd name="T35" fmla="*/ 10 h 243"/>
                <a:gd name="T36" fmla="*/ 7 w 127"/>
                <a:gd name="T37" fmla="*/ 10 h 243"/>
                <a:gd name="T38" fmla="*/ 4 w 127"/>
                <a:gd name="T39" fmla="*/ 6 h 243"/>
                <a:gd name="T40" fmla="*/ 4 w 127"/>
                <a:gd name="T41" fmla="*/ 5 h 243"/>
                <a:gd name="T42" fmla="*/ 4 w 127"/>
                <a:gd name="T43" fmla="*/ 5 h 243"/>
                <a:gd name="T44" fmla="*/ 3 w 127"/>
                <a:gd name="T45" fmla="*/ 4 h 243"/>
                <a:gd name="T46" fmla="*/ 3 w 127"/>
                <a:gd name="T47" fmla="*/ 4 h 243"/>
                <a:gd name="T48" fmla="*/ 3 w 127"/>
                <a:gd name="T49" fmla="*/ 4 h 243"/>
                <a:gd name="T50" fmla="*/ 2 w 127"/>
                <a:gd name="T51" fmla="*/ 3 h 243"/>
                <a:gd name="T52" fmla="*/ 2 w 127"/>
                <a:gd name="T53" fmla="*/ 3 h 243"/>
                <a:gd name="T54" fmla="*/ 2 w 127"/>
                <a:gd name="T55" fmla="*/ 3 h 243"/>
                <a:gd name="T56" fmla="*/ 1 w 127"/>
                <a:gd name="T57" fmla="*/ 1 h 243"/>
                <a:gd name="T58" fmla="*/ 0 w 127"/>
                <a:gd name="T59" fmla="*/ 1 h 243"/>
                <a:gd name="T60" fmla="*/ 0 w 127"/>
                <a:gd name="T61" fmla="*/ 0 h 243"/>
                <a:gd name="T62" fmla="*/ 0 w 127"/>
                <a:gd name="T6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" h="243">
                  <a:moveTo>
                    <a:pt x="0" y="0"/>
                  </a:moveTo>
                  <a:cubicBezTo>
                    <a:pt x="0" y="243"/>
                    <a:pt x="0" y="243"/>
                    <a:pt x="0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7" y="243"/>
                    <a:pt x="127" y="243"/>
                    <a:pt x="127" y="243"/>
                  </a:cubicBezTo>
                  <a:cubicBezTo>
                    <a:pt x="120" y="224"/>
                    <a:pt x="113" y="206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5" y="189"/>
                    <a:pt x="105" y="188"/>
                    <a:pt x="105" y="188"/>
                  </a:cubicBezTo>
                  <a:cubicBezTo>
                    <a:pt x="105" y="188"/>
                    <a:pt x="105" y="188"/>
                    <a:pt x="105" y="188"/>
                  </a:cubicBezTo>
                  <a:cubicBezTo>
                    <a:pt x="105" y="188"/>
                    <a:pt x="105" y="188"/>
                    <a:pt x="105" y="188"/>
                  </a:cubicBezTo>
                  <a:cubicBezTo>
                    <a:pt x="105" y="188"/>
                    <a:pt x="105" y="188"/>
                    <a:pt x="105" y="188"/>
                  </a:cubicBezTo>
                  <a:cubicBezTo>
                    <a:pt x="105" y="188"/>
                    <a:pt x="104" y="188"/>
                    <a:pt x="104" y="188"/>
                  </a:cubicBezTo>
                  <a:cubicBezTo>
                    <a:pt x="104" y="188"/>
                    <a:pt x="104" y="187"/>
                    <a:pt x="104" y="187"/>
                  </a:cubicBezTo>
                  <a:cubicBezTo>
                    <a:pt x="65" y="97"/>
                    <a:pt x="23" y="34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9"/>
                    <a:pt x="5" y="7"/>
                    <a:pt x="4" y="6"/>
                  </a:cubicBezTo>
                  <a:cubicBezTo>
                    <a:pt x="4" y="6"/>
                    <a:pt x="4" y="6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5"/>
                    <a:pt x="3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2B476C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38"/>
            <p:cNvSpPr>
              <a:spLocks noEditPoints="1" noChangeArrowheads="1"/>
            </p:cNvSpPr>
            <p:nvPr/>
          </p:nvSpPr>
          <p:spPr bwMode="auto">
            <a:xfrm>
              <a:off x="6096000" y="3866046"/>
              <a:ext cx="4265" cy="1896"/>
            </a:xfrm>
            <a:custGeom>
              <a:avLst/>
              <a:gdLst>
                <a:gd name="T0" fmla="*/ 2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2 w 2"/>
                <a:gd name="T9" fmla="*/ 1 h 1"/>
                <a:gd name="T10" fmla="*/ 2 w 2"/>
                <a:gd name="T11" fmla="*/ 1 h 1"/>
                <a:gd name="T12" fmla="*/ 2 w 2"/>
                <a:gd name="T13" fmla="*/ 1 h 1"/>
                <a:gd name="T14" fmla="*/ 2 w 2"/>
                <a:gd name="T15" fmla="*/ 1 h 1"/>
                <a:gd name="T16" fmla="*/ 2 w 2"/>
                <a:gd name="T17" fmla="*/ 1 h 1"/>
                <a:gd name="T18" fmla="*/ 1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1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1 w 2"/>
                <a:gd name="T71" fmla="*/ 0 h 1"/>
                <a:gd name="T72" fmla="*/ 1 w 2"/>
                <a:gd name="T73" fmla="*/ 0 h 1"/>
                <a:gd name="T74" fmla="*/ 0 w 2"/>
                <a:gd name="T75" fmla="*/ 0 h 1"/>
                <a:gd name="T76" fmla="*/ 0 w 2"/>
                <a:gd name="T77" fmla="*/ 0 h 1"/>
                <a:gd name="T78" fmla="*/ 0 w 2"/>
                <a:gd name="T79" fmla="*/ 0 h 1"/>
                <a:gd name="T80" fmla="*/ 0 w 2"/>
                <a:gd name="T81" fmla="*/ 0 h 1"/>
                <a:gd name="T82" fmla="*/ 0 w 2"/>
                <a:gd name="T83" fmla="*/ 0 h 1"/>
                <a:gd name="T84" fmla="*/ 0 w 2"/>
                <a:gd name="T85" fmla="*/ 0 h 1"/>
                <a:gd name="T86" fmla="*/ 0 w 2"/>
                <a:gd name="T87" fmla="*/ 0 h 1"/>
                <a:gd name="T88" fmla="*/ 0 w 2"/>
                <a:gd name="T89" fmla="*/ 0 h 1"/>
                <a:gd name="T90" fmla="*/ 0 w 2"/>
                <a:gd name="T91" fmla="*/ 0 h 1"/>
                <a:gd name="T92" fmla="*/ 0 w 2"/>
                <a:gd name="T93" fmla="*/ 0 h 1"/>
                <a:gd name="T94" fmla="*/ 0 w 2"/>
                <a:gd name="T95" fmla="*/ 0 h 1"/>
                <a:gd name="T96" fmla="*/ 0 w 2"/>
                <a:gd name="T97" fmla="*/ 0 h 1"/>
                <a:gd name="T98" fmla="*/ 0 w 2"/>
                <a:gd name="T99" fmla="*/ 0 h 1"/>
                <a:gd name="T100" fmla="*/ 0 w 2"/>
                <a:gd name="T10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moveTo>
                    <a:pt x="1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39"/>
            <p:cNvSpPr>
              <a:spLocks noChangeArrowheads="1"/>
            </p:cNvSpPr>
            <p:nvPr/>
          </p:nvSpPr>
          <p:spPr bwMode="auto">
            <a:xfrm>
              <a:off x="6306873" y="4372122"/>
              <a:ext cx="1896" cy="426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0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Rectangle 40"/>
            <p:cNvSpPr>
              <a:spLocks noChangeArrowheads="1"/>
            </p:cNvSpPr>
            <p:nvPr/>
          </p:nvSpPr>
          <p:spPr bwMode="auto">
            <a:xfrm>
              <a:off x="6137701" y="4376386"/>
              <a:ext cx="169173" cy="948"/>
            </a:xfrm>
            <a:prstGeom prst="rect">
              <a:avLst/>
            </a:prstGeom>
            <a:solidFill>
              <a:srgbClr val="002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Rectangle 41"/>
            <p:cNvSpPr>
              <a:spLocks noChangeArrowheads="1"/>
            </p:cNvSpPr>
            <p:nvPr/>
          </p:nvSpPr>
          <p:spPr bwMode="auto">
            <a:xfrm>
              <a:off x="6137701" y="4376386"/>
              <a:ext cx="169173" cy="9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42"/>
            <p:cNvSpPr>
              <a:spLocks noChangeArrowheads="1"/>
            </p:cNvSpPr>
            <p:nvPr/>
          </p:nvSpPr>
          <p:spPr bwMode="auto">
            <a:xfrm>
              <a:off x="6137701" y="4370700"/>
              <a:ext cx="171068" cy="5686"/>
            </a:xfrm>
            <a:custGeom>
              <a:avLst/>
              <a:gdLst>
                <a:gd name="T0" fmla="*/ 87 w 87"/>
                <a:gd name="T1" fmla="*/ 0 h 3"/>
                <a:gd name="T2" fmla="*/ 86 w 87"/>
                <a:gd name="T3" fmla="*/ 3 h 3"/>
                <a:gd name="T4" fmla="*/ 0 w 87"/>
                <a:gd name="T5" fmla="*/ 3 h 3"/>
                <a:gd name="T6" fmla="*/ 0 w 87"/>
                <a:gd name="T7" fmla="*/ 3 h 3"/>
                <a:gd name="T8" fmla="*/ 86 w 87"/>
                <a:gd name="T9" fmla="*/ 3 h 3"/>
                <a:gd name="T10" fmla="*/ 86 w 87"/>
                <a:gd name="T11" fmla="*/ 3 h 3"/>
                <a:gd name="T12" fmla="*/ 87 w 87"/>
                <a:gd name="T13" fmla="*/ 1 h 3"/>
                <a:gd name="T14" fmla="*/ 87 w 87"/>
                <a:gd name="T15" fmla="*/ 1 h 3"/>
                <a:gd name="T16" fmla="*/ 87 w 87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3">
                  <a:moveTo>
                    <a:pt x="87" y="0"/>
                  </a:moveTo>
                  <a:cubicBezTo>
                    <a:pt x="87" y="1"/>
                    <a:pt x="87" y="2"/>
                    <a:pt x="86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86" y="2"/>
                    <a:pt x="87" y="2"/>
                    <a:pt x="87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1"/>
                    <a:pt x="87" y="0"/>
                    <a:pt x="87" y="0"/>
                  </a:cubicBezTo>
                </a:path>
              </a:pathLst>
            </a:custGeom>
            <a:solidFill>
              <a:srgbClr val="004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43"/>
            <p:cNvSpPr>
              <a:spLocks noChangeArrowheads="1"/>
            </p:cNvSpPr>
            <p:nvPr/>
          </p:nvSpPr>
          <p:spPr bwMode="auto">
            <a:xfrm>
              <a:off x="6137701" y="4278299"/>
              <a:ext cx="214190" cy="98562"/>
            </a:xfrm>
            <a:custGeom>
              <a:avLst/>
              <a:gdLst>
                <a:gd name="T0" fmla="*/ 109 w 109"/>
                <a:gd name="T1" fmla="*/ 0 h 50"/>
                <a:gd name="T2" fmla="*/ 0 w 109"/>
                <a:gd name="T3" fmla="*/ 0 h 50"/>
                <a:gd name="T4" fmla="*/ 1 w 109"/>
                <a:gd name="T5" fmla="*/ 19 h 50"/>
                <a:gd name="T6" fmla="*/ 0 w 109"/>
                <a:gd name="T7" fmla="*/ 50 h 50"/>
                <a:gd name="T8" fmla="*/ 86 w 109"/>
                <a:gd name="T9" fmla="*/ 50 h 50"/>
                <a:gd name="T10" fmla="*/ 87 w 109"/>
                <a:gd name="T11" fmla="*/ 47 h 50"/>
                <a:gd name="T12" fmla="*/ 96 w 109"/>
                <a:gd name="T13" fmla="*/ 30 h 50"/>
                <a:gd name="T14" fmla="*/ 98 w 109"/>
                <a:gd name="T15" fmla="*/ 26 h 50"/>
                <a:gd name="T16" fmla="*/ 98 w 109"/>
                <a:gd name="T17" fmla="*/ 26 h 50"/>
                <a:gd name="T18" fmla="*/ 98 w 109"/>
                <a:gd name="T19" fmla="*/ 26 h 50"/>
                <a:gd name="T20" fmla="*/ 98 w 109"/>
                <a:gd name="T21" fmla="*/ 24 h 50"/>
                <a:gd name="T22" fmla="*/ 109 w 109"/>
                <a:gd name="T23" fmla="*/ 0 h 50"/>
                <a:gd name="T24" fmla="*/ 109 w 109"/>
                <a:gd name="T25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50">
                  <a:moveTo>
                    <a:pt x="10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1" y="13"/>
                    <a:pt x="1" y="19"/>
                  </a:cubicBezTo>
                  <a:cubicBezTo>
                    <a:pt x="1" y="30"/>
                    <a:pt x="0" y="40"/>
                    <a:pt x="0" y="50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7" y="49"/>
                    <a:pt x="87" y="48"/>
                    <a:pt x="87" y="47"/>
                  </a:cubicBezTo>
                  <a:cubicBezTo>
                    <a:pt x="90" y="41"/>
                    <a:pt x="93" y="36"/>
                    <a:pt x="96" y="30"/>
                  </a:cubicBezTo>
                  <a:cubicBezTo>
                    <a:pt x="96" y="29"/>
                    <a:pt x="97" y="27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8" y="25"/>
                    <a:pt x="98" y="25"/>
                    <a:pt x="98" y="24"/>
                  </a:cubicBezTo>
                  <a:cubicBezTo>
                    <a:pt x="102" y="16"/>
                    <a:pt x="106" y="8"/>
                    <a:pt x="109" y="0"/>
                  </a:cubicBezTo>
                  <a:cubicBezTo>
                    <a:pt x="109" y="0"/>
                    <a:pt x="109" y="0"/>
                    <a:pt x="109" y="0"/>
                  </a:cubicBezTo>
                </a:path>
              </a:pathLst>
            </a:custGeom>
            <a:solidFill>
              <a:srgbClr val="001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44"/>
            <p:cNvSpPr>
              <a:spLocks noChangeArrowheads="1"/>
            </p:cNvSpPr>
            <p:nvPr/>
          </p:nvSpPr>
          <p:spPr bwMode="auto">
            <a:xfrm>
              <a:off x="6133436" y="447068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0045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45"/>
            <p:cNvSpPr>
              <a:spLocks noChangeArrowheads="1"/>
            </p:cNvSpPr>
            <p:nvPr/>
          </p:nvSpPr>
          <p:spPr bwMode="auto">
            <a:xfrm>
              <a:off x="6133436" y="447068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46"/>
            <p:cNvSpPr>
              <a:spLocks noChangeArrowheads="1"/>
            </p:cNvSpPr>
            <p:nvPr/>
          </p:nvSpPr>
          <p:spPr bwMode="auto">
            <a:xfrm>
              <a:off x="6096000" y="4470684"/>
              <a:ext cx="37436" cy="296159"/>
            </a:xfrm>
            <a:custGeom>
              <a:avLst/>
              <a:gdLst>
                <a:gd name="T0" fmla="*/ 19 w 19"/>
                <a:gd name="T1" fmla="*/ 0 h 150"/>
                <a:gd name="T2" fmla="*/ 19 w 19"/>
                <a:gd name="T3" fmla="*/ 0 h 150"/>
                <a:gd name="T4" fmla="*/ 0 w 19"/>
                <a:gd name="T5" fmla="*/ 150 h 150"/>
                <a:gd name="T6" fmla="*/ 0 w 19"/>
                <a:gd name="T7" fmla="*/ 150 h 150"/>
                <a:gd name="T8" fmla="*/ 0 w 19"/>
                <a:gd name="T9" fmla="*/ 150 h 150"/>
                <a:gd name="T10" fmla="*/ 19 w 19"/>
                <a:gd name="T11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50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3" y="87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0" y="149"/>
                    <a:pt x="13" y="87"/>
                    <a:pt x="19" y="0"/>
                  </a:cubicBezTo>
                </a:path>
              </a:pathLst>
            </a:custGeom>
            <a:solidFill>
              <a:srgbClr val="0041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47"/>
            <p:cNvSpPr>
              <a:spLocks noChangeArrowheads="1"/>
            </p:cNvSpPr>
            <p:nvPr/>
          </p:nvSpPr>
          <p:spPr bwMode="auto">
            <a:xfrm>
              <a:off x="6133436" y="4448887"/>
              <a:ext cx="1896" cy="21797"/>
            </a:xfrm>
            <a:custGeom>
              <a:avLst/>
              <a:gdLst>
                <a:gd name="T0" fmla="*/ 1 w 1"/>
                <a:gd name="T1" fmla="*/ 0 h 11"/>
                <a:gd name="T2" fmla="*/ 0 w 1"/>
                <a:gd name="T3" fmla="*/ 11 h 11"/>
                <a:gd name="T4" fmla="*/ 0 w 1"/>
                <a:gd name="T5" fmla="*/ 11 h 11"/>
                <a:gd name="T6" fmla="*/ 0 w 1"/>
                <a:gd name="T7" fmla="*/ 7 h 11"/>
                <a:gd name="T8" fmla="*/ 1 w 1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1">
                  <a:moveTo>
                    <a:pt x="1" y="0"/>
                  </a:moveTo>
                  <a:cubicBezTo>
                    <a:pt x="0" y="4"/>
                    <a:pt x="0" y="7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0"/>
                    <a:pt x="0" y="8"/>
                    <a:pt x="0" y="7"/>
                  </a:cubicBezTo>
                  <a:cubicBezTo>
                    <a:pt x="0" y="5"/>
                    <a:pt x="0" y="2"/>
                    <a:pt x="1" y="0"/>
                  </a:cubicBezTo>
                </a:path>
              </a:pathLst>
            </a:custGeom>
            <a:solidFill>
              <a:srgbClr val="0023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48"/>
            <p:cNvSpPr>
              <a:spLocks noChangeArrowheads="1"/>
            </p:cNvSpPr>
            <p:nvPr/>
          </p:nvSpPr>
          <p:spPr bwMode="auto">
            <a:xfrm>
              <a:off x="6096000" y="3866046"/>
              <a:ext cx="43596" cy="900322"/>
            </a:xfrm>
            <a:custGeom>
              <a:avLst/>
              <a:gdLst>
                <a:gd name="T0" fmla="*/ 0 w 22"/>
                <a:gd name="T1" fmla="*/ 209 h 457"/>
                <a:gd name="T2" fmla="*/ 0 w 22"/>
                <a:gd name="T3" fmla="*/ 307 h 457"/>
                <a:gd name="T4" fmla="*/ 19 w 22"/>
                <a:gd name="T5" fmla="*/ 307 h 457"/>
                <a:gd name="T6" fmla="*/ 20 w 22"/>
                <a:gd name="T7" fmla="*/ 296 h 457"/>
                <a:gd name="T8" fmla="*/ 21 w 22"/>
                <a:gd name="T9" fmla="*/ 259 h 457"/>
                <a:gd name="T10" fmla="*/ 21 w 22"/>
                <a:gd name="T11" fmla="*/ 259 h 457"/>
                <a:gd name="T12" fmla="*/ 21 w 22"/>
                <a:gd name="T13" fmla="*/ 209 h 457"/>
                <a:gd name="T14" fmla="*/ 21 w 22"/>
                <a:gd name="T15" fmla="*/ 209 h 457"/>
                <a:gd name="T16" fmla="*/ 2 w 22"/>
                <a:gd name="T17" fmla="*/ 1 h 457"/>
                <a:gd name="T18" fmla="*/ 2 w 22"/>
                <a:gd name="T19" fmla="*/ 1 h 457"/>
                <a:gd name="T20" fmla="*/ 2 w 22"/>
                <a:gd name="T21" fmla="*/ 1 h 457"/>
                <a:gd name="T22" fmla="*/ 2 w 22"/>
                <a:gd name="T23" fmla="*/ 1 h 457"/>
                <a:gd name="T24" fmla="*/ 2 w 22"/>
                <a:gd name="T25" fmla="*/ 1 h 457"/>
                <a:gd name="T26" fmla="*/ 2 w 22"/>
                <a:gd name="T27" fmla="*/ 1 h 457"/>
                <a:gd name="T28" fmla="*/ 2 w 22"/>
                <a:gd name="T29" fmla="*/ 1 h 457"/>
                <a:gd name="T30" fmla="*/ 2 w 22"/>
                <a:gd name="T31" fmla="*/ 1 h 457"/>
                <a:gd name="T32" fmla="*/ 2 w 22"/>
                <a:gd name="T33" fmla="*/ 1 h 457"/>
                <a:gd name="T34" fmla="*/ 2 w 22"/>
                <a:gd name="T35" fmla="*/ 0 h 457"/>
                <a:gd name="T36" fmla="*/ 1 w 22"/>
                <a:gd name="T37" fmla="*/ 0 h 457"/>
                <a:gd name="T38" fmla="*/ 1 w 22"/>
                <a:gd name="T39" fmla="*/ 0 h 457"/>
                <a:gd name="T40" fmla="*/ 1 w 22"/>
                <a:gd name="T41" fmla="*/ 0 h 457"/>
                <a:gd name="T42" fmla="*/ 1 w 22"/>
                <a:gd name="T43" fmla="*/ 0 h 457"/>
                <a:gd name="T44" fmla="*/ 1 w 22"/>
                <a:gd name="T45" fmla="*/ 0 h 457"/>
                <a:gd name="T46" fmla="*/ 1 w 22"/>
                <a:gd name="T47" fmla="*/ 0 h 457"/>
                <a:gd name="T48" fmla="*/ 1 w 22"/>
                <a:gd name="T49" fmla="*/ 0 h 457"/>
                <a:gd name="T50" fmla="*/ 1 w 22"/>
                <a:gd name="T51" fmla="*/ 0 h 457"/>
                <a:gd name="T52" fmla="*/ 1 w 22"/>
                <a:gd name="T53" fmla="*/ 0 h 457"/>
                <a:gd name="T54" fmla="*/ 1 w 22"/>
                <a:gd name="T55" fmla="*/ 0 h 457"/>
                <a:gd name="T56" fmla="*/ 1 w 22"/>
                <a:gd name="T57" fmla="*/ 0 h 457"/>
                <a:gd name="T58" fmla="*/ 1 w 22"/>
                <a:gd name="T59" fmla="*/ 0 h 457"/>
                <a:gd name="T60" fmla="*/ 1 w 22"/>
                <a:gd name="T61" fmla="*/ 0 h 457"/>
                <a:gd name="T62" fmla="*/ 1 w 22"/>
                <a:gd name="T63" fmla="*/ 0 h 457"/>
                <a:gd name="T64" fmla="*/ 1 w 22"/>
                <a:gd name="T65" fmla="*/ 0 h 457"/>
                <a:gd name="T66" fmla="*/ 1 w 22"/>
                <a:gd name="T67" fmla="*/ 0 h 457"/>
                <a:gd name="T68" fmla="*/ 1 w 22"/>
                <a:gd name="T69" fmla="*/ 0 h 457"/>
                <a:gd name="T70" fmla="*/ 1 w 22"/>
                <a:gd name="T71" fmla="*/ 0 h 457"/>
                <a:gd name="T72" fmla="*/ 1 w 22"/>
                <a:gd name="T73" fmla="*/ 0 h 457"/>
                <a:gd name="T74" fmla="*/ 1 w 22"/>
                <a:gd name="T75" fmla="*/ 0 h 457"/>
                <a:gd name="T76" fmla="*/ 1 w 22"/>
                <a:gd name="T77" fmla="*/ 0 h 457"/>
                <a:gd name="T78" fmla="*/ 1 w 22"/>
                <a:gd name="T79" fmla="*/ 0 h 457"/>
                <a:gd name="T80" fmla="*/ 1 w 22"/>
                <a:gd name="T81" fmla="*/ 0 h 457"/>
                <a:gd name="T82" fmla="*/ 1 w 22"/>
                <a:gd name="T83" fmla="*/ 0 h 457"/>
                <a:gd name="T84" fmla="*/ 1 w 22"/>
                <a:gd name="T85" fmla="*/ 0 h 457"/>
                <a:gd name="T86" fmla="*/ 1 w 22"/>
                <a:gd name="T87" fmla="*/ 0 h 457"/>
                <a:gd name="T88" fmla="*/ 1 w 22"/>
                <a:gd name="T89" fmla="*/ 0 h 457"/>
                <a:gd name="T90" fmla="*/ 1 w 22"/>
                <a:gd name="T91" fmla="*/ 0 h 457"/>
                <a:gd name="T92" fmla="*/ 0 w 22"/>
                <a:gd name="T93" fmla="*/ 0 h 457"/>
                <a:gd name="T94" fmla="*/ 0 w 22"/>
                <a:gd name="T95" fmla="*/ 0 h 457"/>
                <a:gd name="T96" fmla="*/ 0 w 22"/>
                <a:gd name="T97" fmla="*/ 0 h 457"/>
                <a:gd name="T98" fmla="*/ 0 w 22"/>
                <a:gd name="T99" fmla="*/ 0 h 457"/>
                <a:gd name="T100" fmla="*/ 0 w 22"/>
                <a:gd name="T101" fmla="*/ 0 h 457"/>
                <a:gd name="T102" fmla="*/ 0 w 22"/>
                <a:gd name="T103" fmla="*/ 0 h 457"/>
                <a:gd name="T104" fmla="*/ 0 w 22"/>
                <a:gd name="T105" fmla="*/ 0 h 457"/>
                <a:gd name="T106" fmla="*/ 0 w 22"/>
                <a:gd name="T107" fmla="*/ 0 h 457"/>
                <a:gd name="T108" fmla="*/ 0 w 22"/>
                <a:gd name="T109" fmla="*/ 0 h 457"/>
                <a:gd name="T110" fmla="*/ 0 w 22"/>
                <a:gd name="T111" fmla="*/ 0 h 457"/>
                <a:gd name="T112" fmla="*/ 0 w 22"/>
                <a:gd name="T113" fmla="*/ 0 h 457"/>
                <a:gd name="T114" fmla="*/ 0 w 22"/>
                <a:gd name="T115" fmla="*/ 0 h 457"/>
                <a:gd name="T116" fmla="*/ 0 w 22"/>
                <a:gd name="T117" fmla="*/ 0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" h="457">
                  <a:moveTo>
                    <a:pt x="0" y="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0" y="259"/>
                    <a:pt x="0" y="259"/>
                    <a:pt x="0" y="259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0" y="457"/>
                    <a:pt x="13" y="394"/>
                    <a:pt x="19" y="307"/>
                  </a:cubicBezTo>
                  <a:cubicBezTo>
                    <a:pt x="19" y="307"/>
                    <a:pt x="19" y="307"/>
                    <a:pt x="19" y="307"/>
                  </a:cubicBezTo>
                  <a:cubicBezTo>
                    <a:pt x="19" y="303"/>
                    <a:pt x="19" y="300"/>
                    <a:pt x="20" y="296"/>
                  </a:cubicBezTo>
                  <a:cubicBezTo>
                    <a:pt x="20" y="284"/>
                    <a:pt x="21" y="271"/>
                    <a:pt x="21" y="259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1" y="259"/>
                    <a:pt x="21" y="259"/>
                    <a:pt x="21" y="259"/>
                  </a:cubicBezTo>
                  <a:cubicBezTo>
                    <a:pt x="21" y="249"/>
                    <a:pt x="22" y="239"/>
                    <a:pt x="22" y="228"/>
                  </a:cubicBezTo>
                  <a:cubicBezTo>
                    <a:pt x="22" y="222"/>
                    <a:pt x="21" y="215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209"/>
                    <a:pt x="21" y="209"/>
                    <a:pt x="21" y="209"/>
                  </a:cubicBezTo>
                  <a:cubicBezTo>
                    <a:pt x="21" y="189"/>
                    <a:pt x="21" y="171"/>
                    <a:pt x="20" y="153"/>
                  </a:cubicBezTo>
                  <a:cubicBezTo>
                    <a:pt x="18" y="69"/>
                    <a:pt x="10" y="8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13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49"/>
            <p:cNvSpPr>
              <a:spLocks noChangeArrowheads="1"/>
            </p:cNvSpPr>
            <p:nvPr/>
          </p:nvSpPr>
          <p:spPr bwMode="auto">
            <a:xfrm>
              <a:off x="6096000" y="3100772"/>
              <a:ext cx="179124" cy="361077"/>
            </a:xfrm>
            <a:custGeom>
              <a:avLst/>
              <a:gdLst>
                <a:gd name="T0" fmla="*/ 0 w 91"/>
                <a:gd name="T1" fmla="*/ 0 h 183"/>
                <a:gd name="T2" fmla="*/ 0 w 91"/>
                <a:gd name="T3" fmla="*/ 0 h 183"/>
                <a:gd name="T4" fmla="*/ 0 w 91"/>
                <a:gd name="T5" fmla="*/ 24 h 183"/>
                <a:gd name="T6" fmla="*/ 0 w 91"/>
                <a:gd name="T7" fmla="*/ 24 h 183"/>
                <a:gd name="T8" fmla="*/ 67 w 91"/>
                <a:gd name="T9" fmla="*/ 92 h 183"/>
                <a:gd name="T10" fmla="*/ 67 w 91"/>
                <a:gd name="T11" fmla="*/ 92 h 183"/>
                <a:gd name="T12" fmla="*/ 67 w 91"/>
                <a:gd name="T13" fmla="*/ 92 h 183"/>
                <a:gd name="T14" fmla="*/ 67 w 91"/>
                <a:gd name="T15" fmla="*/ 92 h 183"/>
                <a:gd name="T16" fmla="*/ 67 w 91"/>
                <a:gd name="T17" fmla="*/ 92 h 183"/>
                <a:gd name="T18" fmla="*/ 0 w 91"/>
                <a:gd name="T19" fmla="*/ 159 h 183"/>
                <a:gd name="T20" fmla="*/ 0 w 91"/>
                <a:gd name="T21" fmla="*/ 183 h 183"/>
                <a:gd name="T22" fmla="*/ 0 w 91"/>
                <a:gd name="T23" fmla="*/ 183 h 183"/>
                <a:gd name="T24" fmla="*/ 88 w 91"/>
                <a:gd name="T25" fmla="*/ 117 h 183"/>
                <a:gd name="T26" fmla="*/ 91 w 91"/>
                <a:gd name="T27" fmla="*/ 92 h 183"/>
                <a:gd name="T28" fmla="*/ 0 w 91"/>
                <a:gd name="T29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1" h="18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37" y="24"/>
                    <a:pt x="67" y="54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67" y="129"/>
                    <a:pt x="37" y="159"/>
                    <a:pt x="0" y="15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42" y="183"/>
                    <a:pt x="77" y="155"/>
                    <a:pt x="88" y="117"/>
                  </a:cubicBezTo>
                  <a:cubicBezTo>
                    <a:pt x="90" y="109"/>
                    <a:pt x="91" y="100"/>
                    <a:pt x="91" y="92"/>
                  </a:cubicBezTo>
                  <a:cubicBezTo>
                    <a:pt x="91" y="41"/>
                    <a:pt x="50" y="0"/>
                    <a:pt x="0" y="0"/>
                  </a:cubicBezTo>
                </a:path>
              </a:pathLst>
            </a:custGeom>
            <a:solidFill>
              <a:srgbClr val="942D2E"/>
            </a:solidFill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50"/>
            <p:cNvSpPr>
              <a:spLocks noChangeArrowheads="1"/>
            </p:cNvSpPr>
            <p:nvPr/>
          </p:nvSpPr>
          <p:spPr bwMode="auto">
            <a:xfrm>
              <a:off x="6096000" y="3148158"/>
              <a:ext cx="132685" cy="265832"/>
            </a:xfrm>
            <a:custGeom>
              <a:avLst/>
              <a:gdLst>
                <a:gd name="T0" fmla="*/ 0 w 67"/>
                <a:gd name="T1" fmla="*/ 0 h 135"/>
                <a:gd name="T2" fmla="*/ 0 w 67"/>
                <a:gd name="T3" fmla="*/ 135 h 135"/>
                <a:gd name="T4" fmla="*/ 67 w 67"/>
                <a:gd name="T5" fmla="*/ 68 h 135"/>
                <a:gd name="T6" fmla="*/ 0 w 67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35">
                  <a:moveTo>
                    <a:pt x="0" y="0"/>
                  </a:moveTo>
                  <a:cubicBezTo>
                    <a:pt x="0" y="135"/>
                    <a:pt x="0" y="135"/>
                    <a:pt x="0" y="135"/>
                  </a:cubicBezTo>
                  <a:cubicBezTo>
                    <a:pt x="37" y="135"/>
                    <a:pt x="67" y="105"/>
                    <a:pt x="67" y="68"/>
                  </a:cubicBezTo>
                  <a:cubicBezTo>
                    <a:pt x="67" y="30"/>
                    <a:pt x="37" y="0"/>
                    <a:pt x="0" y="0"/>
                  </a:cubicBezTo>
                </a:path>
              </a:pathLst>
            </a:custGeom>
            <a:solidFill>
              <a:srgbClr val="001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239000" y="2114849"/>
            <a:ext cx="2834369" cy="812800"/>
            <a:chOff x="7239000" y="2114849"/>
            <a:chExt cx="2834369" cy="812800"/>
          </a:xfrm>
        </p:grpSpPr>
        <p:sp>
          <p:nvSpPr>
            <p:cNvPr id="54" name="椭圆 53"/>
            <p:cNvSpPr/>
            <p:nvPr/>
          </p:nvSpPr>
          <p:spPr>
            <a:xfrm>
              <a:off x="7239000" y="2114849"/>
              <a:ext cx="812800" cy="812800"/>
            </a:xfrm>
            <a:prstGeom prst="ellipse">
              <a:avLst/>
            </a:prstGeom>
            <a:solidFill>
              <a:srgbClr val="2B47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5" name="图片 54"/>
            <p:cNvPicPr>
              <a:picLocks noChangeAspect="1"/>
            </p:cNvPicPr>
            <p:nvPr/>
          </p:nvPicPr>
          <p:blipFill>
            <a:blip r:embed="rId2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1090" y="2326939"/>
              <a:ext cx="388620" cy="388620"/>
            </a:xfrm>
            <a:prstGeom prst="rect">
              <a:avLst/>
            </a:prstGeom>
          </p:spPr>
        </p:pic>
        <p:sp>
          <p:nvSpPr>
            <p:cNvPr id="56" name="文本框 55"/>
            <p:cNvSpPr txBox="1"/>
            <p:nvPr/>
          </p:nvSpPr>
          <p:spPr>
            <a:xfrm>
              <a:off x="8255243" y="2163537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8255243" y="2501116"/>
              <a:ext cx="18181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职场大</a:t>
              </a:r>
              <a:r>
                <a:rPr lang="en-US" altLang="zh-CN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</a:t>
              </a: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话您的职场必备</a:t>
              </a:r>
            </a:p>
          </p:txBody>
        </p:sp>
      </p:grpSp>
      <p:sp>
        <p:nvSpPr>
          <p:cNvPr id="60" name="椭圆 59"/>
          <p:cNvSpPr/>
          <p:nvPr/>
        </p:nvSpPr>
        <p:spPr>
          <a:xfrm>
            <a:off x="7711440" y="3503407"/>
            <a:ext cx="812800" cy="812800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/>
          <p:cNvSpPr txBox="1"/>
          <p:nvPr/>
        </p:nvSpPr>
        <p:spPr>
          <a:xfrm>
            <a:off x="8727683" y="355209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8727683" y="3889674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64" name="椭圆 63"/>
          <p:cNvSpPr/>
          <p:nvPr/>
        </p:nvSpPr>
        <p:spPr>
          <a:xfrm>
            <a:off x="7239000" y="4849070"/>
            <a:ext cx="812800" cy="812800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8255243" y="489775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8255243" y="5235337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69" name="椭圆 68"/>
          <p:cNvSpPr/>
          <p:nvPr/>
        </p:nvSpPr>
        <p:spPr>
          <a:xfrm>
            <a:off x="4084359" y="4795273"/>
            <a:ext cx="812800" cy="812800"/>
          </a:xfrm>
          <a:prstGeom prst="ellipse">
            <a:avLst/>
          </a:prstGeom>
          <a:solidFill>
            <a:srgbClr val="2B47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2460346" y="484396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2057992" y="5181540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75" name="椭圆 74"/>
          <p:cNvSpPr/>
          <p:nvPr/>
        </p:nvSpPr>
        <p:spPr>
          <a:xfrm>
            <a:off x="3474759" y="3466691"/>
            <a:ext cx="812800" cy="812800"/>
          </a:xfrm>
          <a:prstGeom prst="ellipse">
            <a:avLst/>
          </a:prstGeom>
          <a:solidFill>
            <a:srgbClr val="942D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1850746" y="351537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1448392" y="3852958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79" name="椭圆 78"/>
          <p:cNvSpPr/>
          <p:nvPr/>
        </p:nvSpPr>
        <p:spPr>
          <a:xfrm>
            <a:off x="4084359" y="2112950"/>
            <a:ext cx="812800" cy="812800"/>
          </a:xfrm>
          <a:prstGeom prst="ellipse">
            <a:avLst/>
          </a:prstGeom>
          <a:solidFill>
            <a:srgbClr val="706D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文本框 80"/>
          <p:cNvSpPr txBox="1"/>
          <p:nvPr/>
        </p:nvSpPr>
        <p:spPr>
          <a:xfrm>
            <a:off x="2460346" y="2161638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2057992" y="2499217"/>
            <a:ext cx="1818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职场大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话您的职场必备</a:t>
            </a:r>
          </a:p>
        </p:txBody>
      </p:sp>
      <p:sp>
        <p:nvSpPr>
          <p:cNvPr id="83" name="文本框 82"/>
          <p:cNvSpPr txBox="1"/>
          <p:nvPr/>
        </p:nvSpPr>
        <p:spPr>
          <a:xfrm>
            <a:off x="4567377" y="776003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项目核心竞争力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5312773" y="404041"/>
            <a:ext cx="1566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BUSINESS SLIDES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6" name="图片 85"/>
          <p:cNvPicPr>
            <a:picLocks noChangeAspect="1"/>
          </p:cNvPicPr>
          <p:nvPr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689" y="3748656"/>
            <a:ext cx="322302" cy="322302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070" y="5095140"/>
            <a:ext cx="320659" cy="320659"/>
          </a:xfrm>
          <a:prstGeom prst="rect">
            <a:avLst/>
          </a:prstGeom>
        </p:spPr>
      </p:pic>
      <p:pic>
        <p:nvPicPr>
          <p:cNvPr id="88" name="图片 8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432" y="5071819"/>
            <a:ext cx="288654" cy="288654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830" y="3712762"/>
            <a:ext cx="320659" cy="320659"/>
          </a:xfrm>
          <a:prstGeom prst="rect">
            <a:avLst/>
          </a:prstGeom>
        </p:spPr>
      </p:pic>
      <p:pic>
        <p:nvPicPr>
          <p:cNvPr id="90" name="图片 8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432" y="2375023"/>
            <a:ext cx="288654" cy="288654"/>
          </a:xfrm>
          <a:prstGeom prst="rect">
            <a:avLst/>
          </a:prstGeom>
        </p:spPr>
      </p:pic>
      <p:sp>
        <p:nvSpPr>
          <p:cNvPr id="95" name="Freeform 11"/>
          <p:cNvSpPr>
            <a:spLocks/>
          </p:cNvSpPr>
          <p:nvPr/>
        </p:nvSpPr>
        <p:spPr bwMode="auto">
          <a:xfrm>
            <a:off x="11410950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7" name="Freeform 13"/>
          <p:cNvSpPr>
            <a:spLocks/>
          </p:cNvSpPr>
          <p:nvPr/>
        </p:nvSpPr>
        <p:spPr bwMode="auto">
          <a:xfrm flipH="1">
            <a:off x="11166475" y="6335759"/>
            <a:ext cx="171450" cy="171450"/>
          </a:xfrm>
          <a:custGeom>
            <a:avLst/>
            <a:gdLst>
              <a:gd name="T0" fmla="*/ 124067 w 228600"/>
              <a:gd name="T1" fmla="*/ 68591 h 228600"/>
              <a:gd name="T2" fmla="*/ 129034 w 228600"/>
              <a:gd name="T3" fmla="*/ 70991 h 228600"/>
              <a:gd name="T4" fmla="*/ 171004 w 228600"/>
              <a:gd name="T5" fmla="*/ 114300 h 228600"/>
              <a:gd name="T6" fmla="*/ 129034 w 228600"/>
              <a:gd name="T7" fmla="*/ 157609 h 228600"/>
              <a:gd name="T8" fmla="*/ 123900 w 228600"/>
              <a:gd name="T9" fmla="*/ 159841 h 228600"/>
              <a:gd name="T10" fmla="*/ 118765 w 228600"/>
              <a:gd name="T11" fmla="*/ 157609 h 228600"/>
              <a:gd name="T12" fmla="*/ 118765 w 228600"/>
              <a:gd name="T13" fmla="*/ 147786 h 228600"/>
              <a:gd name="T14" fmla="*/ 145108 w 228600"/>
              <a:gd name="T15" fmla="*/ 121443 h 228600"/>
              <a:gd name="T16" fmla="*/ 64294 w 228600"/>
              <a:gd name="T17" fmla="*/ 121443 h 228600"/>
              <a:gd name="T18" fmla="*/ 59159 w 228600"/>
              <a:gd name="T19" fmla="*/ 119211 h 228600"/>
              <a:gd name="T20" fmla="*/ 57150 w 228600"/>
              <a:gd name="T21" fmla="*/ 114076 h 228600"/>
              <a:gd name="T22" fmla="*/ 59159 w 228600"/>
              <a:gd name="T23" fmla="*/ 109165 h 228600"/>
              <a:gd name="T24" fmla="*/ 64294 w 228600"/>
              <a:gd name="T25" fmla="*/ 107156 h 228600"/>
              <a:gd name="T26" fmla="*/ 144661 w 228600"/>
              <a:gd name="T27" fmla="*/ 107156 h 228600"/>
              <a:gd name="T28" fmla="*/ 118765 w 228600"/>
              <a:gd name="T29" fmla="*/ 81260 h 228600"/>
              <a:gd name="T30" fmla="*/ 118988 w 228600"/>
              <a:gd name="T31" fmla="*/ 71214 h 228600"/>
              <a:gd name="T32" fmla="*/ 124067 w 228600"/>
              <a:gd name="T33" fmla="*/ 68591 h 228600"/>
              <a:gd name="T34" fmla="*/ 114300 w 228600"/>
              <a:gd name="T35" fmla="*/ 14287 h 228600"/>
              <a:gd name="T36" fmla="*/ 43532 w 228600"/>
              <a:gd name="T37" fmla="*/ 43532 h 228600"/>
              <a:gd name="T38" fmla="*/ 14288 w 228600"/>
              <a:gd name="T39" fmla="*/ 114300 h 228600"/>
              <a:gd name="T40" fmla="*/ 43532 w 228600"/>
              <a:gd name="T41" fmla="*/ 185291 h 228600"/>
              <a:gd name="T42" fmla="*/ 114300 w 228600"/>
              <a:gd name="T43" fmla="*/ 214759 h 228600"/>
              <a:gd name="T44" fmla="*/ 185068 w 228600"/>
              <a:gd name="T45" fmla="*/ 185291 h 228600"/>
              <a:gd name="T46" fmla="*/ 214313 w 228600"/>
              <a:gd name="T47" fmla="*/ 114300 h 228600"/>
              <a:gd name="T48" fmla="*/ 185068 w 228600"/>
              <a:gd name="T49" fmla="*/ 43532 h 228600"/>
              <a:gd name="T50" fmla="*/ 114300 w 228600"/>
              <a:gd name="T51" fmla="*/ 14287 h 228600"/>
              <a:gd name="T52" fmla="*/ 114300 w 228600"/>
              <a:gd name="T53" fmla="*/ 0 h 228600"/>
              <a:gd name="T54" fmla="*/ 195114 w 228600"/>
              <a:gd name="T55" fmla="*/ 33486 h 228600"/>
              <a:gd name="T56" fmla="*/ 228600 w 228600"/>
              <a:gd name="T57" fmla="*/ 114300 h 228600"/>
              <a:gd name="T58" fmla="*/ 195114 w 228600"/>
              <a:gd name="T59" fmla="*/ 195113 h 228600"/>
              <a:gd name="T60" fmla="*/ 114300 w 228600"/>
              <a:gd name="T61" fmla="*/ 228600 h 228600"/>
              <a:gd name="T62" fmla="*/ 33487 w 228600"/>
              <a:gd name="T63" fmla="*/ 195113 h 228600"/>
              <a:gd name="T64" fmla="*/ 0 w 228600"/>
              <a:gd name="T65" fmla="*/ 114300 h 228600"/>
              <a:gd name="T66" fmla="*/ 33487 w 228600"/>
              <a:gd name="T67" fmla="*/ 33486 h 228600"/>
              <a:gd name="T68" fmla="*/ 114300 w 228600"/>
              <a:gd name="T69" fmla="*/ 0 h 228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28600" h="228600">
                <a:moveTo>
                  <a:pt x="124067" y="68591"/>
                </a:moveTo>
                <a:cubicBezTo>
                  <a:pt x="125741" y="68554"/>
                  <a:pt x="127397" y="69354"/>
                  <a:pt x="129034" y="70991"/>
                </a:cubicBezTo>
                <a:lnTo>
                  <a:pt x="171004" y="114300"/>
                </a:lnTo>
                <a:lnTo>
                  <a:pt x="129034" y="157609"/>
                </a:lnTo>
                <a:cubicBezTo>
                  <a:pt x="127546" y="159097"/>
                  <a:pt x="125834" y="159841"/>
                  <a:pt x="123900" y="159841"/>
                </a:cubicBezTo>
                <a:cubicBezTo>
                  <a:pt x="121965" y="159841"/>
                  <a:pt x="120253" y="159097"/>
                  <a:pt x="118765" y="157609"/>
                </a:cubicBezTo>
                <a:cubicBezTo>
                  <a:pt x="115491" y="154334"/>
                  <a:pt x="115491" y="151060"/>
                  <a:pt x="118765" y="147786"/>
                </a:cubicBezTo>
                <a:lnTo>
                  <a:pt x="145108" y="121443"/>
                </a:lnTo>
                <a:lnTo>
                  <a:pt x="64294" y="121443"/>
                </a:lnTo>
                <a:cubicBezTo>
                  <a:pt x="62210" y="121443"/>
                  <a:pt x="60499" y="120699"/>
                  <a:pt x="59159" y="119211"/>
                </a:cubicBezTo>
                <a:cubicBezTo>
                  <a:pt x="57820" y="117723"/>
                  <a:pt x="57150" y="116011"/>
                  <a:pt x="57150" y="114076"/>
                </a:cubicBezTo>
                <a:cubicBezTo>
                  <a:pt x="57150" y="112142"/>
                  <a:pt x="57820" y="110505"/>
                  <a:pt x="59159" y="109165"/>
                </a:cubicBezTo>
                <a:cubicBezTo>
                  <a:pt x="60499" y="107826"/>
                  <a:pt x="62210" y="107156"/>
                  <a:pt x="64294" y="107156"/>
                </a:cubicBezTo>
                <a:lnTo>
                  <a:pt x="144661" y="107156"/>
                </a:lnTo>
                <a:lnTo>
                  <a:pt x="118765" y="81260"/>
                </a:lnTo>
                <a:cubicBezTo>
                  <a:pt x="115491" y="77986"/>
                  <a:pt x="115565" y="74637"/>
                  <a:pt x="118988" y="71214"/>
                </a:cubicBezTo>
                <a:cubicBezTo>
                  <a:pt x="120700" y="69502"/>
                  <a:pt x="122393" y="68628"/>
                  <a:pt x="124067" y="68591"/>
                </a:cubicBezTo>
                <a:close/>
                <a:moveTo>
                  <a:pt x="114300" y="14287"/>
                </a:moveTo>
                <a:cubicBezTo>
                  <a:pt x="86618" y="14287"/>
                  <a:pt x="63029" y="24035"/>
                  <a:pt x="43532" y="43532"/>
                </a:cubicBezTo>
                <a:cubicBezTo>
                  <a:pt x="24036" y="63028"/>
                  <a:pt x="14288" y="86618"/>
                  <a:pt x="14288" y="114300"/>
                </a:cubicBezTo>
                <a:cubicBezTo>
                  <a:pt x="14288" y="141982"/>
                  <a:pt x="24036" y="165645"/>
                  <a:pt x="43532" y="185291"/>
                </a:cubicBezTo>
                <a:cubicBezTo>
                  <a:pt x="63029" y="204936"/>
                  <a:pt x="86618" y="214759"/>
                  <a:pt x="114300" y="214759"/>
                </a:cubicBezTo>
                <a:cubicBezTo>
                  <a:pt x="141982" y="214759"/>
                  <a:pt x="165572" y="204936"/>
                  <a:pt x="185068" y="185291"/>
                </a:cubicBezTo>
                <a:cubicBezTo>
                  <a:pt x="204564" y="165645"/>
                  <a:pt x="214313" y="141982"/>
                  <a:pt x="214313" y="114300"/>
                </a:cubicBezTo>
                <a:cubicBezTo>
                  <a:pt x="214313" y="86618"/>
                  <a:pt x="204564" y="63028"/>
                  <a:pt x="185068" y="43532"/>
                </a:cubicBezTo>
                <a:cubicBezTo>
                  <a:pt x="165572" y="24035"/>
                  <a:pt x="141982" y="14287"/>
                  <a:pt x="114300" y="14287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0"/>
                  <a:pt x="228600" y="82748"/>
                  <a:pt x="228600" y="114300"/>
                </a:cubicBezTo>
                <a:cubicBezTo>
                  <a:pt x="228600" y="145851"/>
                  <a:pt x="217438" y="172789"/>
                  <a:pt x="195114" y="195113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3"/>
                </a:cubicBezTo>
                <a:cubicBezTo>
                  <a:pt x="11162" y="172789"/>
                  <a:pt x="0" y="145851"/>
                  <a:pt x="0" y="114300"/>
                </a:cubicBezTo>
                <a:cubicBezTo>
                  <a:pt x="0" y="82748"/>
                  <a:pt x="11162" y="55810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58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671</Words>
  <Application>Microsoft Office PowerPoint</Application>
  <PresentationFormat>宽屏</PresentationFormat>
  <Paragraphs>132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FontAwesome</vt:lpstr>
      <vt:lpstr>Microsoft YaHei UI</vt:lpstr>
      <vt:lpstr>Open Sans</vt:lpstr>
      <vt:lpstr>Roboto</vt:lpstr>
      <vt:lpstr>方正综艺简体</vt:lpstr>
      <vt:lpstr>宋体</vt:lpstr>
      <vt:lpstr>微软雅黑</vt:lpstr>
      <vt:lpstr>Arial</vt:lpstr>
      <vt:lpstr>Calibri</vt:lpstr>
      <vt:lpstr>Calibri Light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BOSSPPT2017-2018极简风格</dc:title>
  <dc:subject>BOSSPPT 2017-2018</dc:subject>
  <dc:creator>BOSSPPT 2017-2018</dc:creator>
  <cp:keywords>BOSSPPT顶尖职业文案</cp:keywords>
  <dc:description>BOSSPPT致力于提供高质量，有品质的模板，拒绝垃圾模板！_x000d_
本模板由bossppt设计师制作或制作师二次制作整理，bossppt为此花费了大量心血。_x000d_
如果非本店购买，请直接向盗版店进行索赔。_x000d_
本店淘宝唯一购买网址：https://chinappt.taobao.com</dc:description>
  <cp:lastModifiedBy>扬</cp:lastModifiedBy>
  <cp:revision>2</cp:revision>
  <dcterms:created xsi:type="dcterms:W3CDTF">2017-03-04T01:28:51Z</dcterms:created>
  <dcterms:modified xsi:type="dcterms:W3CDTF">2018-01-14T06:07:06Z</dcterms:modified>
  <cp:category>店铺： BOSSPPT顶尖职业文案</cp:category>
  <cp:contentStatus>BOSSPPT</cp:contentStatus>
</cp:coreProperties>
</file>