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8.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9.xml" ContentType="application/vnd.openxmlformats-officedocument.theme+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theme/theme10.xml" ContentType="application/vnd.openxmlformats-officedocument.theme+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theme/theme11.xml" ContentType="application/vnd.openxmlformats-officedocument.theme+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theme/theme1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72" r:id="rId1"/>
    <p:sldMasterId id="2147483684" r:id="rId2"/>
    <p:sldMasterId id="2147483685" r:id="rId3"/>
    <p:sldMasterId id="2147483686" r:id="rId4"/>
    <p:sldMasterId id="2147483687" r:id="rId5"/>
    <p:sldMasterId id="2147483688" r:id="rId6"/>
    <p:sldMasterId id="2147483689" r:id="rId7"/>
    <p:sldMasterId id="2147483690" r:id="rId8"/>
    <p:sldMasterId id="2147483691" r:id="rId9"/>
    <p:sldMasterId id="2147483692" r:id="rId10"/>
    <p:sldMasterId id="2147483693" r:id="rId11"/>
    <p:sldMasterId id="2147483694" r:id="rId12"/>
  </p:sldMasterIdLst>
  <p:sldIdLst>
    <p:sldId id="256" r:id="rId13"/>
    <p:sldId id="316" r:id="rId14"/>
    <p:sldId id="315" r:id="rId15"/>
    <p:sldId id="281" r:id="rId16"/>
    <p:sldId id="340" r:id="rId17"/>
    <p:sldId id="341" r:id="rId18"/>
    <p:sldId id="317" r:id="rId19"/>
    <p:sldId id="318" r:id="rId20"/>
    <p:sldId id="319" r:id="rId21"/>
    <p:sldId id="320" r:id="rId22"/>
    <p:sldId id="321" r:id="rId23"/>
    <p:sldId id="322" r:id="rId24"/>
    <p:sldId id="323" r:id="rId25"/>
    <p:sldId id="337" r:id="rId26"/>
    <p:sldId id="338" r:id="rId27"/>
    <p:sldId id="324" r:id="rId28"/>
    <p:sldId id="325" r:id="rId29"/>
    <p:sldId id="326" r:id="rId30"/>
    <p:sldId id="327" r:id="rId31"/>
    <p:sldId id="330" r:id="rId32"/>
    <p:sldId id="331" r:id="rId33"/>
    <p:sldId id="329" r:id="rId34"/>
    <p:sldId id="332" r:id="rId35"/>
    <p:sldId id="333" r:id="rId36"/>
    <p:sldId id="334" r:id="rId37"/>
    <p:sldId id="335" r:id="rId38"/>
    <p:sldId id="336" r:id="rId39"/>
    <p:sldId id="293" r:id="rId40"/>
    <p:sldId id="304" r:id="rId41"/>
    <p:sldId id="305" r:id="rId42"/>
    <p:sldId id="306" r:id="rId43"/>
    <p:sldId id="307" r:id="rId44"/>
    <p:sldId id="308" r:id="rId45"/>
    <p:sldId id="309" r:id="rId46"/>
    <p:sldId id="310" r:id="rId47"/>
    <p:sldId id="311" r:id="rId48"/>
    <p:sldId id="312" r:id="rId49"/>
    <p:sldId id="313" r:id="rId50"/>
    <p:sldId id="314" r:id="rId51"/>
    <p:sldId id="303" r:id="rId52"/>
    <p:sldId id="294" r:id="rId53"/>
    <p:sldId id="296" r:id="rId54"/>
    <p:sldId id="297" r:id="rId55"/>
    <p:sldId id="298" r:id="rId56"/>
    <p:sldId id="299" r:id="rId57"/>
    <p:sldId id="300" r:id="rId58"/>
    <p:sldId id="301" r:id="rId59"/>
    <p:sldId id="302" r:id="rId60"/>
    <p:sldId id="339" r:id="rId61"/>
    <p:sldId id="342" r:id="rId62"/>
  </p:sldIdLst>
  <p:sldSz cx="12192000" cy="6858000"/>
  <p:notesSz cx="6858000" cy="9144000"/>
  <p:embeddedFontLst>
    <p:embeddedFont>
      <p:font typeface="造字工房悦黑体验版常规体" panose="02010600030101010101" charset="-122"/>
      <p:regular r:id="rId63"/>
    </p:embeddedFont>
    <p:embeddedFont>
      <p:font typeface="Calibri" panose="020F0502020204030204" pitchFamily="34" charset="0"/>
      <p:regular r:id="rId64"/>
      <p:bold r:id="rId65"/>
      <p:italic r:id="rId66"/>
      <p:boldItalic r:id="rId67"/>
    </p:embeddedFont>
    <p:embeddedFont>
      <p:font typeface="黑体" panose="02010609060101010101" pitchFamily="49" charset="-122"/>
      <p:regular r:id="rId68"/>
    </p:embeddedFont>
  </p:embeddedFontLst>
  <p:defaultTex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CA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99" d="100"/>
          <a:sy n="99" d="100"/>
        </p:scale>
        <p:origin x="-996" y="-96"/>
      </p:cViewPr>
      <p:guideLst>
        <p:guide orient="horz" pos="2184"/>
        <p:guide pos="3826"/>
      </p:guideLst>
    </p:cSldViewPr>
  </p:slideViewPr>
  <p:notesTextViewPr>
    <p:cViewPr>
      <p:scale>
        <a:sx n="100" d="100"/>
        <a:sy n="100" d="100"/>
      </p:scale>
      <p:origin x="0" y="0"/>
    </p:cViewPr>
  </p:notesTextViewPr>
  <p:gridSpacing cx="72005" cy="72005"/>
</p:viewPr>
</file>

<file path=ppt/_rels/presentation.xml.rels><?xml version="1.0" encoding="UTF-8" standalone="yes"?>
<Relationships xmlns="http://schemas.openxmlformats.org/package/2006/relationships"><Relationship Id="rId13" Type="http://schemas.openxmlformats.org/officeDocument/2006/relationships/slide" Target="slides/slide1.xml"/><Relationship Id="rId18" Type="http://schemas.openxmlformats.org/officeDocument/2006/relationships/slide" Target="slides/slide6.xml"/><Relationship Id="rId26" Type="http://schemas.openxmlformats.org/officeDocument/2006/relationships/slide" Target="slides/slide14.xml"/><Relationship Id="rId39" Type="http://schemas.openxmlformats.org/officeDocument/2006/relationships/slide" Target="slides/slide27.xml"/><Relationship Id="rId21" Type="http://schemas.openxmlformats.org/officeDocument/2006/relationships/slide" Target="slides/slide9.xml"/><Relationship Id="rId34" Type="http://schemas.openxmlformats.org/officeDocument/2006/relationships/slide" Target="slides/slide22.xml"/><Relationship Id="rId42" Type="http://schemas.openxmlformats.org/officeDocument/2006/relationships/slide" Target="slides/slide30.xml"/><Relationship Id="rId47" Type="http://schemas.openxmlformats.org/officeDocument/2006/relationships/slide" Target="slides/slide35.xml"/><Relationship Id="rId50" Type="http://schemas.openxmlformats.org/officeDocument/2006/relationships/slide" Target="slides/slide38.xml"/><Relationship Id="rId55" Type="http://schemas.openxmlformats.org/officeDocument/2006/relationships/slide" Target="slides/slide43.xml"/><Relationship Id="rId63" Type="http://schemas.openxmlformats.org/officeDocument/2006/relationships/font" Target="fonts/font1.fntdata"/><Relationship Id="rId68" Type="http://schemas.openxmlformats.org/officeDocument/2006/relationships/font" Target="fonts/font6.fntdata"/><Relationship Id="rId7" Type="http://schemas.openxmlformats.org/officeDocument/2006/relationships/slideMaster" Target="slideMasters/slideMaster7.xml"/><Relationship Id="rId71"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4.xml"/><Relationship Id="rId29" Type="http://schemas.openxmlformats.org/officeDocument/2006/relationships/slide" Target="slides/slide17.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slide" Target="slides/slide12.xml"/><Relationship Id="rId32" Type="http://schemas.openxmlformats.org/officeDocument/2006/relationships/slide" Target="slides/slide20.xml"/><Relationship Id="rId37" Type="http://schemas.openxmlformats.org/officeDocument/2006/relationships/slide" Target="slides/slide25.xml"/><Relationship Id="rId40" Type="http://schemas.openxmlformats.org/officeDocument/2006/relationships/slide" Target="slides/slide28.xml"/><Relationship Id="rId45" Type="http://schemas.openxmlformats.org/officeDocument/2006/relationships/slide" Target="slides/slide33.xml"/><Relationship Id="rId53" Type="http://schemas.openxmlformats.org/officeDocument/2006/relationships/slide" Target="slides/slide41.xml"/><Relationship Id="rId58" Type="http://schemas.openxmlformats.org/officeDocument/2006/relationships/slide" Target="slides/slide46.xml"/><Relationship Id="rId66" Type="http://schemas.openxmlformats.org/officeDocument/2006/relationships/font" Target="fonts/font4.fntdata"/><Relationship Id="rId5" Type="http://schemas.openxmlformats.org/officeDocument/2006/relationships/slideMaster" Target="slideMasters/slideMaster5.xml"/><Relationship Id="rId15" Type="http://schemas.openxmlformats.org/officeDocument/2006/relationships/slide" Target="slides/slide3.xml"/><Relationship Id="rId23" Type="http://schemas.openxmlformats.org/officeDocument/2006/relationships/slide" Target="slides/slide11.xml"/><Relationship Id="rId28" Type="http://schemas.openxmlformats.org/officeDocument/2006/relationships/slide" Target="slides/slide16.xml"/><Relationship Id="rId36" Type="http://schemas.openxmlformats.org/officeDocument/2006/relationships/slide" Target="slides/slide24.xml"/><Relationship Id="rId49" Type="http://schemas.openxmlformats.org/officeDocument/2006/relationships/slide" Target="slides/slide37.xml"/><Relationship Id="rId57" Type="http://schemas.openxmlformats.org/officeDocument/2006/relationships/slide" Target="slides/slide45.xml"/><Relationship Id="rId61" Type="http://schemas.openxmlformats.org/officeDocument/2006/relationships/slide" Target="slides/slide49.xml"/><Relationship Id="rId10" Type="http://schemas.openxmlformats.org/officeDocument/2006/relationships/slideMaster" Target="slideMasters/slideMaster10.xml"/><Relationship Id="rId19" Type="http://schemas.openxmlformats.org/officeDocument/2006/relationships/slide" Target="slides/slide7.xml"/><Relationship Id="rId31" Type="http://schemas.openxmlformats.org/officeDocument/2006/relationships/slide" Target="slides/slide19.xml"/><Relationship Id="rId44" Type="http://schemas.openxmlformats.org/officeDocument/2006/relationships/slide" Target="slides/slide32.xml"/><Relationship Id="rId52" Type="http://schemas.openxmlformats.org/officeDocument/2006/relationships/slide" Target="slides/slide40.xml"/><Relationship Id="rId60" Type="http://schemas.openxmlformats.org/officeDocument/2006/relationships/slide" Target="slides/slide48.xml"/><Relationship Id="rId65" Type="http://schemas.openxmlformats.org/officeDocument/2006/relationships/font" Target="fonts/font3.fntdata"/><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2.xml"/><Relationship Id="rId22" Type="http://schemas.openxmlformats.org/officeDocument/2006/relationships/slide" Target="slides/slide10.xml"/><Relationship Id="rId27" Type="http://schemas.openxmlformats.org/officeDocument/2006/relationships/slide" Target="slides/slide15.xml"/><Relationship Id="rId30" Type="http://schemas.openxmlformats.org/officeDocument/2006/relationships/slide" Target="slides/slide18.xml"/><Relationship Id="rId35" Type="http://schemas.openxmlformats.org/officeDocument/2006/relationships/slide" Target="slides/slide23.xml"/><Relationship Id="rId43" Type="http://schemas.openxmlformats.org/officeDocument/2006/relationships/slide" Target="slides/slide31.xml"/><Relationship Id="rId48" Type="http://schemas.openxmlformats.org/officeDocument/2006/relationships/slide" Target="slides/slide36.xml"/><Relationship Id="rId56" Type="http://schemas.openxmlformats.org/officeDocument/2006/relationships/slide" Target="slides/slide44.xml"/><Relationship Id="rId64" Type="http://schemas.openxmlformats.org/officeDocument/2006/relationships/font" Target="fonts/font2.fntdata"/><Relationship Id="rId69" Type="http://schemas.openxmlformats.org/officeDocument/2006/relationships/presProps" Target="presProps.xml"/><Relationship Id="rId8" Type="http://schemas.openxmlformats.org/officeDocument/2006/relationships/slideMaster" Target="slideMasters/slideMaster8.xml"/><Relationship Id="rId51" Type="http://schemas.openxmlformats.org/officeDocument/2006/relationships/slide" Target="slides/slide39.xml"/><Relationship Id="rId72" Type="http://schemas.openxmlformats.org/officeDocument/2006/relationships/tableStyles" Target="tableStyles.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 Target="slides/slide5.xml"/><Relationship Id="rId25" Type="http://schemas.openxmlformats.org/officeDocument/2006/relationships/slide" Target="slides/slide13.xml"/><Relationship Id="rId33" Type="http://schemas.openxmlformats.org/officeDocument/2006/relationships/slide" Target="slides/slide21.xml"/><Relationship Id="rId38" Type="http://schemas.openxmlformats.org/officeDocument/2006/relationships/slide" Target="slides/slide26.xml"/><Relationship Id="rId46" Type="http://schemas.openxmlformats.org/officeDocument/2006/relationships/slide" Target="slides/slide34.xml"/><Relationship Id="rId59" Type="http://schemas.openxmlformats.org/officeDocument/2006/relationships/slide" Target="slides/slide47.xml"/><Relationship Id="rId67" Type="http://schemas.openxmlformats.org/officeDocument/2006/relationships/font" Target="fonts/font5.fntdata"/><Relationship Id="rId20" Type="http://schemas.openxmlformats.org/officeDocument/2006/relationships/slide" Target="slides/slide8.xml"/><Relationship Id="rId41" Type="http://schemas.openxmlformats.org/officeDocument/2006/relationships/slide" Target="slides/slide29.xml"/><Relationship Id="rId54" Type="http://schemas.openxmlformats.org/officeDocument/2006/relationships/slide" Target="slides/slide42.xml"/><Relationship Id="rId62" Type="http://schemas.openxmlformats.org/officeDocument/2006/relationships/slide" Target="slides/slide50.xml"/><Relationship Id="rId70"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2"/>
          <p:cNvSpPr>
            <a:spLocks noGrp="1" noChangeArrowheads="1"/>
          </p:cNvSpPr>
          <p:nvPr>
            <p:ph type="dt" sz="half" idx="10"/>
          </p:nvPr>
        </p:nvSpPr>
        <p:spPr>
          <a:ln/>
        </p:spPr>
        <p:txBody>
          <a:bodyPr/>
          <a:lstStyle>
            <a:lvl1pPr>
              <a:defRPr/>
            </a:lvl1pPr>
          </a:lstStyle>
          <a:p>
            <a:pPr>
              <a:defRPr/>
            </a:pPr>
            <a:fld id="{FE29B94B-D355-4218-8355-B1D7BF78F368}" type="datetime1">
              <a:rPr lang="zh-CN" altLang="en-US"/>
              <a:pPr>
                <a:defRPr/>
              </a:pPr>
              <a:t>2016/9/9 Friday</a:t>
            </a:fld>
            <a:endParaRPr lang="zh-CN" altLang="en-US"/>
          </a:p>
        </p:txBody>
      </p:sp>
      <p:sp>
        <p:nvSpPr>
          <p:cNvPr id="5"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4"/>
          <p:cNvSpPr>
            <a:spLocks noGrp="1" noChangeArrowheads="1"/>
          </p:cNvSpPr>
          <p:nvPr>
            <p:ph type="sldNum" sz="quarter" idx="12"/>
          </p:nvPr>
        </p:nvSpPr>
        <p:spPr>
          <a:ln/>
        </p:spPr>
        <p:txBody>
          <a:bodyPr/>
          <a:lstStyle>
            <a:lvl1pPr>
              <a:defRPr/>
            </a:lvl1pPr>
          </a:lstStyle>
          <a:p>
            <a:pPr>
              <a:defRPr/>
            </a:pPr>
            <a:fld id="{72F6D32E-8B26-4E94-8A91-5884C535BE30}" type="slidenum">
              <a:rPr lang="zh-CN" altLang="en-US"/>
              <a:pPr>
                <a:defRPr/>
              </a:pPr>
              <a:t>‹#›</a:t>
            </a:fld>
            <a:endParaRPr lang="zh-CN" altLang="en-US"/>
          </a:p>
        </p:txBody>
      </p:sp>
    </p:spTree>
    <p:extLst>
      <p:ext uri="{BB962C8B-B14F-4D97-AF65-F5344CB8AC3E}">
        <p14:creationId xmlns:p14="http://schemas.microsoft.com/office/powerpoint/2010/main" val="1780869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2"/>
          <p:cNvSpPr>
            <a:spLocks noGrp="1" noChangeArrowheads="1"/>
          </p:cNvSpPr>
          <p:nvPr>
            <p:ph type="dt" sz="half" idx="10"/>
          </p:nvPr>
        </p:nvSpPr>
        <p:spPr>
          <a:ln/>
        </p:spPr>
        <p:txBody>
          <a:bodyPr/>
          <a:lstStyle>
            <a:lvl1pPr>
              <a:defRPr/>
            </a:lvl1pPr>
          </a:lstStyle>
          <a:p>
            <a:pPr>
              <a:defRPr/>
            </a:pPr>
            <a:fld id="{ADA65D3E-D4DC-4923-A50B-112F6DE18FA3}" type="datetime1">
              <a:rPr lang="zh-CN" altLang="en-US"/>
              <a:pPr>
                <a:defRPr/>
              </a:pPr>
              <a:t>2016/9/9 Friday</a:t>
            </a:fld>
            <a:endParaRPr lang="zh-CN" altLang="en-US"/>
          </a:p>
        </p:txBody>
      </p:sp>
      <p:sp>
        <p:nvSpPr>
          <p:cNvPr id="5"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4"/>
          <p:cNvSpPr>
            <a:spLocks noGrp="1" noChangeArrowheads="1"/>
          </p:cNvSpPr>
          <p:nvPr>
            <p:ph type="sldNum" sz="quarter" idx="12"/>
          </p:nvPr>
        </p:nvSpPr>
        <p:spPr>
          <a:ln/>
        </p:spPr>
        <p:txBody>
          <a:bodyPr/>
          <a:lstStyle>
            <a:lvl1pPr>
              <a:defRPr/>
            </a:lvl1pPr>
          </a:lstStyle>
          <a:p>
            <a:pPr>
              <a:defRPr/>
            </a:pPr>
            <a:fld id="{5CF849BB-0B34-475E-BED7-460F3B0B25D6}" type="slidenum">
              <a:rPr lang="zh-CN" altLang="en-US"/>
              <a:pPr>
                <a:defRPr/>
              </a:pPr>
              <a:t>‹#›</a:t>
            </a:fld>
            <a:endParaRPr lang="zh-CN" altLang="en-US"/>
          </a:p>
        </p:txBody>
      </p:sp>
    </p:spTree>
    <p:extLst>
      <p:ext uri="{BB962C8B-B14F-4D97-AF65-F5344CB8AC3E}">
        <p14:creationId xmlns:p14="http://schemas.microsoft.com/office/powerpoint/2010/main" val="3463229039"/>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smtClean="0"/>
            </a:lvl1pPr>
          </a:lstStyle>
          <a:p>
            <a:pPr>
              <a:defRPr/>
            </a:pPr>
            <a:fld id="{BBB41F4E-68BD-45CB-AF35-419E630BAED2}" type="datetime1">
              <a:rPr lang="zh-CN" altLang="en-US"/>
              <a:pPr>
                <a:defRPr/>
              </a:pPr>
              <a:t>2016/9/9 Friday</a:t>
            </a:fld>
            <a:endParaRPr lang="zh-CN" altLang="en-US" sz="1800">
              <a:solidFill>
                <a:schemeClr val="tx1"/>
              </a:solidFill>
              <a:ea typeface="宋体" pitchFamily="2" charset="-122"/>
            </a:endParaRPr>
          </a:p>
        </p:txBody>
      </p:sp>
      <p:sp>
        <p:nvSpPr>
          <p:cNvPr id="5" name="页脚占位符 4"/>
          <p:cNvSpPr>
            <a:spLocks noGrp="1"/>
          </p:cNvSpPr>
          <p:nvPr>
            <p:ph type="ftr" sz="quarter" idx="11"/>
          </p:nvPr>
        </p:nvSpPr>
        <p:spPr/>
        <p:txBody>
          <a:bodyPr/>
          <a:lstStyle>
            <a:lvl1pPr>
              <a:defRPr smtClean="0"/>
            </a:lvl1pPr>
          </a:lstStyle>
          <a:p>
            <a:pPr>
              <a:defRPr/>
            </a:pPr>
            <a:endParaRPr lang="zh-CN" altLang="en-US"/>
          </a:p>
        </p:txBody>
      </p:sp>
      <p:sp>
        <p:nvSpPr>
          <p:cNvPr id="6" name="灯片编号占位符 5"/>
          <p:cNvSpPr>
            <a:spLocks noGrp="1"/>
          </p:cNvSpPr>
          <p:nvPr>
            <p:ph type="sldNum" sz="quarter" idx="12"/>
          </p:nvPr>
        </p:nvSpPr>
        <p:spPr/>
        <p:txBody>
          <a:bodyPr/>
          <a:lstStyle>
            <a:lvl1pPr>
              <a:defRPr smtClean="0"/>
            </a:lvl1pPr>
          </a:lstStyle>
          <a:p>
            <a:pPr>
              <a:defRPr/>
            </a:pPr>
            <a:fld id="{5BB1E07A-AEA5-4250-9C72-7DD972DAAEFE}" type="slidenum">
              <a:rPr lang="zh-CN" altLang="en-US"/>
              <a:pPr>
                <a:defRPr/>
              </a:pPr>
              <a:t>‹#›</a:t>
            </a:fld>
            <a:endParaRPr lang="zh-CN" altLang="en-US" sz="1800">
              <a:solidFill>
                <a:schemeClr val="tx1"/>
              </a:solidFill>
              <a:ea typeface="宋体" pitchFamily="2" charset="-122"/>
            </a:endParaRPr>
          </a:p>
        </p:txBody>
      </p:sp>
    </p:spTree>
    <p:extLst>
      <p:ext uri="{BB962C8B-B14F-4D97-AF65-F5344CB8AC3E}">
        <p14:creationId xmlns:p14="http://schemas.microsoft.com/office/powerpoint/2010/main" val="1636222752"/>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smtClean="0"/>
            </a:lvl1pPr>
          </a:lstStyle>
          <a:p>
            <a:pPr>
              <a:defRPr/>
            </a:pPr>
            <a:fld id="{F0555764-F48D-4F4B-9084-2F18F42D4850}" type="datetime1">
              <a:rPr lang="zh-CN" altLang="en-US"/>
              <a:pPr>
                <a:defRPr/>
              </a:pPr>
              <a:t>2016/9/9 Friday</a:t>
            </a:fld>
            <a:endParaRPr lang="zh-CN" altLang="en-US" sz="1800">
              <a:solidFill>
                <a:schemeClr val="tx1"/>
              </a:solidFill>
              <a:ea typeface="宋体" pitchFamily="2" charset="-122"/>
            </a:endParaRPr>
          </a:p>
        </p:txBody>
      </p:sp>
      <p:sp>
        <p:nvSpPr>
          <p:cNvPr id="5" name="页脚占位符 4"/>
          <p:cNvSpPr>
            <a:spLocks noGrp="1"/>
          </p:cNvSpPr>
          <p:nvPr>
            <p:ph type="ftr" sz="quarter" idx="11"/>
          </p:nvPr>
        </p:nvSpPr>
        <p:spPr/>
        <p:txBody>
          <a:bodyPr/>
          <a:lstStyle>
            <a:lvl1pPr>
              <a:defRPr smtClean="0"/>
            </a:lvl1pPr>
          </a:lstStyle>
          <a:p>
            <a:pPr>
              <a:defRPr/>
            </a:pPr>
            <a:endParaRPr lang="zh-CN" altLang="en-US"/>
          </a:p>
        </p:txBody>
      </p:sp>
      <p:sp>
        <p:nvSpPr>
          <p:cNvPr id="6" name="灯片编号占位符 5"/>
          <p:cNvSpPr>
            <a:spLocks noGrp="1"/>
          </p:cNvSpPr>
          <p:nvPr>
            <p:ph type="sldNum" sz="quarter" idx="12"/>
          </p:nvPr>
        </p:nvSpPr>
        <p:spPr/>
        <p:txBody>
          <a:bodyPr/>
          <a:lstStyle>
            <a:lvl1pPr>
              <a:defRPr smtClean="0"/>
            </a:lvl1pPr>
          </a:lstStyle>
          <a:p>
            <a:pPr>
              <a:defRPr/>
            </a:pPr>
            <a:fld id="{59D4734F-EBD8-44CD-BF58-A2BC1A1B2F2A}" type="slidenum">
              <a:rPr lang="zh-CN" altLang="en-US"/>
              <a:pPr>
                <a:defRPr/>
              </a:pPr>
              <a:t>‹#›</a:t>
            </a:fld>
            <a:endParaRPr lang="zh-CN" altLang="en-US" sz="1800">
              <a:solidFill>
                <a:schemeClr val="tx1"/>
              </a:solidFill>
              <a:ea typeface="宋体" pitchFamily="2" charset="-122"/>
            </a:endParaRPr>
          </a:p>
        </p:txBody>
      </p:sp>
    </p:spTree>
    <p:extLst>
      <p:ext uri="{BB962C8B-B14F-4D97-AF65-F5344CB8AC3E}">
        <p14:creationId xmlns:p14="http://schemas.microsoft.com/office/powerpoint/2010/main" val="3964884229"/>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smtClean="0"/>
            </a:lvl1pPr>
          </a:lstStyle>
          <a:p>
            <a:pPr>
              <a:defRPr/>
            </a:pPr>
            <a:fld id="{CB25395A-0283-428A-8F09-E1811EEBBBCF}" type="datetime1">
              <a:rPr lang="zh-CN" altLang="en-US"/>
              <a:pPr>
                <a:defRPr/>
              </a:pPr>
              <a:t>2016/9/9 Friday</a:t>
            </a:fld>
            <a:endParaRPr lang="zh-CN" altLang="en-US" sz="1800">
              <a:solidFill>
                <a:schemeClr val="tx1"/>
              </a:solidFill>
              <a:ea typeface="宋体" pitchFamily="2" charset="-122"/>
            </a:endParaRPr>
          </a:p>
        </p:txBody>
      </p:sp>
      <p:sp>
        <p:nvSpPr>
          <p:cNvPr id="5" name="页脚占位符 4"/>
          <p:cNvSpPr>
            <a:spLocks noGrp="1"/>
          </p:cNvSpPr>
          <p:nvPr>
            <p:ph type="ftr" sz="quarter" idx="11"/>
          </p:nvPr>
        </p:nvSpPr>
        <p:spPr/>
        <p:txBody>
          <a:bodyPr/>
          <a:lstStyle>
            <a:lvl1pPr>
              <a:defRPr smtClean="0"/>
            </a:lvl1pPr>
          </a:lstStyle>
          <a:p>
            <a:pPr>
              <a:defRPr/>
            </a:pPr>
            <a:endParaRPr lang="zh-CN" altLang="en-US"/>
          </a:p>
        </p:txBody>
      </p:sp>
      <p:sp>
        <p:nvSpPr>
          <p:cNvPr id="6" name="灯片编号占位符 5"/>
          <p:cNvSpPr>
            <a:spLocks noGrp="1"/>
          </p:cNvSpPr>
          <p:nvPr>
            <p:ph type="sldNum" sz="quarter" idx="12"/>
          </p:nvPr>
        </p:nvSpPr>
        <p:spPr/>
        <p:txBody>
          <a:bodyPr/>
          <a:lstStyle>
            <a:lvl1pPr>
              <a:defRPr smtClean="0"/>
            </a:lvl1pPr>
          </a:lstStyle>
          <a:p>
            <a:pPr>
              <a:defRPr/>
            </a:pPr>
            <a:fld id="{A5935763-9789-49EF-85C6-B84C0FB28020}" type="slidenum">
              <a:rPr lang="zh-CN" altLang="en-US"/>
              <a:pPr>
                <a:defRPr/>
              </a:pPr>
              <a:t>‹#›</a:t>
            </a:fld>
            <a:endParaRPr lang="zh-CN" altLang="en-US" sz="1800">
              <a:solidFill>
                <a:schemeClr val="tx1"/>
              </a:solidFill>
              <a:ea typeface="宋体" pitchFamily="2" charset="-122"/>
            </a:endParaRPr>
          </a:p>
        </p:txBody>
      </p:sp>
    </p:spTree>
    <p:extLst>
      <p:ext uri="{BB962C8B-B14F-4D97-AF65-F5344CB8AC3E}">
        <p14:creationId xmlns:p14="http://schemas.microsoft.com/office/powerpoint/2010/main" val="3147670824"/>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smtClean="0"/>
            </a:lvl1pPr>
          </a:lstStyle>
          <a:p>
            <a:pPr>
              <a:defRPr/>
            </a:pPr>
            <a:fld id="{97285F20-44D0-4FD1-A05D-5708F4CDBD38}" type="datetime1">
              <a:rPr lang="zh-CN" altLang="en-US"/>
              <a:pPr>
                <a:defRPr/>
              </a:pPr>
              <a:t>2016/9/9 Friday</a:t>
            </a:fld>
            <a:endParaRPr lang="zh-CN" altLang="en-US" sz="1800">
              <a:solidFill>
                <a:schemeClr val="tx1"/>
              </a:solidFill>
              <a:ea typeface="宋体" pitchFamily="2" charset="-122"/>
            </a:endParaRPr>
          </a:p>
        </p:txBody>
      </p:sp>
      <p:sp>
        <p:nvSpPr>
          <p:cNvPr id="6" name="页脚占位符 5"/>
          <p:cNvSpPr>
            <a:spLocks noGrp="1"/>
          </p:cNvSpPr>
          <p:nvPr>
            <p:ph type="ftr" sz="quarter" idx="11"/>
          </p:nvPr>
        </p:nvSpPr>
        <p:spPr/>
        <p:txBody>
          <a:bodyPr/>
          <a:lstStyle>
            <a:lvl1pPr>
              <a:defRPr smtClean="0"/>
            </a:lvl1pPr>
          </a:lstStyle>
          <a:p>
            <a:pPr>
              <a:defRPr/>
            </a:pPr>
            <a:endParaRPr lang="zh-CN" altLang="en-US"/>
          </a:p>
        </p:txBody>
      </p:sp>
      <p:sp>
        <p:nvSpPr>
          <p:cNvPr id="7" name="灯片编号占位符 6"/>
          <p:cNvSpPr>
            <a:spLocks noGrp="1"/>
          </p:cNvSpPr>
          <p:nvPr>
            <p:ph type="sldNum" sz="quarter" idx="12"/>
          </p:nvPr>
        </p:nvSpPr>
        <p:spPr/>
        <p:txBody>
          <a:bodyPr/>
          <a:lstStyle>
            <a:lvl1pPr>
              <a:defRPr smtClean="0"/>
            </a:lvl1pPr>
          </a:lstStyle>
          <a:p>
            <a:pPr>
              <a:defRPr/>
            </a:pPr>
            <a:fld id="{267A0A73-2F7F-4EE9-9AFF-1D045AC267A4}" type="slidenum">
              <a:rPr lang="zh-CN" altLang="en-US"/>
              <a:pPr>
                <a:defRPr/>
              </a:pPr>
              <a:t>‹#›</a:t>
            </a:fld>
            <a:endParaRPr lang="zh-CN" altLang="en-US" sz="1800">
              <a:solidFill>
                <a:schemeClr val="tx1"/>
              </a:solidFill>
              <a:ea typeface="宋体" pitchFamily="2" charset="-122"/>
            </a:endParaRPr>
          </a:p>
        </p:txBody>
      </p:sp>
    </p:spTree>
    <p:extLst>
      <p:ext uri="{BB962C8B-B14F-4D97-AF65-F5344CB8AC3E}">
        <p14:creationId xmlns:p14="http://schemas.microsoft.com/office/powerpoint/2010/main" val="870011160"/>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smtClean="0"/>
            </a:lvl1pPr>
          </a:lstStyle>
          <a:p>
            <a:pPr>
              <a:defRPr/>
            </a:pPr>
            <a:fld id="{94526A5C-4CF6-463E-8172-267ED34045CF}" type="datetime1">
              <a:rPr lang="zh-CN" altLang="en-US"/>
              <a:pPr>
                <a:defRPr/>
              </a:pPr>
              <a:t>2016/9/9 Friday</a:t>
            </a:fld>
            <a:endParaRPr lang="zh-CN" altLang="en-US" sz="1800">
              <a:solidFill>
                <a:schemeClr val="tx1"/>
              </a:solidFill>
              <a:ea typeface="宋体" pitchFamily="2" charset="-122"/>
            </a:endParaRPr>
          </a:p>
        </p:txBody>
      </p:sp>
      <p:sp>
        <p:nvSpPr>
          <p:cNvPr id="8" name="页脚占位符 7"/>
          <p:cNvSpPr>
            <a:spLocks noGrp="1"/>
          </p:cNvSpPr>
          <p:nvPr>
            <p:ph type="ftr" sz="quarter" idx="11"/>
          </p:nvPr>
        </p:nvSpPr>
        <p:spPr/>
        <p:txBody>
          <a:bodyPr/>
          <a:lstStyle>
            <a:lvl1pPr>
              <a:defRPr smtClean="0"/>
            </a:lvl1pPr>
          </a:lstStyle>
          <a:p>
            <a:pPr>
              <a:defRPr/>
            </a:pPr>
            <a:endParaRPr lang="zh-CN" altLang="en-US"/>
          </a:p>
        </p:txBody>
      </p:sp>
      <p:sp>
        <p:nvSpPr>
          <p:cNvPr id="9" name="灯片编号占位符 8"/>
          <p:cNvSpPr>
            <a:spLocks noGrp="1"/>
          </p:cNvSpPr>
          <p:nvPr>
            <p:ph type="sldNum" sz="quarter" idx="12"/>
          </p:nvPr>
        </p:nvSpPr>
        <p:spPr/>
        <p:txBody>
          <a:bodyPr/>
          <a:lstStyle>
            <a:lvl1pPr>
              <a:defRPr smtClean="0"/>
            </a:lvl1pPr>
          </a:lstStyle>
          <a:p>
            <a:pPr>
              <a:defRPr/>
            </a:pPr>
            <a:fld id="{7EDAAA99-1110-4DFC-BD51-193FB56A10B2}" type="slidenum">
              <a:rPr lang="zh-CN" altLang="en-US"/>
              <a:pPr>
                <a:defRPr/>
              </a:pPr>
              <a:t>‹#›</a:t>
            </a:fld>
            <a:endParaRPr lang="zh-CN" altLang="en-US" sz="1800">
              <a:solidFill>
                <a:schemeClr val="tx1"/>
              </a:solidFill>
              <a:ea typeface="宋体" pitchFamily="2" charset="-122"/>
            </a:endParaRPr>
          </a:p>
        </p:txBody>
      </p:sp>
    </p:spTree>
    <p:extLst>
      <p:ext uri="{BB962C8B-B14F-4D97-AF65-F5344CB8AC3E}">
        <p14:creationId xmlns:p14="http://schemas.microsoft.com/office/powerpoint/2010/main" val="1684525785"/>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smtClean="0"/>
            </a:lvl1pPr>
          </a:lstStyle>
          <a:p>
            <a:pPr>
              <a:defRPr/>
            </a:pPr>
            <a:fld id="{7BF72EB7-104F-4911-A5AF-5B42C3C86282}" type="datetime1">
              <a:rPr lang="zh-CN" altLang="en-US"/>
              <a:pPr>
                <a:defRPr/>
              </a:pPr>
              <a:t>2016/9/9 Friday</a:t>
            </a:fld>
            <a:endParaRPr lang="zh-CN" altLang="en-US" sz="1800">
              <a:solidFill>
                <a:schemeClr val="tx1"/>
              </a:solidFill>
              <a:ea typeface="宋体" pitchFamily="2" charset="-122"/>
            </a:endParaRPr>
          </a:p>
        </p:txBody>
      </p:sp>
      <p:sp>
        <p:nvSpPr>
          <p:cNvPr id="4" name="页脚占位符 3"/>
          <p:cNvSpPr>
            <a:spLocks noGrp="1"/>
          </p:cNvSpPr>
          <p:nvPr>
            <p:ph type="ftr" sz="quarter" idx="11"/>
          </p:nvPr>
        </p:nvSpPr>
        <p:spPr/>
        <p:txBody>
          <a:bodyPr/>
          <a:lstStyle>
            <a:lvl1pPr>
              <a:defRPr smtClean="0"/>
            </a:lvl1pPr>
          </a:lstStyle>
          <a:p>
            <a:pPr>
              <a:defRPr/>
            </a:pPr>
            <a:endParaRPr lang="zh-CN" altLang="en-US"/>
          </a:p>
        </p:txBody>
      </p:sp>
      <p:sp>
        <p:nvSpPr>
          <p:cNvPr id="5" name="灯片编号占位符 4"/>
          <p:cNvSpPr>
            <a:spLocks noGrp="1"/>
          </p:cNvSpPr>
          <p:nvPr>
            <p:ph type="sldNum" sz="quarter" idx="12"/>
          </p:nvPr>
        </p:nvSpPr>
        <p:spPr/>
        <p:txBody>
          <a:bodyPr/>
          <a:lstStyle>
            <a:lvl1pPr>
              <a:defRPr smtClean="0"/>
            </a:lvl1pPr>
          </a:lstStyle>
          <a:p>
            <a:pPr>
              <a:defRPr/>
            </a:pPr>
            <a:fld id="{FEC3F4B9-AACF-4EBD-9F82-A21FF5AE6F7C}" type="slidenum">
              <a:rPr lang="zh-CN" altLang="en-US"/>
              <a:pPr>
                <a:defRPr/>
              </a:pPr>
              <a:t>‹#›</a:t>
            </a:fld>
            <a:endParaRPr lang="zh-CN" altLang="en-US" sz="1800">
              <a:solidFill>
                <a:schemeClr val="tx1"/>
              </a:solidFill>
              <a:ea typeface="宋体" pitchFamily="2" charset="-122"/>
            </a:endParaRPr>
          </a:p>
        </p:txBody>
      </p:sp>
    </p:spTree>
    <p:extLst>
      <p:ext uri="{BB962C8B-B14F-4D97-AF65-F5344CB8AC3E}">
        <p14:creationId xmlns:p14="http://schemas.microsoft.com/office/powerpoint/2010/main" val="2338634696"/>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smtClean="0"/>
            </a:lvl1pPr>
          </a:lstStyle>
          <a:p>
            <a:pPr>
              <a:defRPr/>
            </a:pPr>
            <a:fld id="{DF3ABBC9-EC6A-460C-8EEF-6C4CF133C27F}" type="datetime1">
              <a:rPr lang="zh-CN" altLang="en-US"/>
              <a:pPr>
                <a:defRPr/>
              </a:pPr>
              <a:t>2016/9/9 Friday</a:t>
            </a:fld>
            <a:endParaRPr lang="zh-CN" altLang="en-US" sz="1800">
              <a:solidFill>
                <a:schemeClr val="tx1"/>
              </a:solidFill>
              <a:ea typeface="宋体" pitchFamily="2" charset="-122"/>
            </a:endParaRPr>
          </a:p>
        </p:txBody>
      </p:sp>
      <p:sp>
        <p:nvSpPr>
          <p:cNvPr id="3" name="页脚占位符 2"/>
          <p:cNvSpPr>
            <a:spLocks noGrp="1"/>
          </p:cNvSpPr>
          <p:nvPr>
            <p:ph type="ftr" sz="quarter" idx="11"/>
          </p:nvPr>
        </p:nvSpPr>
        <p:spPr/>
        <p:txBody>
          <a:bodyPr/>
          <a:lstStyle>
            <a:lvl1pPr>
              <a:defRPr smtClean="0"/>
            </a:lvl1pPr>
          </a:lstStyle>
          <a:p>
            <a:pPr>
              <a:defRPr/>
            </a:pPr>
            <a:endParaRPr lang="zh-CN" altLang="en-US"/>
          </a:p>
        </p:txBody>
      </p:sp>
      <p:sp>
        <p:nvSpPr>
          <p:cNvPr id="4" name="灯片编号占位符 3"/>
          <p:cNvSpPr>
            <a:spLocks noGrp="1"/>
          </p:cNvSpPr>
          <p:nvPr>
            <p:ph type="sldNum" sz="quarter" idx="12"/>
          </p:nvPr>
        </p:nvSpPr>
        <p:spPr/>
        <p:txBody>
          <a:bodyPr/>
          <a:lstStyle>
            <a:lvl1pPr>
              <a:defRPr smtClean="0"/>
            </a:lvl1pPr>
          </a:lstStyle>
          <a:p>
            <a:pPr>
              <a:defRPr/>
            </a:pPr>
            <a:fld id="{6CAB4296-E71D-42BB-B30E-9CF478C56B67}" type="slidenum">
              <a:rPr lang="zh-CN" altLang="en-US"/>
              <a:pPr>
                <a:defRPr/>
              </a:pPr>
              <a:t>‹#›</a:t>
            </a:fld>
            <a:endParaRPr lang="zh-CN" altLang="en-US" sz="1800">
              <a:solidFill>
                <a:schemeClr val="tx1"/>
              </a:solidFill>
              <a:ea typeface="宋体" pitchFamily="2" charset="-122"/>
            </a:endParaRPr>
          </a:p>
        </p:txBody>
      </p:sp>
    </p:spTree>
    <p:extLst>
      <p:ext uri="{BB962C8B-B14F-4D97-AF65-F5344CB8AC3E}">
        <p14:creationId xmlns:p14="http://schemas.microsoft.com/office/powerpoint/2010/main" val="690006058"/>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smtClean="0"/>
            </a:lvl1pPr>
          </a:lstStyle>
          <a:p>
            <a:pPr>
              <a:defRPr/>
            </a:pPr>
            <a:fld id="{04CF4EAC-0D74-4F9F-813B-DEAD3F990B52}" type="datetime1">
              <a:rPr lang="zh-CN" altLang="en-US"/>
              <a:pPr>
                <a:defRPr/>
              </a:pPr>
              <a:t>2016/9/9 Friday</a:t>
            </a:fld>
            <a:endParaRPr lang="zh-CN" altLang="en-US" sz="1800">
              <a:solidFill>
                <a:schemeClr val="tx1"/>
              </a:solidFill>
              <a:ea typeface="宋体" pitchFamily="2" charset="-122"/>
            </a:endParaRPr>
          </a:p>
        </p:txBody>
      </p:sp>
      <p:sp>
        <p:nvSpPr>
          <p:cNvPr id="6" name="页脚占位符 5"/>
          <p:cNvSpPr>
            <a:spLocks noGrp="1"/>
          </p:cNvSpPr>
          <p:nvPr>
            <p:ph type="ftr" sz="quarter" idx="11"/>
          </p:nvPr>
        </p:nvSpPr>
        <p:spPr/>
        <p:txBody>
          <a:bodyPr/>
          <a:lstStyle>
            <a:lvl1pPr>
              <a:defRPr smtClean="0"/>
            </a:lvl1pPr>
          </a:lstStyle>
          <a:p>
            <a:pPr>
              <a:defRPr/>
            </a:pPr>
            <a:endParaRPr lang="zh-CN" altLang="en-US"/>
          </a:p>
        </p:txBody>
      </p:sp>
      <p:sp>
        <p:nvSpPr>
          <p:cNvPr id="7" name="灯片编号占位符 6"/>
          <p:cNvSpPr>
            <a:spLocks noGrp="1"/>
          </p:cNvSpPr>
          <p:nvPr>
            <p:ph type="sldNum" sz="quarter" idx="12"/>
          </p:nvPr>
        </p:nvSpPr>
        <p:spPr/>
        <p:txBody>
          <a:bodyPr/>
          <a:lstStyle>
            <a:lvl1pPr>
              <a:defRPr smtClean="0"/>
            </a:lvl1pPr>
          </a:lstStyle>
          <a:p>
            <a:pPr>
              <a:defRPr/>
            </a:pPr>
            <a:fld id="{AAF549C8-BAB7-4FCF-80A3-86B3F0B33B4C}" type="slidenum">
              <a:rPr lang="zh-CN" altLang="en-US"/>
              <a:pPr>
                <a:defRPr/>
              </a:pPr>
              <a:t>‹#›</a:t>
            </a:fld>
            <a:endParaRPr lang="zh-CN" altLang="en-US" sz="1800">
              <a:solidFill>
                <a:schemeClr val="tx1"/>
              </a:solidFill>
              <a:ea typeface="宋体" pitchFamily="2" charset="-122"/>
            </a:endParaRPr>
          </a:p>
        </p:txBody>
      </p:sp>
    </p:spTree>
    <p:extLst>
      <p:ext uri="{BB962C8B-B14F-4D97-AF65-F5344CB8AC3E}">
        <p14:creationId xmlns:p14="http://schemas.microsoft.com/office/powerpoint/2010/main" val="2961884144"/>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itchFamily="34" charset="0"/>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smtClean="0"/>
            </a:lvl1pPr>
          </a:lstStyle>
          <a:p>
            <a:pPr>
              <a:defRPr/>
            </a:pPr>
            <a:fld id="{D702CB77-3FE8-4546-BA8F-EDB14347917D}" type="datetime1">
              <a:rPr lang="zh-CN" altLang="en-US"/>
              <a:pPr>
                <a:defRPr/>
              </a:pPr>
              <a:t>2016/9/9 Friday</a:t>
            </a:fld>
            <a:endParaRPr lang="zh-CN" altLang="en-US" sz="1800">
              <a:solidFill>
                <a:schemeClr val="tx1"/>
              </a:solidFill>
              <a:ea typeface="宋体" pitchFamily="2" charset="-122"/>
            </a:endParaRPr>
          </a:p>
        </p:txBody>
      </p:sp>
      <p:sp>
        <p:nvSpPr>
          <p:cNvPr id="6" name="页脚占位符 5"/>
          <p:cNvSpPr>
            <a:spLocks noGrp="1"/>
          </p:cNvSpPr>
          <p:nvPr>
            <p:ph type="ftr" sz="quarter" idx="11"/>
          </p:nvPr>
        </p:nvSpPr>
        <p:spPr/>
        <p:txBody>
          <a:bodyPr/>
          <a:lstStyle>
            <a:lvl1pPr>
              <a:defRPr smtClean="0"/>
            </a:lvl1pPr>
          </a:lstStyle>
          <a:p>
            <a:pPr>
              <a:defRPr/>
            </a:pPr>
            <a:endParaRPr lang="zh-CN" altLang="en-US"/>
          </a:p>
        </p:txBody>
      </p:sp>
      <p:sp>
        <p:nvSpPr>
          <p:cNvPr id="7" name="灯片编号占位符 6"/>
          <p:cNvSpPr>
            <a:spLocks noGrp="1"/>
          </p:cNvSpPr>
          <p:nvPr>
            <p:ph type="sldNum" sz="quarter" idx="12"/>
          </p:nvPr>
        </p:nvSpPr>
        <p:spPr/>
        <p:txBody>
          <a:bodyPr/>
          <a:lstStyle>
            <a:lvl1pPr>
              <a:defRPr smtClean="0"/>
            </a:lvl1pPr>
          </a:lstStyle>
          <a:p>
            <a:pPr>
              <a:defRPr/>
            </a:pPr>
            <a:fld id="{E2D2C4DC-7C91-464B-B513-8B93AEB239D9}" type="slidenum">
              <a:rPr lang="zh-CN" altLang="en-US"/>
              <a:pPr>
                <a:defRPr/>
              </a:pPr>
              <a:t>‹#›</a:t>
            </a:fld>
            <a:endParaRPr lang="zh-CN" altLang="en-US" sz="1800">
              <a:solidFill>
                <a:schemeClr val="tx1"/>
              </a:solidFill>
              <a:ea typeface="宋体" pitchFamily="2" charset="-122"/>
            </a:endParaRPr>
          </a:p>
        </p:txBody>
      </p:sp>
    </p:spTree>
    <p:extLst>
      <p:ext uri="{BB962C8B-B14F-4D97-AF65-F5344CB8AC3E}">
        <p14:creationId xmlns:p14="http://schemas.microsoft.com/office/powerpoint/2010/main" val="4054919724"/>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smtClean="0"/>
            </a:lvl1pPr>
          </a:lstStyle>
          <a:p>
            <a:pPr>
              <a:defRPr/>
            </a:pPr>
            <a:fld id="{D44CDB9E-515E-4BAC-944B-5C284C179502}" type="datetime1">
              <a:rPr lang="zh-CN" altLang="en-US"/>
              <a:pPr>
                <a:defRPr/>
              </a:pPr>
              <a:t>2016/9/9 Friday</a:t>
            </a:fld>
            <a:endParaRPr lang="zh-CN" altLang="en-US" sz="1800">
              <a:solidFill>
                <a:schemeClr val="tx1"/>
              </a:solidFill>
              <a:ea typeface="宋体" pitchFamily="2" charset="-122"/>
            </a:endParaRPr>
          </a:p>
        </p:txBody>
      </p:sp>
      <p:sp>
        <p:nvSpPr>
          <p:cNvPr id="5" name="页脚占位符 4"/>
          <p:cNvSpPr>
            <a:spLocks noGrp="1"/>
          </p:cNvSpPr>
          <p:nvPr>
            <p:ph type="ftr" sz="quarter" idx="11"/>
          </p:nvPr>
        </p:nvSpPr>
        <p:spPr/>
        <p:txBody>
          <a:bodyPr/>
          <a:lstStyle>
            <a:lvl1pPr>
              <a:defRPr smtClean="0"/>
            </a:lvl1pPr>
          </a:lstStyle>
          <a:p>
            <a:pPr>
              <a:defRPr/>
            </a:pPr>
            <a:endParaRPr lang="zh-CN" altLang="en-US"/>
          </a:p>
        </p:txBody>
      </p:sp>
      <p:sp>
        <p:nvSpPr>
          <p:cNvPr id="6" name="灯片编号占位符 5"/>
          <p:cNvSpPr>
            <a:spLocks noGrp="1"/>
          </p:cNvSpPr>
          <p:nvPr>
            <p:ph type="sldNum" sz="quarter" idx="12"/>
          </p:nvPr>
        </p:nvSpPr>
        <p:spPr/>
        <p:txBody>
          <a:bodyPr/>
          <a:lstStyle>
            <a:lvl1pPr>
              <a:defRPr smtClean="0"/>
            </a:lvl1pPr>
          </a:lstStyle>
          <a:p>
            <a:pPr>
              <a:defRPr/>
            </a:pPr>
            <a:fld id="{84FB6E87-4C07-49B7-AF86-118BCAC65603}" type="slidenum">
              <a:rPr lang="zh-CN" altLang="en-US"/>
              <a:pPr>
                <a:defRPr/>
              </a:pPr>
              <a:t>‹#›</a:t>
            </a:fld>
            <a:endParaRPr lang="zh-CN" altLang="en-US" sz="1800">
              <a:solidFill>
                <a:schemeClr val="tx1"/>
              </a:solidFill>
              <a:ea typeface="宋体" pitchFamily="2" charset="-122"/>
            </a:endParaRPr>
          </a:p>
        </p:txBody>
      </p:sp>
    </p:spTree>
    <p:extLst>
      <p:ext uri="{BB962C8B-B14F-4D97-AF65-F5344CB8AC3E}">
        <p14:creationId xmlns:p14="http://schemas.microsoft.com/office/powerpoint/2010/main" val="5223783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2"/>
          <p:cNvSpPr>
            <a:spLocks noGrp="1" noChangeArrowheads="1"/>
          </p:cNvSpPr>
          <p:nvPr>
            <p:ph type="dt" sz="half" idx="10"/>
          </p:nvPr>
        </p:nvSpPr>
        <p:spPr>
          <a:ln/>
        </p:spPr>
        <p:txBody>
          <a:bodyPr/>
          <a:lstStyle>
            <a:lvl1pPr>
              <a:defRPr/>
            </a:lvl1pPr>
          </a:lstStyle>
          <a:p>
            <a:pPr>
              <a:defRPr/>
            </a:pPr>
            <a:fld id="{A543BC9F-8293-48B5-901E-D1690FF22A70}" type="datetime1">
              <a:rPr lang="zh-CN" altLang="en-US"/>
              <a:pPr>
                <a:defRPr/>
              </a:pPr>
              <a:t>2016/9/9 Friday</a:t>
            </a:fld>
            <a:endParaRPr lang="zh-CN" altLang="en-US"/>
          </a:p>
        </p:txBody>
      </p:sp>
      <p:sp>
        <p:nvSpPr>
          <p:cNvPr id="5"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4"/>
          <p:cNvSpPr>
            <a:spLocks noGrp="1" noChangeArrowheads="1"/>
          </p:cNvSpPr>
          <p:nvPr>
            <p:ph type="sldNum" sz="quarter" idx="12"/>
          </p:nvPr>
        </p:nvSpPr>
        <p:spPr>
          <a:ln/>
        </p:spPr>
        <p:txBody>
          <a:bodyPr/>
          <a:lstStyle>
            <a:lvl1pPr>
              <a:defRPr/>
            </a:lvl1pPr>
          </a:lstStyle>
          <a:p>
            <a:pPr>
              <a:defRPr/>
            </a:pPr>
            <a:fld id="{8460C852-36F6-4772-B5AE-0CC3C16DE3E5}" type="slidenum">
              <a:rPr lang="zh-CN" altLang="en-US"/>
              <a:pPr>
                <a:defRPr/>
              </a:pPr>
              <a:t>‹#›</a:t>
            </a:fld>
            <a:endParaRPr lang="zh-CN" altLang="en-US"/>
          </a:p>
        </p:txBody>
      </p:sp>
    </p:spTree>
    <p:extLst>
      <p:ext uri="{BB962C8B-B14F-4D97-AF65-F5344CB8AC3E}">
        <p14:creationId xmlns:p14="http://schemas.microsoft.com/office/powerpoint/2010/main" val="3133435386"/>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smtClean="0"/>
            </a:lvl1pPr>
          </a:lstStyle>
          <a:p>
            <a:pPr>
              <a:defRPr/>
            </a:pPr>
            <a:fld id="{474DA4F6-C031-4550-A61E-925DAD9FF773}" type="datetime1">
              <a:rPr lang="zh-CN" altLang="en-US"/>
              <a:pPr>
                <a:defRPr/>
              </a:pPr>
              <a:t>2016/9/9 Friday</a:t>
            </a:fld>
            <a:endParaRPr lang="zh-CN" altLang="en-US" sz="1800">
              <a:solidFill>
                <a:schemeClr val="tx1"/>
              </a:solidFill>
              <a:ea typeface="宋体" pitchFamily="2" charset="-122"/>
            </a:endParaRPr>
          </a:p>
        </p:txBody>
      </p:sp>
      <p:sp>
        <p:nvSpPr>
          <p:cNvPr id="5" name="页脚占位符 4"/>
          <p:cNvSpPr>
            <a:spLocks noGrp="1"/>
          </p:cNvSpPr>
          <p:nvPr>
            <p:ph type="ftr" sz="quarter" idx="11"/>
          </p:nvPr>
        </p:nvSpPr>
        <p:spPr/>
        <p:txBody>
          <a:bodyPr/>
          <a:lstStyle>
            <a:lvl1pPr>
              <a:defRPr smtClean="0"/>
            </a:lvl1pPr>
          </a:lstStyle>
          <a:p>
            <a:pPr>
              <a:defRPr/>
            </a:pPr>
            <a:endParaRPr lang="zh-CN" altLang="en-US"/>
          </a:p>
        </p:txBody>
      </p:sp>
      <p:sp>
        <p:nvSpPr>
          <p:cNvPr id="6" name="灯片编号占位符 5"/>
          <p:cNvSpPr>
            <a:spLocks noGrp="1"/>
          </p:cNvSpPr>
          <p:nvPr>
            <p:ph type="sldNum" sz="quarter" idx="12"/>
          </p:nvPr>
        </p:nvSpPr>
        <p:spPr/>
        <p:txBody>
          <a:bodyPr/>
          <a:lstStyle>
            <a:lvl1pPr>
              <a:defRPr smtClean="0"/>
            </a:lvl1pPr>
          </a:lstStyle>
          <a:p>
            <a:pPr>
              <a:defRPr/>
            </a:pPr>
            <a:fld id="{01E95878-7D80-436C-8B5D-36D48567E0CC}" type="slidenum">
              <a:rPr lang="zh-CN" altLang="en-US"/>
              <a:pPr>
                <a:defRPr/>
              </a:pPr>
              <a:t>‹#›</a:t>
            </a:fld>
            <a:endParaRPr lang="zh-CN" altLang="en-US" sz="1800">
              <a:solidFill>
                <a:schemeClr val="tx1"/>
              </a:solidFill>
              <a:ea typeface="宋体" pitchFamily="2" charset="-122"/>
            </a:endParaRPr>
          </a:p>
        </p:txBody>
      </p:sp>
    </p:spTree>
    <p:extLst>
      <p:ext uri="{BB962C8B-B14F-4D97-AF65-F5344CB8AC3E}">
        <p14:creationId xmlns:p14="http://schemas.microsoft.com/office/powerpoint/2010/main" val="274797973"/>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smtClean="0"/>
            </a:lvl1pPr>
          </a:lstStyle>
          <a:p>
            <a:pPr>
              <a:defRPr/>
            </a:pPr>
            <a:fld id="{4733142D-CE54-4D72-AD27-3952A140F303}" type="datetime1">
              <a:rPr lang="zh-CN" altLang="en-US"/>
              <a:pPr>
                <a:defRPr/>
              </a:pPr>
              <a:t>2016/9/9 Friday</a:t>
            </a:fld>
            <a:endParaRPr lang="zh-CN" altLang="en-US" sz="1800">
              <a:solidFill>
                <a:schemeClr val="tx1"/>
              </a:solidFill>
              <a:ea typeface="宋体" pitchFamily="2" charset="-122"/>
            </a:endParaRPr>
          </a:p>
        </p:txBody>
      </p:sp>
      <p:sp>
        <p:nvSpPr>
          <p:cNvPr id="5" name="页脚占位符 4"/>
          <p:cNvSpPr>
            <a:spLocks noGrp="1"/>
          </p:cNvSpPr>
          <p:nvPr>
            <p:ph type="ftr" sz="quarter" idx="11"/>
          </p:nvPr>
        </p:nvSpPr>
        <p:spPr/>
        <p:txBody>
          <a:bodyPr/>
          <a:lstStyle>
            <a:lvl1pPr>
              <a:defRPr smtClean="0"/>
            </a:lvl1pPr>
          </a:lstStyle>
          <a:p>
            <a:pPr>
              <a:defRPr/>
            </a:pPr>
            <a:endParaRPr lang="zh-CN" altLang="en-US"/>
          </a:p>
        </p:txBody>
      </p:sp>
      <p:sp>
        <p:nvSpPr>
          <p:cNvPr id="6" name="灯片编号占位符 5"/>
          <p:cNvSpPr>
            <a:spLocks noGrp="1"/>
          </p:cNvSpPr>
          <p:nvPr>
            <p:ph type="sldNum" sz="quarter" idx="12"/>
          </p:nvPr>
        </p:nvSpPr>
        <p:spPr/>
        <p:txBody>
          <a:bodyPr/>
          <a:lstStyle>
            <a:lvl1pPr>
              <a:defRPr smtClean="0"/>
            </a:lvl1pPr>
          </a:lstStyle>
          <a:p>
            <a:pPr>
              <a:defRPr/>
            </a:pPr>
            <a:fld id="{6D4D4BC7-EE63-4DA9-8F51-5D23946CB36C}" type="slidenum">
              <a:rPr lang="zh-CN" altLang="en-US"/>
              <a:pPr>
                <a:defRPr/>
              </a:pPr>
              <a:t>‹#›</a:t>
            </a:fld>
            <a:endParaRPr lang="zh-CN" altLang="en-US" sz="1800">
              <a:solidFill>
                <a:schemeClr val="tx1"/>
              </a:solidFill>
              <a:ea typeface="宋体" pitchFamily="2" charset="-122"/>
            </a:endParaRPr>
          </a:p>
        </p:txBody>
      </p:sp>
    </p:spTree>
    <p:extLst>
      <p:ext uri="{BB962C8B-B14F-4D97-AF65-F5344CB8AC3E}">
        <p14:creationId xmlns:p14="http://schemas.microsoft.com/office/powerpoint/2010/main" val="3936418050"/>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smtClean="0"/>
            </a:lvl1pPr>
          </a:lstStyle>
          <a:p>
            <a:pPr>
              <a:defRPr/>
            </a:pPr>
            <a:fld id="{493E5D3C-D7A0-406A-AF82-2E630E30EA04}" type="datetime1">
              <a:rPr lang="zh-CN" altLang="en-US"/>
              <a:pPr>
                <a:defRPr/>
              </a:pPr>
              <a:t>2016/9/9 Friday</a:t>
            </a:fld>
            <a:endParaRPr lang="zh-CN" altLang="en-US" sz="1800">
              <a:solidFill>
                <a:schemeClr val="tx1"/>
              </a:solidFill>
              <a:ea typeface="宋体" pitchFamily="2" charset="-122"/>
            </a:endParaRPr>
          </a:p>
        </p:txBody>
      </p:sp>
      <p:sp>
        <p:nvSpPr>
          <p:cNvPr id="5" name="页脚占位符 4"/>
          <p:cNvSpPr>
            <a:spLocks noGrp="1"/>
          </p:cNvSpPr>
          <p:nvPr>
            <p:ph type="ftr" sz="quarter" idx="11"/>
          </p:nvPr>
        </p:nvSpPr>
        <p:spPr/>
        <p:txBody>
          <a:bodyPr/>
          <a:lstStyle>
            <a:lvl1pPr>
              <a:defRPr smtClean="0"/>
            </a:lvl1pPr>
          </a:lstStyle>
          <a:p>
            <a:pPr>
              <a:defRPr/>
            </a:pPr>
            <a:endParaRPr lang="zh-CN" altLang="en-US"/>
          </a:p>
        </p:txBody>
      </p:sp>
      <p:sp>
        <p:nvSpPr>
          <p:cNvPr id="6" name="灯片编号占位符 5"/>
          <p:cNvSpPr>
            <a:spLocks noGrp="1"/>
          </p:cNvSpPr>
          <p:nvPr>
            <p:ph type="sldNum" sz="quarter" idx="12"/>
          </p:nvPr>
        </p:nvSpPr>
        <p:spPr/>
        <p:txBody>
          <a:bodyPr/>
          <a:lstStyle>
            <a:lvl1pPr>
              <a:defRPr smtClean="0"/>
            </a:lvl1pPr>
          </a:lstStyle>
          <a:p>
            <a:pPr>
              <a:defRPr/>
            </a:pPr>
            <a:fld id="{EB9EC4A2-ACD7-4D94-86EB-57D07A493F9F}" type="slidenum">
              <a:rPr lang="zh-CN" altLang="en-US"/>
              <a:pPr>
                <a:defRPr/>
              </a:pPr>
              <a:t>‹#›</a:t>
            </a:fld>
            <a:endParaRPr lang="zh-CN" altLang="en-US" sz="1800">
              <a:solidFill>
                <a:schemeClr val="tx1"/>
              </a:solidFill>
              <a:ea typeface="宋体" pitchFamily="2" charset="-122"/>
            </a:endParaRPr>
          </a:p>
        </p:txBody>
      </p:sp>
    </p:spTree>
    <p:extLst>
      <p:ext uri="{BB962C8B-B14F-4D97-AF65-F5344CB8AC3E}">
        <p14:creationId xmlns:p14="http://schemas.microsoft.com/office/powerpoint/2010/main" val="1093259312"/>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smtClean="0"/>
            </a:lvl1pPr>
          </a:lstStyle>
          <a:p>
            <a:pPr>
              <a:defRPr/>
            </a:pPr>
            <a:fld id="{217B8F47-A83E-4FB0-8AB9-B8149FC08728}" type="datetime1">
              <a:rPr lang="zh-CN" altLang="en-US"/>
              <a:pPr>
                <a:defRPr/>
              </a:pPr>
              <a:t>2016/9/9 Friday</a:t>
            </a:fld>
            <a:endParaRPr lang="zh-CN" altLang="en-US" sz="1800">
              <a:solidFill>
                <a:schemeClr val="tx1"/>
              </a:solidFill>
              <a:ea typeface="宋体" pitchFamily="2" charset="-122"/>
            </a:endParaRPr>
          </a:p>
        </p:txBody>
      </p:sp>
      <p:sp>
        <p:nvSpPr>
          <p:cNvPr id="5" name="页脚占位符 4"/>
          <p:cNvSpPr>
            <a:spLocks noGrp="1"/>
          </p:cNvSpPr>
          <p:nvPr>
            <p:ph type="ftr" sz="quarter" idx="11"/>
          </p:nvPr>
        </p:nvSpPr>
        <p:spPr/>
        <p:txBody>
          <a:bodyPr/>
          <a:lstStyle>
            <a:lvl1pPr>
              <a:defRPr smtClean="0"/>
            </a:lvl1pPr>
          </a:lstStyle>
          <a:p>
            <a:pPr>
              <a:defRPr/>
            </a:pPr>
            <a:endParaRPr lang="zh-CN" altLang="en-US"/>
          </a:p>
        </p:txBody>
      </p:sp>
      <p:sp>
        <p:nvSpPr>
          <p:cNvPr id="6" name="灯片编号占位符 5"/>
          <p:cNvSpPr>
            <a:spLocks noGrp="1"/>
          </p:cNvSpPr>
          <p:nvPr>
            <p:ph type="sldNum" sz="quarter" idx="12"/>
          </p:nvPr>
        </p:nvSpPr>
        <p:spPr/>
        <p:txBody>
          <a:bodyPr/>
          <a:lstStyle>
            <a:lvl1pPr>
              <a:defRPr smtClean="0"/>
            </a:lvl1pPr>
          </a:lstStyle>
          <a:p>
            <a:pPr>
              <a:defRPr/>
            </a:pPr>
            <a:fld id="{255A6212-4CC3-4D04-AFA9-9C332DFDCB8C}" type="slidenum">
              <a:rPr lang="zh-CN" altLang="en-US"/>
              <a:pPr>
                <a:defRPr/>
              </a:pPr>
              <a:t>‹#›</a:t>
            </a:fld>
            <a:endParaRPr lang="zh-CN" altLang="en-US" sz="1800">
              <a:solidFill>
                <a:schemeClr val="tx1"/>
              </a:solidFill>
              <a:ea typeface="宋体" pitchFamily="2" charset="-122"/>
            </a:endParaRPr>
          </a:p>
        </p:txBody>
      </p:sp>
    </p:spTree>
    <p:extLst>
      <p:ext uri="{BB962C8B-B14F-4D97-AF65-F5344CB8AC3E}">
        <p14:creationId xmlns:p14="http://schemas.microsoft.com/office/powerpoint/2010/main" val="823149845"/>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smtClean="0"/>
            </a:lvl1pPr>
          </a:lstStyle>
          <a:p>
            <a:pPr>
              <a:defRPr/>
            </a:pPr>
            <a:fld id="{23596303-5CA3-48EF-B946-35D7D8702C3D}" type="datetime1">
              <a:rPr lang="zh-CN" altLang="en-US"/>
              <a:pPr>
                <a:defRPr/>
              </a:pPr>
              <a:t>2016/9/9 Friday</a:t>
            </a:fld>
            <a:endParaRPr lang="zh-CN" altLang="en-US" sz="1800">
              <a:solidFill>
                <a:schemeClr val="tx1"/>
              </a:solidFill>
              <a:ea typeface="宋体" pitchFamily="2" charset="-122"/>
            </a:endParaRPr>
          </a:p>
        </p:txBody>
      </p:sp>
      <p:sp>
        <p:nvSpPr>
          <p:cNvPr id="6" name="页脚占位符 5"/>
          <p:cNvSpPr>
            <a:spLocks noGrp="1"/>
          </p:cNvSpPr>
          <p:nvPr>
            <p:ph type="ftr" sz="quarter" idx="11"/>
          </p:nvPr>
        </p:nvSpPr>
        <p:spPr/>
        <p:txBody>
          <a:bodyPr/>
          <a:lstStyle>
            <a:lvl1pPr>
              <a:defRPr smtClean="0"/>
            </a:lvl1pPr>
          </a:lstStyle>
          <a:p>
            <a:pPr>
              <a:defRPr/>
            </a:pPr>
            <a:endParaRPr lang="zh-CN" altLang="en-US"/>
          </a:p>
        </p:txBody>
      </p:sp>
      <p:sp>
        <p:nvSpPr>
          <p:cNvPr id="7" name="灯片编号占位符 6"/>
          <p:cNvSpPr>
            <a:spLocks noGrp="1"/>
          </p:cNvSpPr>
          <p:nvPr>
            <p:ph type="sldNum" sz="quarter" idx="12"/>
          </p:nvPr>
        </p:nvSpPr>
        <p:spPr/>
        <p:txBody>
          <a:bodyPr/>
          <a:lstStyle>
            <a:lvl1pPr>
              <a:defRPr smtClean="0"/>
            </a:lvl1pPr>
          </a:lstStyle>
          <a:p>
            <a:pPr>
              <a:defRPr/>
            </a:pPr>
            <a:fld id="{1215D2D6-FBA0-4B40-AA59-754A8CE026B9}" type="slidenum">
              <a:rPr lang="zh-CN" altLang="en-US"/>
              <a:pPr>
                <a:defRPr/>
              </a:pPr>
              <a:t>‹#›</a:t>
            </a:fld>
            <a:endParaRPr lang="zh-CN" altLang="en-US" sz="1800">
              <a:solidFill>
                <a:schemeClr val="tx1"/>
              </a:solidFill>
              <a:ea typeface="宋体" pitchFamily="2" charset="-122"/>
            </a:endParaRPr>
          </a:p>
        </p:txBody>
      </p:sp>
    </p:spTree>
    <p:extLst>
      <p:ext uri="{BB962C8B-B14F-4D97-AF65-F5344CB8AC3E}">
        <p14:creationId xmlns:p14="http://schemas.microsoft.com/office/powerpoint/2010/main" val="2596794609"/>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smtClean="0"/>
            </a:lvl1pPr>
          </a:lstStyle>
          <a:p>
            <a:pPr>
              <a:defRPr/>
            </a:pPr>
            <a:fld id="{602167AA-018A-4E9B-AE6B-180D42356AB5}" type="datetime1">
              <a:rPr lang="zh-CN" altLang="en-US"/>
              <a:pPr>
                <a:defRPr/>
              </a:pPr>
              <a:t>2016/9/9 Friday</a:t>
            </a:fld>
            <a:endParaRPr lang="zh-CN" altLang="en-US" sz="1800">
              <a:solidFill>
                <a:schemeClr val="tx1"/>
              </a:solidFill>
              <a:ea typeface="宋体" pitchFamily="2" charset="-122"/>
            </a:endParaRPr>
          </a:p>
        </p:txBody>
      </p:sp>
      <p:sp>
        <p:nvSpPr>
          <p:cNvPr id="8" name="页脚占位符 7"/>
          <p:cNvSpPr>
            <a:spLocks noGrp="1"/>
          </p:cNvSpPr>
          <p:nvPr>
            <p:ph type="ftr" sz="quarter" idx="11"/>
          </p:nvPr>
        </p:nvSpPr>
        <p:spPr/>
        <p:txBody>
          <a:bodyPr/>
          <a:lstStyle>
            <a:lvl1pPr>
              <a:defRPr smtClean="0"/>
            </a:lvl1pPr>
          </a:lstStyle>
          <a:p>
            <a:pPr>
              <a:defRPr/>
            </a:pPr>
            <a:endParaRPr lang="zh-CN" altLang="en-US"/>
          </a:p>
        </p:txBody>
      </p:sp>
      <p:sp>
        <p:nvSpPr>
          <p:cNvPr id="9" name="灯片编号占位符 8"/>
          <p:cNvSpPr>
            <a:spLocks noGrp="1"/>
          </p:cNvSpPr>
          <p:nvPr>
            <p:ph type="sldNum" sz="quarter" idx="12"/>
          </p:nvPr>
        </p:nvSpPr>
        <p:spPr/>
        <p:txBody>
          <a:bodyPr/>
          <a:lstStyle>
            <a:lvl1pPr>
              <a:defRPr smtClean="0"/>
            </a:lvl1pPr>
          </a:lstStyle>
          <a:p>
            <a:pPr>
              <a:defRPr/>
            </a:pPr>
            <a:fld id="{3B8C6E75-00DB-49FE-B32B-B3CE10BD97CB}" type="slidenum">
              <a:rPr lang="zh-CN" altLang="en-US"/>
              <a:pPr>
                <a:defRPr/>
              </a:pPr>
              <a:t>‹#›</a:t>
            </a:fld>
            <a:endParaRPr lang="zh-CN" altLang="en-US" sz="1800">
              <a:solidFill>
                <a:schemeClr val="tx1"/>
              </a:solidFill>
              <a:ea typeface="宋体" pitchFamily="2" charset="-122"/>
            </a:endParaRPr>
          </a:p>
        </p:txBody>
      </p:sp>
    </p:spTree>
    <p:extLst>
      <p:ext uri="{BB962C8B-B14F-4D97-AF65-F5344CB8AC3E}">
        <p14:creationId xmlns:p14="http://schemas.microsoft.com/office/powerpoint/2010/main" val="1051640158"/>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smtClean="0"/>
            </a:lvl1pPr>
          </a:lstStyle>
          <a:p>
            <a:pPr>
              <a:defRPr/>
            </a:pPr>
            <a:fld id="{6A849381-42CD-455C-BFA7-56B1C508F524}" type="datetime1">
              <a:rPr lang="zh-CN" altLang="en-US"/>
              <a:pPr>
                <a:defRPr/>
              </a:pPr>
              <a:t>2016/9/9 Friday</a:t>
            </a:fld>
            <a:endParaRPr lang="zh-CN" altLang="en-US" sz="1800">
              <a:solidFill>
                <a:schemeClr val="tx1"/>
              </a:solidFill>
              <a:ea typeface="宋体" pitchFamily="2" charset="-122"/>
            </a:endParaRPr>
          </a:p>
        </p:txBody>
      </p:sp>
      <p:sp>
        <p:nvSpPr>
          <p:cNvPr id="4" name="页脚占位符 3"/>
          <p:cNvSpPr>
            <a:spLocks noGrp="1"/>
          </p:cNvSpPr>
          <p:nvPr>
            <p:ph type="ftr" sz="quarter" idx="11"/>
          </p:nvPr>
        </p:nvSpPr>
        <p:spPr/>
        <p:txBody>
          <a:bodyPr/>
          <a:lstStyle>
            <a:lvl1pPr>
              <a:defRPr smtClean="0"/>
            </a:lvl1pPr>
          </a:lstStyle>
          <a:p>
            <a:pPr>
              <a:defRPr/>
            </a:pPr>
            <a:endParaRPr lang="zh-CN" altLang="en-US"/>
          </a:p>
        </p:txBody>
      </p:sp>
      <p:sp>
        <p:nvSpPr>
          <p:cNvPr id="5" name="灯片编号占位符 4"/>
          <p:cNvSpPr>
            <a:spLocks noGrp="1"/>
          </p:cNvSpPr>
          <p:nvPr>
            <p:ph type="sldNum" sz="quarter" idx="12"/>
          </p:nvPr>
        </p:nvSpPr>
        <p:spPr/>
        <p:txBody>
          <a:bodyPr/>
          <a:lstStyle>
            <a:lvl1pPr>
              <a:defRPr smtClean="0"/>
            </a:lvl1pPr>
          </a:lstStyle>
          <a:p>
            <a:pPr>
              <a:defRPr/>
            </a:pPr>
            <a:fld id="{E0CAD832-FB6D-4DF3-85EF-B67970AA1F8A}" type="slidenum">
              <a:rPr lang="zh-CN" altLang="en-US"/>
              <a:pPr>
                <a:defRPr/>
              </a:pPr>
              <a:t>‹#›</a:t>
            </a:fld>
            <a:endParaRPr lang="zh-CN" altLang="en-US" sz="1800">
              <a:solidFill>
                <a:schemeClr val="tx1"/>
              </a:solidFill>
              <a:ea typeface="宋体" pitchFamily="2" charset="-122"/>
            </a:endParaRPr>
          </a:p>
        </p:txBody>
      </p:sp>
    </p:spTree>
    <p:extLst>
      <p:ext uri="{BB962C8B-B14F-4D97-AF65-F5344CB8AC3E}">
        <p14:creationId xmlns:p14="http://schemas.microsoft.com/office/powerpoint/2010/main" val="3585008150"/>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smtClean="0"/>
            </a:lvl1pPr>
          </a:lstStyle>
          <a:p>
            <a:pPr>
              <a:defRPr/>
            </a:pPr>
            <a:fld id="{92DE2125-B112-49E8-B824-C8D089286353}" type="datetime1">
              <a:rPr lang="zh-CN" altLang="en-US"/>
              <a:pPr>
                <a:defRPr/>
              </a:pPr>
              <a:t>2016/9/9 Friday</a:t>
            </a:fld>
            <a:endParaRPr lang="zh-CN" altLang="en-US" sz="1800">
              <a:solidFill>
                <a:schemeClr val="tx1"/>
              </a:solidFill>
              <a:ea typeface="宋体" pitchFamily="2" charset="-122"/>
            </a:endParaRPr>
          </a:p>
        </p:txBody>
      </p:sp>
      <p:sp>
        <p:nvSpPr>
          <p:cNvPr id="3" name="页脚占位符 2"/>
          <p:cNvSpPr>
            <a:spLocks noGrp="1"/>
          </p:cNvSpPr>
          <p:nvPr>
            <p:ph type="ftr" sz="quarter" idx="11"/>
          </p:nvPr>
        </p:nvSpPr>
        <p:spPr/>
        <p:txBody>
          <a:bodyPr/>
          <a:lstStyle>
            <a:lvl1pPr>
              <a:defRPr smtClean="0"/>
            </a:lvl1pPr>
          </a:lstStyle>
          <a:p>
            <a:pPr>
              <a:defRPr/>
            </a:pPr>
            <a:endParaRPr lang="zh-CN" altLang="en-US"/>
          </a:p>
        </p:txBody>
      </p:sp>
      <p:sp>
        <p:nvSpPr>
          <p:cNvPr id="4" name="灯片编号占位符 3"/>
          <p:cNvSpPr>
            <a:spLocks noGrp="1"/>
          </p:cNvSpPr>
          <p:nvPr>
            <p:ph type="sldNum" sz="quarter" idx="12"/>
          </p:nvPr>
        </p:nvSpPr>
        <p:spPr/>
        <p:txBody>
          <a:bodyPr/>
          <a:lstStyle>
            <a:lvl1pPr>
              <a:defRPr smtClean="0"/>
            </a:lvl1pPr>
          </a:lstStyle>
          <a:p>
            <a:pPr>
              <a:defRPr/>
            </a:pPr>
            <a:fld id="{EFCA6BB5-7CEF-4F80-AE01-6D417F885BC5}" type="slidenum">
              <a:rPr lang="zh-CN" altLang="en-US"/>
              <a:pPr>
                <a:defRPr/>
              </a:pPr>
              <a:t>‹#›</a:t>
            </a:fld>
            <a:endParaRPr lang="zh-CN" altLang="en-US" sz="1800">
              <a:solidFill>
                <a:schemeClr val="tx1"/>
              </a:solidFill>
              <a:ea typeface="宋体" pitchFamily="2" charset="-122"/>
            </a:endParaRPr>
          </a:p>
        </p:txBody>
      </p:sp>
    </p:spTree>
    <p:extLst>
      <p:ext uri="{BB962C8B-B14F-4D97-AF65-F5344CB8AC3E}">
        <p14:creationId xmlns:p14="http://schemas.microsoft.com/office/powerpoint/2010/main" val="946305862"/>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smtClean="0"/>
            </a:lvl1pPr>
          </a:lstStyle>
          <a:p>
            <a:pPr>
              <a:defRPr/>
            </a:pPr>
            <a:fld id="{8143DDD0-3C69-4450-97EA-04DB445A6918}" type="datetime1">
              <a:rPr lang="zh-CN" altLang="en-US"/>
              <a:pPr>
                <a:defRPr/>
              </a:pPr>
              <a:t>2016/9/9 Friday</a:t>
            </a:fld>
            <a:endParaRPr lang="zh-CN" altLang="en-US" sz="1800">
              <a:solidFill>
                <a:schemeClr val="tx1"/>
              </a:solidFill>
              <a:ea typeface="宋体" pitchFamily="2" charset="-122"/>
            </a:endParaRPr>
          </a:p>
        </p:txBody>
      </p:sp>
      <p:sp>
        <p:nvSpPr>
          <p:cNvPr id="6" name="页脚占位符 5"/>
          <p:cNvSpPr>
            <a:spLocks noGrp="1"/>
          </p:cNvSpPr>
          <p:nvPr>
            <p:ph type="ftr" sz="quarter" idx="11"/>
          </p:nvPr>
        </p:nvSpPr>
        <p:spPr/>
        <p:txBody>
          <a:bodyPr/>
          <a:lstStyle>
            <a:lvl1pPr>
              <a:defRPr smtClean="0"/>
            </a:lvl1pPr>
          </a:lstStyle>
          <a:p>
            <a:pPr>
              <a:defRPr/>
            </a:pPr>
            <a:endParaRPr lang="zh-CN" altLang="en-US"/>
          </a:p>
        </p:txBody>
      </p:sp>
      <p:sp>
        <p:nvSpPr>
          <p:cNvPr id="7" name="灯片编号占位符 6"/>
          <p:cNvSpPr>
            <a:spLocks noGrp="1"/>
          </p:cNvSpPr>
          <p:nvPr>
            <p:ph type="sldNum" sz="quarter" idx="12"/>
          </p:nvPr>
        </p:nvSpPr>
        <p:spPr/>
        <p:txBody>
          <a:bodyPr/>
          <a:lstStyle>
            <a:lvl1pPr>
              <a:defRPr smtClean="0"/>
            </a:lvl1pPr>
          </a:lstStyle>
          <a:p>
            <a:pPr>
              <a:defRPr/>
            </a:pPr>
            <a:fld id="{7AA53DEB-EDFC-452B-B63C-C87916AC56F7}" type="slidenum">
              <a:rPr lang="zh-CN" altLang="en-US"/>
              <a:pPr>
                <a:defRPr/>
              </a:pPr>
              <a:t>‹#›</a:t>
            </a:fld>
            <a:endParaRPr lang="zh-CN" altLang="en-US" sz="1800">
              <a:solidFill>
                <a:schemeClr val="tx1"/>
              </a:solidFill>
              <a:ea typeface="宋体" pitchFamily="2" charset="-122"/>
            </a:endParaRPr>
          </a:p>
        </p:txBody>
      </p:sp>
    </p:spTree>
    <p:extLst>
      <p:ext uri="{BB962C8B-B14F-4D97-AF65-F5344CB8AC3E}">
        <p14:creationId xmlns:p14="http://schemas.microsoft.com/office/powerpoint/2010/main" val="1045006124"/>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itchFamily="34" charset="0"/>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smtClean="0"/>
            </a:lvl1pPr>
          </a:lstStyle>
          <a:p>
            <a:pPr>
              <a:defRPr/>
            </a:pPr>
            <a:fld id="{FD47BE41-CF24-4870-B302-15A86D8A5E95}" type="datetime1">
              <a:rPr lang="zh-CN" altLang="en-US"/>
              <a:pPr>
                <a:defRPr/>
              </a:pPr>
              <a:t>2016/9/9 Friday</a:t>
            </a:fld>
            <a:endParaRPr lang="zh-CN" altLang="en-US" sz="1800">
              <a:solidFill>
                <a:schemeClr val="tx1"/>
              </a:solidFill>
              <a:ea typeface="宋体" pitchFamily="2" charset="-122"/>
            </a:endParaRPr>
          </a:p>
        </p:txBody>
      </p:sp>
      <p:sp>
        <p:nvSpPr>
          <p:cNvPr id="6" name="页脚占位符 5"/>
          <p:cNvSpPr>
            <a:spLocks noGrp="1"/>
          </p:cNvSpPr>
          <p:nvPr>
            <p:ph type="ftr" sz="quarter" idx="11"/>
          </p:nvPr>
        </p:nvSpPr>
        <p:spPr/>
        <p:txBody>
          <a:bodyPr/>
          <a:lstStyle>
            <a:lvl1pPr>
              <a:defRPr smtClean="0"/>
            </a:lvl1pPr>
          </a:lstStyle>
          <a:p>
            <a:pPr>
              <a:defRPr/>
            </a:pPr>
            <a:endParaRPr lang="zh-CN" altLang="en-US"/>
          </a:p>
        </p:txBody>
      </p:sp>
      <p:sp>
        <p:nvSpPr>
          <p:cNvPr id="7" name="灯片编号占位符 6"/>
          <p:cNvSpPr>
            <a:spLocks noGrp="1"/>
          </p:cNvSpPr>
          <p:nvPr>
            <p:ph type="sldNum" sz="quarter" idx="12"/>
          </p:nvPr>
        </p:nvSpPr>
        <p:spPr/>
        <p:txBody>
          <a:bodyPr/>
          <a:lstStyle>
            <a:lvl1pPr>
              <a:defRPr smtClean="0"/>
            </a:lvl1pPr>
          </a:lstStyle>
          <a:p>
            <a:pPr>
              <a:defRPr/>
            </a:pPr>
            <a:fld id="{3F40C12B-B3F6-4102-824C-445DB1AB54ED}" type="slidenum">
              <a:rPr lang="zh-CN" altLang="en-US"/>
              <a:pPr>
                <a:defRPr/>
              </a:pPr>
              <a:t>‹#›</a:t>
            </a:fld>
            <a:endParaRPr lang="zh-CN" altLang="en-US" sz="1800">
              <a:solidFill>
                <a:schemeClr val="tx1"/>
              </a:solidFill>
              <a:ea typeface="宋体" pitchFamily="2" charset="-122"/>
            </a:endParaRPr>
          </a:p>
        </p:txBody>
      </p:sp>
    </p:spTree>
    <p:extLst>
      <p:ext uri="{BB962C8B-B14F-4D97-AF65-F5344CB8AC3E}">
        <p14:creationId xmlns:p14="http://schemas.microsoft.com/office/powerpoint/2010/main" val="317949799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smtClean="0"/>
            </a:lvl1pPr>
          </a:lstStyle>
          <a:p>
            <a:pPr>
              <a:defRPr/>
            </a:pPr>
            <a:fld id="{02E8EE87-D340-4ABF-B7BB-CE3A03345FA1}" type="datetime1">
              <a:rPr lang="zh-CN" altLang="en-US"/>
              <a:pPr>
                <a:defRPr/>
              </a:pPr>
              <a:t>2016/9/9 Friday</a:t>
            </a:fld>
            <a:endParaRPr lang="zh-CN" altLang="en-US" sz="1800">
              <a:solidFill>
                <a:schemeClr val="tx1"/>
              </a:solidFill>
              <a:ea typeface="宋体" pitchFamily="2" charset="-122"/>
            </a:endParaRPr>
          </a:p>
        </p:txBody>
      </p:sp>
      <p:sp>
        <p:nvSpPr>
          <p:cNvPr id="5" name="页脚占位符 4"/>
          <p:cNvSpPr>
            <a:spLocks noGrp="1"/>
          </p:cNvSpPr>
          <p:nvPr>
            <p:ph type="ftr" sz="quarter" idx="11"/>
          </p:nvPr>
        </p:nvSpPr>
        <p:spPr/>
        <p:txBody>
          <a:bodyPr/>
          <a:lstStyle>
            <a:lvl1pPr>
              <a:defRPr smtClean="0"/>
            </a:lvl1pPr>
          </a:lstStyle>
          <a:p>
            <a:pPr>
              <a:defRPr/>
            </a:pPr>
            <a:endParaRPr lang="zh-CN" altLang="en-US"/>
          </a:p>
        </p:txBody>
      </p:sp>
      <p:sp>
        <p:nvSpPr>
          <p:cNvPr id="6" name="灯片编号占位符 5"/>
          <p:cNvSpPr>
            <a:spLocks noGrp="1"/>
          </p:cNvSpPr>
          <p:nvPr>
            <p:ph type="sldNum" sz="quarter" idx="12"/>
          </p:nvPr>
        </p:nvSpPr>
        <p:spPr/>
        <p:txBody>
          <a:bodyPr/>
          <a:lstStyle>
            <a:lvl1pPr>
              <a:defRPr smtClean="0"/>
            </a:lvl1pPr>
          </a:lstStyle>
          <a:p>
            <a:pPr>
              <a:defRPr/>
            </a:pPr>
            <a:fld id="{EE490D0D-A3C3-4815-A7D9-22F50FBBB4CA}" type="slidenum">
              <a:rPr lang="zh-CN" altLang="en-US"/>
              <a:pPr>
                <a:defRPr/>
              </a:pPr>
              <a:t>‹#›</a:t>
            </a:fld>
            <a:endParaRPr lang="zh-CN" altLang="en-US" sz="1800">
              <a:solidFill>
                <a:schemeClr val="tx1"/>
              </a:solidFill>
              <a:ea typeface="宋体" pitchFamily="2" charset="-122"/>
            </a:endParaRPr>
          </a:p>
        </p:txBody>
      </p:sp>
    </p:spTree>
    <p:extLst>
      <p:ext uri="{BB962C8B-B14F-4D97-AF65-F5344CB8AC3E}">
        <p14:creationId xmlns:p14="http://schemas.microsoft.com/office/powerpoint/2010/main" val="870230284"/>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smtClean="0"/>
            </a:lvl1pPr>
          </a:lstStyle>
          <a:p>
            <a:pPr>
              <a:defRPr/>
            </a:pPr>
            <a:fld id="{47CFEB46-CB2B-4848-825E-C310C064E3CF}" type="datetime1">
              <a:rPr lang="zh-CN" altLang="en-US"/>
              <a:pPr>
                <a:defRPr/>
              </a:pPr>
              <a:t>2016/9/9 Friday</a:t>
            </a:fld>
            <a:endParaRPr lang="zh-CN" altLang="en-US" sz="1800">
              <a:solidFill>
                <a:schemeClr val="tx1"/>
              </a:solidFill>
              <a:ea typeface="宋体" pitchFamily="2" charset="-122"/>
            </a:endParaRPr>
          </a:p>
        </p:txBody>
      </p:sp>
      <p:sp>
        <p:nvSpPr>
          <p:cNvPr id="5" name="页脚占位符 4"/>
          <p:cNvSpPr>
            <a:spLocks noGrp="1"/>
          </p:cNvSpPr>
          <p:nvPr>
            <p:ph type="ftr" sz="quarter" idx="11"/>
          </p:nvPr>
        </p:nvSpPr>
        <p:spPr/>
        <p:txBody>
          <a:bodyPr/>
          <a:lstStyle>
            <a:lvl1pPr>
              <a:defRPr smtClean="0"/>
            </a:lvl1pPr>
          </a:lstStyle>
          <a:p>
            <a:pPr>
              <a:defRPr/>
            </a:pPr>
            <a:endParaRPr lang="zh-CN" altLang="en-US"/>
          </a:p>
        </p:txBody>
      </p:sp>
      <p:sp>
        <p:nvSpPr>
          <p:cNvPr id="6" name="灯片编号占位符 5"/>
          <p:cNvSpPr>
            <a:spLocks noGrp="1"/>
          </p:cNvSpPr>
          <p:nvPr>
            <p:ph type="sldNum" sz="quarter" idx="12"/>
          </p:nvPr>
        </p:nvSpPr>
        <p:spPr/>
        <p:txBody>
          <a:bodyPr/>
          <a:lstStyle>
            <a:lvl1pPr>
              <a:defRPr smtClean="0"/>
            </a:lvl1pPr>
          </a:lstStyle>
          <a:p>
            <a:pPr>
              <a:defRPr/>
            </a:pPr>
            <a:fld id="{FD7EB1BD-7E81-496E-9414-B2C269209205}" type="slidenum">
              <a:rPr lang="zh-CN" altLang="en-US"/>
              <a:pPr>
                <a:defRPr/>
              </a:pPr>
              <a:t>‹#›</a:t>
            </a:fld>
            <a:endParaRPr lang="zh-CN" altLang="en-US" sz="1800">
              <a:solidFill>
                <a:schemeClr val="tx1"/>
              </a:solidFill>
              <a:ea typeface="宋体" pitchFamily="2" charset="-122"/>
            </a:endParaRPr>
          </a:p>
        </p:txBody>
      </p:sp>
    </p:spTree>
    <p:extLst>
      <p:ext uri="{BB962C8B-B14F-4D97-AF65-F5344CB8AC3E}">
        <p14:creationId xmlns:p14="http://schemas.microsoft.com/office/powerpoint/2010/main" val="1384190136"/>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smtClean="0"/>
            </a:lvl1pPr>
          </a:lstStyle>
          <a:p>
            <a:pPr>
              <a:defRPr/>
            </a:pPr>
            <a:fld id="{58317BA8-6F01-470B-9C2A-4549C87BE546}" type="datetime1">
              <a:rPr lang="zh-CN" altLang="en-US"/>
              <a:pPr>
                <a:defRPr/>
              </a:pPr>
              <a:t>2016/9/9 Friday</a:t>
            </a:fld>
            <a:endParaRPr lang="zh-CN" altLang="en-US" sz="1800">
              <a:solidFill>
                <a:schemeClr val="tx1"/>
              </a:solidFill>
              <a:ea typeface="宋体" pitchFamily="2" charset="-122"/>
            </a:endParaRPr>
          </a:p>
        </p:txBody>
      </p:sp>
      <p:sp>
        <p:nvSpPr>
          <p:cNvPr id="5" name="页脚占位符 4"/>
          <p:cNvSpPr>
            <a:spLocks noGrp="1"/>
          </p:cNvSpPr>
          <p:nvPr>
            <p:ph type="ftr" sz="quarter" idx="11"/>
          </p:nvPr>
        </p:nvSpPr>
        <p:spPr/>
        <p:txBody>
          <a:bodyPr/>
          <a:lstStyle>
            <a:lvl1pPr>
              <a:defRPr smtClean="0"/>
            </a:lvl1pPr>
          </a:lstStyle>
          <a:p>
            <a:pPr>
              <a:defRPr/>
            </a:pPr>
            <a:endParaRPr lang="zh-CN" altLang="en-US"/>
          </a:p>
        </p:txBody>
      </p:sp>
      <p:sp>
        <p:nvSpPr>
          <p:cNvPr id="6" name="灯片编号占位符 5"/>
          <p:cNvSpPr>
            <a:spLocks noGrp="1"/>
          </p:cNvSpPr>
          <p:nvPr>
            <p:ph type="sldNum" sz="quarter" idx="12"/>
          </p:nvPr>
        </p:nvSpPr>
        <p:spPr/>
        <p:txBody>
          <a:bodyPr/>
          <a:lstStyle>
            <a:lvl1pPr>
              <a:defRPr smtClean="0"/>
            </a:lvl1pPr>
          </a:lstStyle>
          <a:p>
            <a:pPr>
              <a:defRPr/>
            </a:pPr>
            <a:fld id="{3DF15679-0380-4C39-92A8-176AF9C4A092}" type="slidenum">
              <a:rPr lang="zh-CN" altLang="en-US"/>
              <a:pPr>
                <a:defRPr/>
              </a:pPr>
              <a:t>‹#›</a:t>
            </a:fld>
            <a:endParaRPr lang="zh-CN" altLang="en-US" sz="1800">
              <a:solidFill>
                <a:schemeClr val="tx1"/>
              </a:solidFill>
              <a:ea typeface="宋体" pitchFamily="2" charset="-122"/>
            </a:endParaRPr>
          </a:p>
        </p:txBody>
      </p:sp>
    </p:spTree>
    <p:extLst>
      <p:ext uri="{BB962C8B-B14F-4D97-AF65-F5344CB8AC3E}">
        <p14:creationId xmlns:p14="http://schemas.microsoft.com/office/powerpoint/2010/main" val="1002026792"/>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smtClean="0"/>
            </a:lvl1pPr>
          </a:lstStyle>
          <a:p>
            <a:pPr>
              <a:defRPr/>
            </a:pPr>
            <a:fld id="{7AD2572D-B26F-4A25-B15E-1697DA5FBD0C}" type="datetime1">
              <a:rPr lang="zh-CN" altLang="en-US"/>
              <a:pPr>
                <a:defRPr/>
              </a:pPr>
              <a:t>2016/9/9 Friday</a:t>
            </a:fld>
            <a:endParaRPr lang="zh-CN" altLang="en-US" sz="1800">
              <a:solidFill>
                <a:schemeClr val="tx1"/>
              </a:solidFill>
              <a:ea typeface="宋体" pitchFamily="2" charset="-122"/>
            </a:endParaRPr>
          </a:p>
        </p:txBody>
      </p:sp>
      <p:sp>
        <p:nvSpPr>
          <p:cNvPr id="5" name="页脚占位符 4"/>
          <p:cNvSpPr>
            <a:spLocks noGrp="1"/>
          </p:cNvSpPr>
          <p:nvPr>
            <p:ph type="ftr" sz="quarter" idx="11"/>
          </p:nvPr>
        </p:nvSpPr>
        <p:spPr/>
        <p:txBody>
          <a:bodyPr/>
          <a:lstStyle>
            <a:lvl1pPr>
              <a:defRPr smtClean="0"/>
            </a:lvl1pPr>
          </a:lstStyle>
          <a:p>
            <a:pPr>
              <a:defRPr/>
            </a:pPr>
            <a:endParaRPr lang="zh-CN" altLang="en-US"/>
          </a:p>
        </p:txBody>
      </p:sp>
      <p:sp>
        <p:nvSpPr>
          <p:cNvPr id="6" name="灯片编号占位符 5"/>
          <p:cNvSpPr>
            <a:spLocks noGrp="1"/>
          </p:cNvSpPr>
          <p:nvPr>
            <p:ph type="sldNum" sz="quarter" idx="12"/>
          </p:nvPr>
        </p:nvSpPr>
        <p:spPr/>
        <p:txBody>
          <a:bodyPr/>
          <a:lstStyle>
            <a:lvl1pPr>
              <a:defRPr smtClean="0"/>
            </a:lvl1pPr>
          </a:lstStyle>
          <a:p>
            <a:pPr>
              <a:defRPr/>
            </a:pPr>
            <a:fld id="{97D75563-CEF6-4264-A95D-BA80BA25ABCF}" type="slidenum">
              <a:rPr lang="zh-CN" altLang="en-US"/>
              <a:pPr>
                <a:defRPr/>
              </a:pPr>
              <a:t>‹#›</a:t>
            </a:fld>
            <a:endParaRPr lang="zh-CN" altLang="en-US" sz="1800">
              <a:solidFill>
                <a:schemeClr val="tx1"/>
              </a:solidFill>
              <a:ea typeface="宋体" pitchFamily="2" charset="-122"/>
            </a:endParaRPr>
          </a:p>
        </p:txBody>
      </p:sp>
    </p:spTree>
    <p:extLst>
      <p:ext uri="{BB962C8B-B14F-4D97-AF65-F5344CB8AC3E}">
        <p14:creationId xmlns:p14="http://schemas.microsoft.com/office/powerpoint/2010/main" val="171329504"/>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smtClean="0"/>
            </a:lvl1pPr>
          </a:lstStyle>
          <a:p>
            <a:pPr>
              <a:defRPr/>
            </a:pPr>
            <a:fld id="{A1D210B5-1675-414B-96E3-A8C918DAFB1E}" type="datetime1">
              <a:rPr lang="zh-CN" altLang="en-US"/>
              <a:pPr>
                <a:defRPr/>
              </a:pPr>
              <a:t>2016/9/9 Friday</a:t>
            </a:fld>
            <a:endParaRPr lang="zh-CN" altLang="en-US" sz="1800">
              <a:solidFill>
                <a:schemeClr val="tx1"/>
              </a:solidFill>
              <a:ea typeface="宋体" pitchFamily="2" charset="-122"/>
            </a:endParaRPr>
          </a:p>
        </p:txBody>
      </p:sp>
      <p:sp>
        <p:nvSpPr>
          <p:cNvPr id="5" name="页脚占位符 4"/>
          <p:cNvSpPr>
            <a:spLocks noGrp="1"/>
          </p:cNvSpPr>
          <p:nvPr>
            <p:ph type="ftr" sz="quarter" idx="11"/>
          </p:nvPr>
        </p:nvSpPr>
        <p:spPr/>
        <p:txBody>
          <a:bodyPr/>
          <a:lstStyle>
            <a:lvl1pPr>
              <a:defRPr smtClean="0"/>
            </a:lvl1pPr>
          </a:lstStyle>
          <a:p>
            <a:pPr>
              <a:defRPr/>
            </a:pPr>
            <a:endParaRPr lang="zh-CN" altLang="en-US"/>
          </a:p>
        </p:txBody>
      </p:sp>
      <p:sp>
        <p:nvSpPr>
          <p:cNvPr id="6" name="灯片编号占位符 5"/>
          <p:cNvSpPr>
            <a:spLocks noGrp="1"/>
          </p:cNvSpPr>
          <p:nvPr>
            <p:ph type="sldNum" sz="quarter" idx="12"/>
          </p:nvPr>
        </p:nvSpPr>
        <p:spPr/>
        <p:txBody>
          <a:bodyPr/>
          <a:lstStyle>
            <a:lvl1pPr>
              <a:defRPr smtClean="0"/>
            </a:lvl1pPr>
          </a:lstStyle>
          <a:p>
            <a:pPr>
              <a:defRPr/>
            </a:pPr>
            <a:fld id="{57FEA3E6-1177-4308-A78F-098D30373563}" type="slidenum">
              <a:rPr lang="zh-CN" altLang="en-US"/>
              <a:pPr>
                <a:defRPr/>
              </a:pPr>
              <a:t>‹#›</a:t>
            </a:fld>
            <a:endParaRPr lang="zh-CN" altLang="en-US" sz="1800">
              <a:solidFill>
                <a:schemeClr val="tx1"/>
              </a:solidFill>
              <a:ea typeface="宋体" pitchFamily="2" charset="-122"/>
            </a:endParaRPr>
          </a:p>
        </p:txBody>
      </p:sp>
    </p:spTree>
    <p:extLst>
      <p:ext uri="{BB962C8B-B14F-4D97-AF65-F5344CB8AC3E}">
        <p14:creationId xmlns:p14="http://schemas.microsoft.com/office/powerpoint/2010/main" val="2349622709"/>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smtClean="0"/>
            </a:lvl1pPr>
          </a:lstStyle>
          <a:p>
            <a:pPr>
              <a:defRPr/>
            </a:pPr>
            <a:fld id="{109E4B46-12CF-41FC-843C-E1A01FCCEDC3}" type="datetime1">
              <a:rPr lang="zh-CN" altLang="en-US"/>
              <a:pPr>
                <a:defRPr/>
              </a:pPr>
              <a:t>2016/9/9 Friday</a:t>
            </a:fld>
            <a:endParaRPr lang="zh-CN" altLang="en-US" sz="1800">
              <a:solidFill>
                <a:schemeClr val="tx1"/>
              </a:solidFill>
              <a:ea typeface="宋体" pitchFamily="2" charset="-122"/>
            </a:endParaRPr>
          </a:p>
        </p:txBody>
      </p:sp>
      <p:sp>
        <p:nvSpPr>
          <p:cNvPr id="5" name="页脚占位符 4"/>
          <p:cNvSpPr>
            <a:spLocks noGrp="1"/>
          </p:cNvSpPr>
          <p:nvPr>
            <p:ph type="ftr" sz="quarter" idx="11"/>
          </p:nvPr>
        </p:nvSpPr>
        <p:spPr/>
        <p:txBody>
          <a:bodyPr/>
          <a:lstStyle>
            <a:lvl1pPr>
              <a:defRPr smtClean="0"/>
            </a:lvl1pPr>
          </a:lstStyle>
          <a:p>
            <a:pPr>
              <a:defRPr/>
            </a:pPr>
            <a:endParaRPr lang="zh-CN" altLang="en-US"/>
          </a:p>
        </p:txBody>
      </p:sp>
      <p:sp>
        <p:nvSpPr>
          <p:cNvPr id="6" name="灯片编号占位符 5"/>
          <p:cNvSpPr>
            <a:spLocks noGrp="1"/>
          </p:cNvSpPr>
          <p:nvPr>
            <p:ph type="sldNum" sz="quarter" idx="12"/>
          </p:nvPr>
        </p:nvSpPr>
        <p:spPr/>
        <p:txBody>
          <a:bodyPr/>
          <a:lstStyle>
            <a:lvl1pPr>
              <a:defRPr smtClean="0"/>
            </a:lvl1pPr>
          </a:lstStyle>
          <a:p>
            <a:pPr>
              <a:defRPr/>
            </a:pPr>
            <a:fld id="{E7D9D629-9392-4223-8DBD-0866CA7D6D88}" type="slidenum">
              <a:rPr lang="zh-CN" altLang="en-US"/>
              <a:pPr>
                <a:defRPr/>
              </a:pPr>
              <a:t>‹#›</a:t>
            </a:fld>
            <a:endParaRPr lang="zh-CN" altLang="en-US" sz="1800">
              <a:solidFill>
                <a:schemeClr val="tx1"/>
              </a:solidFill>
              <a:ea typeface="宋体" pitchFamily="2" charset="-122"/>
            </a:endParaRPr>
          </a:p>
        </p:txBody>
      </p:sp>
    </p:spTree>
    <p:extLst>
      <p:ext uri="{BB962C8B-B14F-4D97-AF65-F5344CB8AC3E}">
        <p14:creationId xmlns:p14="http://schemas.microsoft.com/office/powerpoint/2010/main" val="2093147640"/>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smtClean="0"/>
            </a:lvl1pPr>
          </a:lstStyle>
          <a:p>
            <a:pPr>
              <a:defRPr/>
            </a:pPr>
            <a:fld id="{53DC47D5-8351-4BD9-BE5C-1305549CC925}" type="datetime1">
              <a:rPr lang="zh-CN" altLang="en-US"/>
              <a:pPr>
                <a:defRPr/>
              </a:pPr>
              <a:t>2016/9/9 Friday</a:t>
            </a:fld>
            <a:endParaRPr lang="zh-CN" altLang="en-US" sz="1800">
              <a:solidFill>
                <a:schemeClr val="tx1"/>
              </a:solidFill>
              <a:ea typeface="宋体" pitchFamily="2" charset="-122"/>
            </a:endParaRPr>
          </a:p>
        </p:txBody>
      </p:sp>
      <p:sp>
        <p:nvSpPr>
          <p:cNvPr id="6" name="页脚占位符 5"/>
          <p:cNvSpPr>
            <a:spLocks noGrp="1"/>
          </p:cNvSpPr>
          <p:nvPr>
            <p:ph type="ftr" sz="quarter" idx="11"/>
          </p:nvPr>
        </p:nvSpPr>
        <p:spPr/>
        <p:txBody>
          <a:bodyPr/>
          <a:lstStyle>
            <a:lvl1pPr>
              <a:defRPr smtClean="0"/>
            </a:lvl1pPr>
          </a:lstStyle>
          <a:p>
            <a:pPr>
              <a:defRPr/>
            </a:pPr>
            <a:endParaRPr lang="zh-CN" altLang="en-US"/>
          </a:p>
        </p:txBody>
      </p:sp>
      <p:sp>
        <p:nvSpPr>
          <p:cNvPr id="7" name="灯片编号占位符 6"/>
          <p:cNvSpPr>
            <a:spLocks noGrp="1"/>
          </p:cNvSpPr>
          <p:nvPr>
            <p:ph type="sldNum" sz="quarter" idx="12"/>
          </p:nvPr>
        </p:nvSpPr>
        <p:spPr/>
        <p:txBody>
          <a:bodyPr/>
          <a:lstStyle>
            <a:lvl1pPr>
              <a:defRPr smtClean="0"/>
            </a:lvl1pPr>
          </a:lstStyle>
          <a:p>
            <a:pPr>
              <a:defRPr/>
            </a:pPr>
            <a:fld id="{74370528-583F-43FF-B689-59EA8F6646DF}" type="slidenum">
              <a:rPr lang="zh-CN" altLang="en-US"/>
              <a:pPr>
                <a:defRPr/>
              </a:pPr>
              <a:t>‹#›</a:t>
            </a:fld>
            <a:endParaRPr lang="zh-CN" altLang="en-US" sz="1800">
              <a:solidFill>
                <a:schemeClr val="tx1"/>
              </a:solidFill>
              <a:ea typeface="宋体" pitchFamily="2" charset="-122"/>
            </a:endParaRPr>
          </a:p>
        </p:txBody>
      </p:sp>
    </p:spTree>
    <p:extLst>
      <p:ext uri="{BB962C8B-B14F-4D97-AF65-F5344CB8AC3E}">
        <p14:creationId xmlns:p14="http://schemas.microsoft.com/office/powerpoint/2010/main" val="3146482967"/>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smtClean="0"/>
            </a:lvl1pPr>
          </a:lstStyle>
          <a:p>
            <a:pPr>
              <a:defRPr/>
            </a:pPr>
            <a:fld id="{337D7FE4-6625-4550-8A5E-70AF42783AC7}" type="datetime1">
              <a:rPr lang="zh-CN" altLang="en-US"/>
              <a:pPr>
                <a:defRPr/>
              </a:pPr>
              <a:t>2016/9/9 Friday</a:t>
            </a:fld>
            <a:endParaRPr lang="zh-CN" altLang="en-US" sz="1800">
              <a:solidFill>
                <a:schemeClr val="tx1"/>
              </a:solidFill>
              <a:ea typeface="宋体" pitchFamily="2" charset="-122"/>
            </a:endParaRPr>
          </a:p>
        </p:txBody>
      </p:sp>
      <p:sp>
        <p:nvSpPr>
          <p:cNvPr id="8" name="页脚占位符 7"/>
          <p:cNvSpPr>
            <a:spLocks noGrp="1"/>
          </p:cNvSpPr>
          <p:nvPr>
            <p:ph type="ftr" sz="quarter" idx="11"/>
          </p:nvPr>
        </p:nvSpPr>
        <p:spPr/>
        <p:txBody>
          <a:bodyPr/>
          <a:lstStyle>
            <a:lvl1pPr>
              <a:defRPr smtClean="0"/>
            </a:lvl1pPr>
          </a:lstStyle>
          <a:p>
            <a:pPr>
              <a:defRPr/>
            </a:pPr>
            <a:endParaRPr lang="zh-CN" altLang="en-US"/>
          </a:p>
        </p:txBody>
      </p:sp>
      <p:sp>
        <p:nvSpPr>
          <p:cNvPr id="9" name="灯片编号占位符 8"/>
          <p:cNvSpPr>
            <a:spLocks noGrp="1"/>
          </p:cNvSpPr>
          <p:nvPr>
            <p:ph type="sldNum" sz="quarter" idx="12"/>
          </p:nvPr>
        </p:nvSpPr>
        <p:spPr/>
        <p:txBody>
          <a:bodyPr/>
          <a:lstStyle>
            <a:lvl1pPr>
              <a:defRPr smtClean="0"/>
            </a:lvl1pPr>
          </a:lstStyle>
          <a:p>
            <a:pPr>
              <a:defRPr/>
            </a:pPr>
            <a:fld id="{CC4BEBE9-91D0-41AE-AAF2-FF643FA95D74}" type="slidenum">
              <a:rPr lang="zh-CN" altLang="en-US"/>
              <a:pPr>
                <a:defRPr/>
              </a:pPr>
              <a:t>‹#›</a:t>
            </a:fld>
            <a:endParaRPr lang="zh-CN" altLang="en-US" sz="1800">
              <a:solidFill>
                <a:schemeClr val="tx1"/>
              </a:solidFill>
              <a:ea typeface="宋体" pitchFamily="2" charset="-122"/>
            </a:endParaRPr>
          </a:p>
        </p:txBody>
      </p:sp>
    </p:spTree>
    <p:extLst>
      <p:ext uri="{BB962C8B-B14F-4D97-AF65-F5344CB8AC3E}">
        <p14:creationId xmlns:p14="http://schemas.microsoft.com/office/powerpoint/2010/main" val="2327894595"/>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smtClean="0"/>
            </a:lvl1pPr>
          </a:lstStyle>
          <a:p>
            <a:pPr>
              <a:defRPr/>
            </a:pPr>
            <a:fld id="{B9EBEF30-281F-468D-9001-DEABE9A63B6A}" type="datetime1">
              <a:rPr lang="zh-CN" altLang="en-US"/>
              <a:pPr>
                <a:defRPr/>
              </a:pPr>
              <a:t>2016/9/9 Friday</a:t>
            </a:fld>
            <a:endParaRPr lang="zh-CN" altLang="en-US" sz="1800">
              <a:solidFill>
                <a:schemeClr val="tx1"/>
              </a:solidFill>
              <a:ea typeface="宋体" pitchFamily="2" charset="-122"/>
            </a:endParaRPr>
          </a:p>
        </p:txBody>
      </p:sp>
      <p:sp>
        <p:nvSpPr>
          <p:cNvPr id="4" name="页脚占位符 3"/>
          <p:cNvSpPr>
            <a:spLocks noGrp="1"/>
          </p:cNvSpPr>
          <p:nvPr>
            <p:ph type="ftr" sz="quarter" idx="11"/>
          </p:nvPr>
        </p:nvSpPr>
        <p:spPr/>
        <p:txBody>
          <a:bodyPr/>
          <a:lstStyle>
            <a:lvl1pPr>
              <a:defRPr smtClean="0"/>
            </a:lvl1pPr>
          </a:lstStyle>
          <a:p>
            <a:pPr>
              <a:defRPr/>
            </a:pPr>
            <a:endParaRPr lang="zh-CN" altLang="en-US"/>
          </a:p>
        </p:txBody>
      </p:sp>
      <p:sp>
        <p:nvSpPr>
          <p:cNvPr id="5" name="灯片编号占位符 4"/>
          <p:cNvSpPr>
            <a:spLocks noGrp="1"/>
          </p:cNvSpPr>
          <p:nvPr>
            <p:ph type="sldNum" sz="quarter" idx="12"/>
          </p:nvPr>
        </p:nvSpPr>
        <p:spPr/>
        <p:txBody>
          <a:bodyPr/>
          <a:lstStyle>
            <a:lvl1pPr>
              <a:defRPr smtClean="0"/>
            </a:lvl1pPr>
          </a:lstStyle>
          <a:p>
            <a:pPr>
              <a:defRPr/>
            </a:pPr>
            <a:fld id="{2CEA3ED7-8E3B-457B-947A-D788857C53AD}" type="slidenum">
              <a:rPr lang="zh-CN" altLang="en-US"/>
              <a:pPr>
                <a:defRPr/>
              </a:pPr>
              <a:t>‹#›</a:t>
            </a:fld>
            <a:endParaRPr lang="zh-CN" altLang="en-US" sz="1800">
              <a:solidFill>
                <a:schemeClr val="tx1"/>
              </a:solidFill>
              <a:ea typeface="宋体" pitchFamily="2" charset="-122"/>
            </a:endParaRPr>
          </a:p>
        </p:txBody>
      </p:sp>
    </p:spTree>
    <p:extLst>
      <p:ext uri="{BB962C8B-B14F-4D97-AF65-F5344CB8AC3E}">
        <p14:creationId xmlns:p14="http://schemas.microsoft.com/office/powerpoint/2010/main" val="3568958745"/>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smtClean="0"/>
            </a:lvl1pPr>
          </a:lstStyle>
          <a:p>
            <a:pPr>
              <a:defRPr/>
            </a:pPr>
            <a:fld id="{385CADBA-4F6F-49CC-83E3-D7A81E601F5F}" type="datetime1">
              <a:rPr lang="zh-CN" altLang="en-US"/>
              <a:pPr>
                <a:defRPr/>
              </a:pPr>
              <a:t>2016/9/9 Friday</a:t>
            </a:fld>
            <a:endParaRPr lang="zh-CN" altLang="en-US" sz="1800">
              <a:solidFill>
                <a:schemeClr val="tx1"/>
              </a:solidFill>
              <a:ea typeface="宋体" pitchFamily="2" charset="-122"/>
            </a:endParaRPr>
          </a:p>
        </p:txBody>
      </p:sp>
      <p:sp>
        <p:nvSpPr>
          <p:cNvPr id="3" name="页脚占位符 2"/>
          <p:cNvSpPr>
            <a:spLocks noGrp="1"/>
          </p:cNvSpPr>
          <p:nvPr>
            <p:ph type="ftr" sz="quarter" idx="11"/>
          </p:nvPr>
        </p:nvSpPr>
        <p:spPr/>
        <p:txBody>
          <a:bodyPr/>
          <a:lstStyle>
            <a:lvl1pPr>
              <a:defRPr smtClean="0"/>
            </a:lvl1pPr>
          </a:lstStyle>
          <a:p>
            <a:pPr>
              <a:defRPr/>
            </a:pPr>
            <a:endParaRPr lang="zh-CN" altLang="en-US"/>
          </a:p>
        </p:txBody>
      </p:sp>
      <p:sp>
        <p:nvSpPr>
          <p:cNvPr id="4" name="灯片编号占位符 3"/>
          <p:cNvSpPr>
            <a:spLocks noGrp="1"/>
          </p:cNvSpPr>
          <p:nvPr>
            <p:ph type="sldNum" sz="quarter" idx="12"/>
          </p:nvPr>
        </p:nvSpPr>
        <p:spPr/>
        <p:txBody>
          <a:bodyPr/>
          <a:lstStyle>
            <a:lvl1pPr>
              <a:defRPr smtClean="0"/>
            </a:lvl1pPr>
          </a:lstStyle>
          <a:p>
            <a:pPr>
              <a:defRPr/>
            </a:pPr>
            <a:fld id="{30EFEC2F-A809-4443-8370-E8EEA6B151C5}" type="slidenum">
              <a:rPr lang="zh-CN" altLang="en-US"/>
              <a:pPr>
                <a:defRPr/>
              </a:pPr>
              <a:t>‹#›</a:t>
            </a:fld>
            <a:endParaRPr lang="zh-CN" altLang="en-US" sz="1800">
              <a:solidFill>
                <a:schemeClr val="tx1"/>
              </a:solidFill>
              <a:ea typeface="宋体" pitchFamily="2" charset="-122"/>
            </a:endParaRPr>
          </a:p>
        </p:txBody>
      </p:sp>
    </p:spTree>
    <p:extLst>
      <p:ext uri="{BB962C8B-B14F-4D97-AF65-F5344CB8AC3E}">
        <p14:creationId xmlns:p14="http://schemas.microsoft.com/office/powerpoint/2010/main" val="590395074"/>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smtClean="0"/>
            </a:lvl1pPr>
          </a:lstStyle>
          <a:p>
            <a:pPr>
              <a:defRPr/>
            </a:pPr>
            <a:fld id="{26A086DA-778F-4F60-9957-5F6FF63804EF}" type="datetime1">
              <a:rPr lang="zh-CN" altLang="en-US"/>
              <a:pPr>
                <a:defRPr/>
              </a:pPr>
              <a:t>2016/9/9 Friday</a:t>
            </a:fld>
            <a:endParaRPr lang="zh-CN" altLang="en-US" sz="1800">
              <a:solidFill>
                <a:schemeClr val="tx1"/>
              </a:solidFill>
              <a:ea typeface="宋体" pitchFamily="2" charset="-122"/>
            </a:endParaRPr>
          </a:p>
        </p:txBody>
      </p:sp>
      <p:sp>
        <p:nvSpPr>
          <p:cNvPr id="6" name="页脚占位符 5"/>
          <p:cNvSpPr>
            <a:spLocks noGrp="1"/>
          </p:cNvSpPr>
          <p:nvPr>
            <p:ph type="ftr" sz="quarter" idx="11"/>
          </p:nvPr>
        </p:nvSpPr>
        <p:spPr/>
        <p:txBody>
          <a:bodyPr/>
          <a:lstStyle>
            <a:lvl1pPr>
              <a:defRPr smtClean="0"/>
            </a:lvl1pPr>
          </a:lstStyle>
          <a:p>
            <a:pPr>
              <a:defRPr/>
            </a:pPr>
            <a:endParaRPr lang="zh-CN" altLang="en-US"/>
          </a:p>
        </p:txBody>
      </p:sp>
      <p:sp>
        <p:nvSpPr>
          <p:cNvPr id="7" name="灯片编号占位符 6"/>
          <p:cNvSpPr>
            <a:spLocks noGrp="1"/>
          </p:cNvSpPr>
          <p:nvPr>
            <p:ph type="sldNum" sz="quarter" idx="12"/>
          </p:nvPr>
        </p:nvSpPr>
        <p:spPr/>
        <p:txBody>
          <a:bodyPr/>
          <a:lstStyle>
            <a:lvl1pPr>
              <a:defRPr smtClean="0"/>
            </a:lvl1pPr>
          </a:lstStyle>
          <a:p>
            <a:pPr>
              <a:defRPr/>
            </a:pPr>
            <a:fld id="{5027613A-96C0-434D-A390-277A5218CB7C}" type="slidenum">
              <a:rPr lang="zh-CN" altLang="en-US"/>
              <a:pPr>
                <a:defRPr/>
              </a:pPr>
              <a:t>‹#›</a:t>
            </a:fld>
            <a:endParaRPr lang="zh-CN" altLang="en-US" sz="1800">
              <a:solidFill>
                <a:schemeClr val="tx1"/>
              </a:solidFill>
              <a:ea typeface="宋体" pitchFamily="2" charset="-122"/>
            </a:endParaRPr>
          </a:p>
        </p:txBody>
      </p:sp>
    </p:spTree>
    <p:extLst>
      <p:ext uri="{BB962C8B-B14F-4D97-AF65-F5344CB8AC3E}">
        <p14:creationId xmlns:p14="http://schemas.microsoft.com/office/powerpoint/2010/main" val="346273032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smtClean="0"/>
            </a:lvl1pPr>
          </a:lstStyle>
          <a:p>
            <a:pPr>
              <a:defRPr/>
            </a:pPr>
            <a:fld id="{F8B4F4B1-20CB-4915-BCAC-76702E5D9AE6}" type="datetime1">
              <a:rPr lang="zh-CN" altLang="en-US"/>
              <a:pPr>
                <a:defRPr/>
              </a:pPr>
              <a:t>2016/9/9 Friday</a:t>
            </a:fld>
            <a:endParaRPr lang="zh-CN" altLang="en-US" sz="1800">
              <a:solidFill>
                <a:schemeClr val="tx1"/>
              </a:solidFill>
              <a:ea typeface="宋体" pitchFamily="2" charset="-122"/>
            </a:endParaRPr>
          </a:p>
        </p:txBody>
      </p:sp>
      <p:sp>
        <p:nvSpPr>
          <p:cNvPr id="5" name="页脚占位符 4"/>
          <p:cNvSpPr>
            <a:spLocks noGrp="1"/>
          </p:cNvSpPr>
          <p:nvPr>
            <p:ph type="ftr" sz="quarter" idx="11"/>
          </p:nvPr>
        </p:nvSpPr>
        <p:spPr/>
        <p:txBody>
          <a:bodyPr/>
          <a:lstStyle>
            <a:lvl1pPr>
              <a:defRPr smtClean="0"/>
            </a:lvl1pPr>
          </a:lstStyle>
          <a:p>
            <a:pPr>
              <a:defRPr/>
            </a:pPr>
            <a:endParaRPr lang="zh-CN" altLang="en-US"/>
          </a:p>
        </p:txBody>
      </p:sp>
      <p:sp>
        <p:nvSpPr>
          <p:cNvPr id="6" name="灯片编号占位符 5"/>
          <p:cNvSpPr>
            <a:spLocks noGrp="1"/>
          </p:cNvSpPr>
          <p:nvPr>
            <p:ph type="sldNum" sz="quarter" idx="12"/>
          </p:nvPr>
        </p:nvSpPr>
        <p:spPr/>
        <p:txBody>
          <a:bodyPr/>
          <a:lstStyle>
            <a:lvl1pPr>
              <a:defRPr smtClean="0"/>
            </a:lvl1pPr>
          </a:lstStyle>
          <a:p>
            <a:pPr>
              <a:defRPr/>
            </a:pPr>
            <a:fld id="{8AEB0D1A-6C79-4175-A47D-3C9E798C731F}" type="slidenum">
              <a:rPr lang="zh-CN" altLang="en-US"/>
              <a:pPr>
                <a:defRPr/>
              </a:pPr>
              <a:t>‹#›</a:t>
            </a:fld>
            <a:endParaRPr lang="zh-CN" altLang="en-US" sz="1800">
              <a:solidFill>
                <a:schemeClr val="tx1"/>
              </a:solidFill>
              <a:ea typeface="宋体" pitchFamily="2" charset="-122"/>
            </a:endParaRPr>
          </a:p>
        </p:txBody>
      </p:sp>
    </p:spTree>
    <p:extLst>
      <p:ext uri="{BB962C8B-B14F-4D97-AF65-F5344CB8AC3E}">
        <p14:creationId xmlns:p14="http://schemas.microsoft.com/office/powerpoint/2010/main" val="528411429"/>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itchFamily="34" charset="0"/>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smtClean="0"/>
            </a:lvl1pPr>
          </a:lstStyle>
          <a:p>
            <a:pPr>
              <a:defRPr/>
            </a:pPr>
            <a:fld id="{5F29482E-4259-424B-B562-8723B01A29D7}" type="datetime1">
              <a:rPr lang="zh-CN" altLang="en-US"/>
              <a:pPr>
                <a:defRPr/>
              </a:pPr>
              <a:t>2016/9/9 Friday</a:t>
            </a:fld>
            <a:endParaRPr lang="zh-CN" altLang="en-US" sz="1800">
              <a:solidFill>
                <a:schemeClr val="tx1"/>
              </a:solidFill>
              <a:ea typeface="宋体" pitchFamily="2" charset="-122"/>
            </a:endParaRPr>
          </a:p>
        </p:txBody>
      </p:sp>
      <p:sp>
        <p:nvSpPr>
          <p:cNvPr id="6" name="页脚占位符 5"/>
          <p:cNvSpPr>
            <a:spLocks noGrp="1"/>
          </p:cNvSpPr>
          <p:nvPr>
            <p:ph type="ftr" sz="quarter" idx="11"/>
          </p:nvPr>
        </p:nvSpPr>
        <p:spPr/>
        <p:txBody>
          <a:bodyPr/>
          <a:lstStyle>
            <a:lvl1pPr>
              <a:defRPr smtClean="0"/>
            </a:lvl1pPr>
          </a:lstStyle>
          <a:p>
            <a:pPr>
              <a:defRPr/>
            </a:pPr>
            <a:endParaRPr lang="zh-CN" altLang="en-US"/>
          </a:p>
        </p:txBody>
      </p:sp>
      <p:sp>
        <p:nvSpPr>
          <p:cNvPr id="7" name="灯片编号占位符 6"/>
          <p:cNvSpPr>
            <a:spLocks noGrp="1"/>
          </p:cNvSpPr>
          <p:nvPr>
            <p:ph type="sldNum" sz="quarter" idx="12"/>
          </p:nvPr>
        </p:nvSpPr>
        <p:spPr/>
        <p:txBody>
          <a:bodyPr/>
          <a:lstStyle>
            <a:lvl1pPr>
              <a:defRPr smtClean="0"/>
            </a:lvl1pPr>
          </a:lstStyle>
          <a:p>
            <a:pPr>
              <a:defRPr/>
            </a:pPr>
            <a:fld id="{0F7E40BB-0C73-4C65-B93B-EE277D178F89}" type="slidenum">
              <a:rPr lang="zh-CN" altLang="en-US"/>
              <a:pPr>
                <a:defRPr/>
              </a:pPr>
              <a:t>‹#›</a:t>
            </a:fld>
            <a:endParaRPr lang="zh-CN" altLang="en-US" sz="1800">
              <a:solidFill>
                <a:schemeClr val="tx1"/>
              </a:solidFill>
              <a:ea typeface="宋体" pitchFamily="2" charset="-122"/>
            </a:endParaRPr>
          </a:p>
        </p:txBody>
      </p:sp>
    </p:spTree>
    <p:extLst>
      <p:ext uri="{BB962C8B-B14F-4D97-AF65-F5344CB8AC3E}">
        <p14:creationId xmlns:p14="http://schemas.microsoft.com/office/powerpoint/2010/main" val="2880022613"/>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smtClean="0"/>
            </a:lvl1pPr>
          </a:lstStyle>
          <a:p>
            <a:pPr>
              <a:defRPr/>
            </a:pPr>
            <a:fld id="{8FFCC42D-9570-494D-A9D6-626E356EC75D}" type="datetime1">
              <a:rPr lang="zh-CN" altLang="en-US"/>
              <a:pPr>
                <a:defRPr/>
              </a:pPr>
              <a:t>2016/9/9 Friday</a:t>
            </a:fld>
            <a:endParaRPr lang="zh-CN" altLang="en-US" sz="1800">
              <a:solidFill>
                <a:schemeClr val="tx1"/>
              </a:solidFill>
              <a:ea typeface="宋体" pitchFamily="2" charset="-122"/>
            </a:endParaRPr>
          </a:p>
        </p:txBody>
      </p:sp>
      <p:sp>
        <p:nvSpPr>
          <p:cNvPr id="5" name="页脚占位符 4"/>
          <p:cNvSpPr>
            <a:spLocks noGrp="1"/>
          </p:cNvSpPr>
          <p:nvPr>
            <p:ph type="ftr" sz="quarter" idx="11"/>
          </p:nvPr>
        </p:nvSpPr>
        <p:spPr/>
        <p:txBody>
          <a:bodyPr/>
          <a:lstStyle>
            <a:lvl1pPr>
              <a:defRPr smtClean="0"/>
            </a:lvl1pPr>
          </a:lstStyle>
          <a:p>
            <a:pPr>
              <a:defRPr/>
            </a:pPr>
            <a:endParaRPr lang="zh-CN" altLang="en-US"/>
          </a:p>
        </p:txBody>
      </p:sp>
      <p:sp>
        <p:nvSpPr>
          <p:cNvPr id="6" name="灯片编号占位符 5"/>
          <p:cNvSpPr>
            <a:spLocks noGrp="1"/>
          </p:cNvSpPr>
          <p:nvPr>
            <p:ph type="sldNum" sz="quarter" idx="12"/>
          </p:nvPr>
        </p:nvSpPr>
        <p:spPr/>
        <p:txBody>
          <a:bodyPr/>
          <a:lstStyle>
            <a:lvl1pPr>
              <a:defRPr smtClean="0"/>
            </a:lvl1pPr>
          </a:lstStyle>
          <a:p>
            <a:pPr>
              <a:defRPr/>
            </a:pPr>
            <a:fld id="{33520BC7-839E-440C-9586-B6248D7549BC}" type="slidenum">
              <a:rPr lang="zh-CN" altLang="en-US"/>
              <a:pPr>
                <a:defRPr/>
              </a:pPr>
              <a:t>‹#›</a:t>
            </a:fld>
            <a:endParaRPr lang="zh-CN" altLang="en-US" sz="1800">
              <a:solidFill>
                <a:schemeClr val="tx1"/>
              </a:solidFill>
              <a:ea typeface="宋体" pitchFamily="2" charset="-122"/>
            </a:endParaRPr>
          </a:p>
        </p:txBody>
      </p:sp>
    </p:spTree>
    <p:extLst>
      <p:ext uri="{BB962C8B-B14F-4D97-AF65-F5344CB8AC3E}">
        <p14:creationId xmlns:p14="http://schemas.microsoft.com/office/powerpoint/2010/main" val="4136082157"/>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smtClean="0"/>
            </a:lvl1pPr>
          </a:lstStyle>
          <a:p>
            <a:pPr>
              <a:defRPr/>
            </a:pPr>
            <a:fld id="{6AD73FBE-75CD-4A43-8AAF-0C32AAC23CFC}" type="datetime1">
              <a:rPr lang="zh-CN" altLang="en-US"/>
              <a:pPr>
                <a:defRPr/>
              </a:pPr>
              <a:t>2016/9/9 Friday</a:t>
            </a:fld>
            <a:endParaRPr lang="zh-CN" altLang="en-US" sz="1800">
              <a:solidFill>
                <a:schemeClr val="tx1"/>
              </a:solidFill>
              <a:ea typeface="宋体" pitchFamily="2" charset="-122"/>
            </a:endParaRPr>
          </a:p>
        </p:txBody>
      </p:sp>
      <p:sp>
        <p:nvSpPr>
          <p:cNvPr id="5" name="页脚占位符 4"/>
          <p:cNvSpPr>
            <a:spLocks noGrp="1"/>
          </p:cNvSpPr>
          <p:nvPr>
            <p:ph type="ftr" sz="quarter" idx="11"/>
          </p:nvPr>
        </p:nvSpPr>
        <p:spPr/>
        <p:txBody>
          <a:bodyPr/>
          <a:lstStyle>
            <a:lvl1pPr>
              <a:defRPr smtClean="0"/>
            </a:lvl1pPr>
          </a:lstStyle>
          <a:p>
            <a:pPr>
              <a:defRPr/>
            </a:pPr>
            <a:endParaRPr lang="zh-CN" altLang="en-US"/>
          </a:p>
        </p:txBody>
      </p:sp>
      <p:sp>
        <p:nvSpPr>
          <p:cNvPr id="6" name="灯片编号占位符 5"/>
          <p:cNvSpPr>
            <a:spLocks noGrp="1"/>
          </p:cNvSpPr>
          <p:nvPr>
            <p:ph type="sldNum" sz="quarter" idx="12"/>
          </p:nvPr>
        </p:nvSpPr>
        <p:spPr/>
        <p:txBody>
          <a:bodyPr/>
          <a:lstStyle>
            <a:lvl1pPr>
              <a:defRPr smtClean="0"/>
            </a:lvl1pPr>
          </a:lstStyle>
          <a:p>
            <a:pPr>
              <a:defRPr/>
            </a:pPr>
            <a:fld id="{F7BAE623-1C7D-4946-A2F4-99444C6CA8CB}" type="slidenum">
              <a:rPr lang="zh-CN" altLang="en-US"/>
              <a:pPr>
                <a:defRPr/>
              </a:pPr>
              <a:t>‹#›</a:t>
            </a:fld>
            <a:endParaRPr lang="zh-CN" altLang="en-US" sz="1800">
              <a:solidFill>
                <a:schemeClr val="tx1"/>
              </a:solidFill>
              <a:ea typeface="宋体" pitchFamily="2" charset="-122"/>
            </a:endParaRPr>
          </a:p>
        </p:txBody>
      </p:sp>
    </p:spTree>
    <p:extLst>
      <p:ext uri="{BB962C8B-B14F-4D97-AF65-F5344CB8AC3E}">
        <p14:creationId xmlns:p14="http://schemas.microsoft.com/office/powerpoint/2010/main" val="78012758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smtClean="0"/>
            </a:lvl1pPr>
          </a:lstStyle>
          <a:p>
            <a:pPr>
              <a:defRPr/>
            </a:pPr>
            <a:fld id="{44C03AFE-BC8A-44E6-9A36-17A77FF4DFE1}" type="datetime1">
              <a:rPr lang="zh-CN" altLang="en-US"/>
              <a:pPr>
                <a:defRPr/>
              </a:pPr>
              <a:t>2016/9/9 Friday</a:t>
            </a:fld>
            <a:endParaRPr lang="zh-CN" altLang="en-US" sz="1800">
              <a:solidFill>
                <a:schemeClr val="tx1"/>
              </a:solidFill>
              <a:ea typeface="宋体" pitchFamily="2" charset="-122"/>
            </a:endParaRPr>
          </a:p>
        </p:txBody>
      </p:sp>
      <p:sp>
        <p:nvSpPr>
          <p:cNvPr id="5" name="页脚占位符 4"/>
          <p:cNvSpPr>
            <a:spLocks noGrp="1"/>
          </p:cNvSpPr>
          <p:nvPr>
            <p:ph type="ftr" sz="quarter" idx="11"/>
          </p:nvPr>
        </p:nvSpPr>
        <p:spPr/>
        <p:txBody>
          <a:bodyPr/>
          <a:lstStyle>
            <a:lvl1pPr>
              <a:defRPr smtClean="0"/>
            </a:lvl1pPr>
          </a:lstStyle>
          <a:p>
            <a:pPr>
              <a:defRPr/>
            </a:pPr>
            <a:endParaRPr lang="zh-CN" altLang="en-US"/>
          </a:p>
        </p:txBody>
      </p:sp>
      <p:sp>
        <p:nvSpPr>
          <p:cNvPr id="6" name="灯片编号占位符 5"/>
          <p:cNvSpPr>
            <a:spLocks noGrp="1"/>
          </p:cNvSpPr>
          <p:nvPr>
            <p:ph type="sldNum" sz="quarter" idx="12"/>
          </p:nvPr>
        </p:nvSpPr>
        <p:spPr/>
        <p:txBody>
          <a:bodyPr/>
          <a:lstStyle>
            <a:lvl1pPr>
              <a:defRPr smtClean="0"/>
            </a:lvl1pPr>
          </a:lstStyle>
          <a:p>
            <a:pPr>
              <a:defRPr/>
            </a:pPr>
            <a:fld id="{023A1657-9528-40C6-A187-A6871665D089}" type="slidenum">
              <a:rPr lang="zh-CN" altLang="en-US"/>
              <a:pPr>
                <a:defRPr/>
              </a:pPr>
              <a:t>‹#›</a:t>
            </a:fld>
            <a:endParaRPr lang="zh-CN" altLang="en-US" sz="1800">
              <a:solidFill>
                <a:schemeClr val="tx1"/>
              </a:solidFill>
              <a:ea typeface="宋体" pitchFamily="2" charset="-122"/>
            </a:endParaRPr>
          </a:p>
        </p:txBody>
      </p:sp>
    </p:spTree>
    <p:extLst>
      <p:ext uri="{BB962C8B-B14F-4D97-AF65-F5344CB8AC3E}">
        <p14:creationId xmlns:p14="http://schemas.microsoft.com/office/powerpoint/2010/main" val="26219842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smtClean="0"/>
            </a:lvl1pPr>
          </a:lstStyle>
          <a:p>
            <a:pPr>
              <a:defRPr/>
            </a:pPr>
            <a:fld id="{9A6CDDE0-D317-4894-8BB0-0F50FF457277}" type="datetime1">
              <a:rPr lang="zh-CN" altLang="en-US"/>
              <a:pPr>
                <a:defRPr/>
              </a:pPr>
              <a:t>2016/9/9 Friday</a:t>
            </a:fld>
            <a:endParaRPr lang="zh-CN" altLang="en-US" sz="1800">
              <a:solidFill>
                <a:schemeClr val="tx1"/>
              </a:solidFill>
              <a:ea typeface="宋体" pitchFamily="2" charset="-122"/>
            </a:endParaRPr>
          </a:p>
        </p:txBody>
      </p:sp>
      <p:sp>
        <p:nvSpPr>
          <p:cNvPr id="6" name="页脚占位符 5"/>
          <p:cNvSpPr>
            <a:spLocks noGrp="1"/>
          </p:cNvSpPr>
          <p:nvPr>
            <p:ph type="ftr" sz="quarter" idx="11"/>
          </p:nvPr>
        </p:nvSpPr>
        <p:spPr/>
        <p:txBody>
          <a:bodyPr/>
          <a:lstStyle>
            <a:lvl1pPr>
              <a:defRPr smtClean="0"/>
            </a:lvl1pPr>
          </a:lstStyle>
          <a:p>
            <a:pPr>
              <a:defRPr/>
            </a:pPr>
            <a:endParaRPr lang="zh-CN" altLang="en-US"/>
          </a:p>
        </p:txBody>
      </p:sp>
      <p:sp>
        <p:nvSpPr>
          <p:cNvPr id="7" name="灯片编号占位符 6"/>
          <p:cNvSpPr>
            <a:spLocks noGrp="1"/>
          </p:cNvSpPr>
          <p:nvPr>
            <p:ph type="sldNum" sz="quarter" idx="12"/>
          </p:nvPr>
        </p:nvSpPr>
        <p:spPr/>
        <p:txBody>
          <a:bodyPr/>
          <a:lstStyle>
            <a:lvl1pPr>
              <a:defRPr smtClean="0"/>
            </a:lvl1pPr>
          </a:lstStyle>
          <a:p>
            <a:pPr>
              <a:defRPr/>
            </a:pPr>
            <a:fld id="{BCA21E87-9F02-44B1-8670-83BCCCDCFD03}" type="slidenum">
              <a:rPr lang="zh-CN" altLang="en-US"/>
              <a:pPr>
                <a:defRPr/>
              </a:pPr>
              <a:t>‹#›</a:t>
            </a:fld>
            <a:endParaRPr lang="zh-CN" altLang="en-US" sz="1800">
              <a:solidFill>
                <a:schemeClr val="tx1"/>
              </a:solidFill>
              <a:ea typeface="宋体" pitchFamily="2" charset="-122"/>
            </a:endParaRPr>
          </a:p>
        </p:txBody>
      </p:sp>
    </p:spTree>
    <p:extLst>
      <p:ext uri="{BB962C8B-B14F-4D97-AF65-F5344CB8AC3E}">
        <p14:creationId xmlns:p14="http://schemas.microsoft.com/office/powerpoint/2010/main" val="300279427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smtClean="0"/>
            </a:lvl1pPr>
          </a:lstStyle>
          <a:p>
            <a:pPr>
              <a:defRPr/>
            </a:pPr>
            <a:fld id="{27D59EBC-80C2-4697-B006-81333858E339}" type="datetime1">
              <a:rPr lang="zh-CN" altLang="en-US"/>
              <a:pPr>
                <a:defRPr/>
              </a:pPr>
              <a:t>2016/9/9 Friday</a:t>
            </a:fld>
            <a:endParaRPr lang="zh-CN" altLang="en-US" sz="1800">
              <a:solidFill>
                <a:schemeClr val="tx1"/>
              </a:solidFill>
              <a:ea typeface="宋体" pitchFamily="2" charset="-122"/>
            </a:endParaRPr>
          </a:p>
        </p:txBody>
      </p:sp>
      <p:sp>
        <p:nvSpPr>
          <p:cNvPr id="8" name="页脚占位符 7"/>
          <p:cNvSpPr>
            <a:spLocks noGrp="1"/>
          </p:cNvSpPr>
          <p:nvPr>
            <p:ph type="ftr" sz="quarter" idx="11"/>
          </p:nvPr>
        </p:nvSpPr>
        <p:spPr/>
        <p:txBody>
          <a:bodyPr/>
          <a:lstStyle>
            <a:lvl1pPr>
              <a:defRPr smtClean="0"/>
            </a:lvl1pPr>
          </a:lstStyle>
          <a:p>
            <a:pPr>
              <a:defRPr/>
            </a:pPr>
            <a:endParaRPr lang="zh-CN" altLang="en-US"/>
          </a:p>
        </p:txBody>
      </p:sp>
      <p:sp>
        <p:nvSpPr>
          <p:cNvPr id="9" name="灯片编号占位符 8"/>
          <p:cNvSpPr>
            <a:spLocks noGrp="1"/>
          </p:cNvSpPr>
          <p:nvPr>
            <p:ph type="sldNum" sz="quarter" idx="12"/>
          </p:nvPr>
        </p:nvSpPr>
        <p:spPr/>
        <p:txBody>
          <a:bodyPr/>
          <a:lstStyle>
            <a:lvl1pPr>
              <a:defRPr smtClean="0"/>
            </a:lvl1pPr>
          </a:lstStyle>
          <a:p>
            <a:pPr>
              <a:defRPr/>
            </a:pPr>
            <a:fld id="{D7A9B986-51BA-4EA1-AF67-EE6A08ED689C}" type="slidenum">
              <a:rPr lang="zh-CN" altLang="en-US"/>
              <a:pPr>
                <a:defRPr/>
              </a:pPr>
              <a:t>‹#›</a:t>
            </a:fld>
            <a:endParaRPr lang="zh-CN" altLang="en-US" sz="1800">
              <a:solidFill>
                <a:schemeClr val="tx1"/>
              </a:solidFill>
              <a:ea typeface="宋体" pitchFamily="2" charset="-122"/>
            </a:endParaRPr>
          </a:p>
        </p:txBody>
      </p:sp>
    </p:spTree>
    <p:extLst>
      <p:ext uri="{BB962C8B-B14F-4D97-AF65-F5344CB8AC3E}">
        <p14:creationId xmlns:p14="http://schemas.microsoft.com/office/powerpoint/2010/main" val="162027172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smtClean="0"/>
            </a:lvl1pPr>
          </a:lstStyle>
          <a:p>
            <a:pPr>
              <a:defRPr/>
            </a:pPr>
            <a:fld id="{3E05FFC3-1FB4-4054-B68C-D4398AC21AD6}" type="datetime1">
              <a:rPr lang="zh-CN" altLang="en-US"/>
              <a:pPr>
                <a:defRPr/>
              </a:pPr>
              <a:t>2016/9/9 Friday</a:t>
            </a:fld>
            <a:endParaRPr lang="zh-CN" altLang="en-US" sz="1800">
              <a:solidFill>
                <a:schemeClr val="tx1"/>
              </a:solidFill>
              <a:ea typeface="宋体" pitchFamily="2" charset="-122"/>
            </a:endParaRPr>
          </a:p>
        </p:txBody>
      </p:sp>
      <p:sp>
        <p:nvSpPr>
          <p:cNvPr id="4" name="页脚占位符 3"/>
          <p:cNvSpPr>
            <a:spLocks noGrp="1"/>
          </p:cNvSpPr>
          <p:nvPr>
            <p:ph type="ftr" sz="quarter" idx="11"/>
          </p:nvPr>
        </p:nvSpPr>
        <p:spPr/>
        <p:txBody>
          <a:bodyPr/>
          <a:lstStyle>
            <a:lvl1pPr>
              <a:defRPr smtClean="0"/>
            </a:lvl1pPr>
          </a:lstStyle>
          <a:p>
            <a:pPr>
              <a:defRPr/>
            </a:pPr>
            <a:endParaRPr lang="zh-CN" altLang="en-US"/>
          </a:p>
        </p:txBody>
      </p:sp>
      <p:sp>
        <p:nvSpPr>
          <p:cNvPr id="5" name="灯片编号占位符 4"/>
          <p:cNvSpPr>
            <a:spLocks noGrp="1"/>
          </p:cNvSpPr>
          <p:nvPr>
            <p:ph type="sldNum" sz="quarter" idx="12"/>
          </p:nvPr>
        </p:nvSpPr>
        <p:spPr/>
        <p:txBody>
          <a:bodyPr/>
          <a:lstStyle>
            <a:lvl1pPr>
              <a:defRPr smtClean="0"/>
            </a:lvl1pPr>
          </a:lstStyle>
          <a:p>
            <a:pPr>
              <a:defRPr/>
            </a:pPr>
            <a:fld id="{7F7A3B1E-BCAB-4424-A880-365CEC61D575}" type="slidenum">
              <a:rPr lang="zh-CN" altLang="en-US"/>
              <a:pPr>
                <a:defRPr/>
              </a:pPr>
              <a:t>‹#›</a:t>
            </a:fld>
            <a:endParaRPr lang="zh-CN" altLang="en-US" sz="1800">
              <a:solidFill>
                <a:schemeClr val="tx1"/>
              </a:solidFill>
              <a:ea typeface="宋体" pitchFamily="2" charset="-122"/>
            </a:endParaRPr>
          </a:p>
        </p:txBody>
      </p:sp>
    </p:spTree>
    <p:extLst>
      <p:ext uri="{BB962C8B-B14F-4D97-AF65-F5344CB8AC3E}">
        <p14:creationId xmlns:p14="http://schemas.microsoft.com/office/powerpoint/2010/main" val="71050724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smtClean="0"/>
            </a:lvl1pPr>
          </a:lstStyle>
          <a:p>
            <a:pPr>
              <a:defRPr/>
            </a:pPr>
            <a:fld id="{42012188-DF66-46C5-8A6D-2D67F1CCAF47}" type="datetime1">
              <a:rPr lang="zh-CN" altLang="en-US"/>
              <a:pPr>
                <a:defRPr/>
              </a:pPr>
              <a:t>2016/9/9 Friday</a:t>
            </a:fld>
            <a:endParaRPr lang="zh-CN" altLang="en-US" sz="1800">
              <a:solidFill>
                <a:schemeClr val="tx1"/>
              </a:solidFill>
              <a:ea typeface="宋体" pitchFamily="2" charset="-122"/>
            </a:endParaRPr>
          </a:p>
        </p:txBody>
      </p:sp>
      <p:sp>
        <p:nvSpPr>
          <p:cNvPr id="3" name="页脚占位符 2"/>
          <p:cNvSpPr>
            <a:spLocks noGrp="1"/>
          </p:cNvSpPr>
          <p:nvPr>
            <p:ph type="ftr" sz="quarter" idx="11"/>
          </p:nvPr>
        </p:nvSpPr>
        <p:spPr/>
        <p:txBody>
          <a:bodyPr/>
          <a:lstStyle>
            <a:lvl1pPr>
              <a:defRPr smtClean="0"/>
            </a:lvl1pPr>
          </a:lstStyle>
          <a:p>
            <a:pPr>
              <a:defRPr/>
            </a:pPr>
            <a:endParaRPr lang="zh-CN" altLang="en-US"/>
          </a:p>
        </p:txBody>
      </p:sp>
      <p:sp>
        <p:nvSpPr>
          <p:cNvPr id="4" name="灯片编号占位符 3"/>
          <p:cNvSpPr>
            <a:spLocks noGrp="1"/>
          </p:cNvSpPr>
          <p:nvPr>
            <p:ph type="sldNum" sz="quarter" idx="12"/>
          </p:nvPr>
        </p:nvSpPr>
        <p:spPr/>
        <p:txBody>
          <a:bodyPr/>
          <a:lstStyle>
            <a:lvl1pPr>
              <a:defRPr smtClean="0"/>
            </a:lvl1pPr>
          </a:lstStyle>
          <a:p>
            <a:pPr>
              <a:defRPr/>
            </a:pPr>
            <a:fld id="{14835922-4C1D-4220-A7BD-E897F6E8A77E}" type="slidenum">
              <a:rPr lang="zh-CN" altLang="en-US"/>
              <a:pPr>
                <a:defRPr/>
              </a:pPr>
              <a:t>‹#›</a:t>
            </a:fld>
            <a:endParaRPr lang="zh-CN" altLang="en-US" sz="1800">
              <a:solidFill>
                <a:schemeClr val="tx1"/>
              </a:solidFill>
              <a:ea typeface="宋体" pitchFamily="2" charset="-122"/>
            </a:endParaRPr>
          </a:p>
        </p:txBody>
      </p:sp>
    </p:spTree>
    <p:extLst>
      <p:ext uri="{BB962C8B-B14F-4D97-AF65-F5344CB8AC3E}">
        <p14:creationId xmlns:p14="http://schemas.microsoft.com/office/powerpoint/2010/main" val="193694076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smtClean="0"/>
            </a:lvl1pPr>
          </a:lstStyle>
          <a:p>
            <a:pPr>
              <a:defRPr/>
            </a:pPr>
            <a:fld id="{FC2852AE-872E-4000-994F-8ECE00339A16}" type="datetime1">
              <a:rPr lang="zh-CN" altLang="en-US"/>
              <a:pPr>
                <a:defRPr/>
              </a:pPr>
              <a:t>2016/9/9 Friday</a:t>
            </a:fld>
            <a:endParaRPr lang="zh-CN" altLang="en-US" sz="1800">
              <a:solidFill>
                <a:schemeClr val="tx1"/>
              </a:solidFill>
              <a:ea typeface="宋体" pitchFamily="2" charset="-122"/>
            </a:endParaRPr>
          </a:p>
        </p:txBody>
      </p:sp>
      <p:sp>
        <p:nvSpPr>
          <p:cNvPr id="6" name="页脚占位符 5"/>
          <p:cNvSpPr>
            <a:spLocks noGrp="1"/>
          </p:cNvSpPr>
          <p:nvPr>
            <p:ph type="ftr" sz="quarter" idx="11"/>
          </p:nvPr>
        </p:nvSpPr>
        <p:spPr/>
        <p:txBody>
          <a:bodyPr/>
          <a:lstStyle>
            <a:lvl1pPr>
              <a:defRPr smtClean="0"/>
            </a:lvl1pPr>
          </a:lstStyle>
          <a:p>
            <a:pPr>
              <a:defRPr/>
            </a:pPr>
            <a:endParaRPr lang="zh-CN" altLang="en-US"/>
          </a:p>
        </p:txBody>
      </p:sp>
      <p:sp>
        <p:nvSpPr>
          <p:cNvPr id="7" name="灯片编号占位符 6"/>
          <p:cNvSpPr>
            <a:spLocks noGrp="1"/>
          </p:cNvSpPr>
          <p:nvPr>
            <p:ph type="sldNum" sz="quarter" idx="12"/>
          </p:nvPr>
        </p:nvSpPr>
        <p:spPr/>
        <p:txBody>
          <a:bodyPr/>
          <a:lstStyle>
            <a:lvl1pPr>
              <a:defRPr smtClean="0"/>
            </a:lvl1pPr>
          </a:lstStyle>
          <a:p>
            <a:pPr>
              <a:defRPr/>
            </a:pPr>
            <a:fld id="{EB9628F7-04F3-4EE5-A519-A781DEF6B76A}" type="slidenum">
              <a:rPr lang="zh-CN" altLang="en-US"/>
              <a:pPr>
                <a:defRPr/>
              </a:pPr>
              <a:t>‹#›</a:t>
            </a:fld>
            <a:endParaRPr lang="zh-CN" altLang="en-US" sz="1800">
              <a:solidFill>
                <a:schemeClr val="tx1"/>
              </a:solidFill>
              <a:ea typeface="宋体" pitchFamily="2" charset="-122"/>
            </a:endParaRPr>
          </a:p>
        </p:txBody>
      </p:sp>
    </p:spTree>
    <p:extLst>
      <p:ext uri="{BB962C8B-B14F-4D97-AF65-F5344CB8AC3E}">
        <p14:creationId xmlns:p14="http://schemas.microsoft.com/office/powerpoint/2010/main" val="16596978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2"/>
          <p:cNvSpPr>
            <a:spLocks noGrp="1" noChangeArrowheads="1"/>
          </p:cNvSpPr>
          <p:nvPr>
            <p:ph type="dt" sz="half" idx="10"/>
          </p:nvPr>
        </p:nvSpPr>
        <p:spPr>
          <a:ln/>
        </p:spPr>
        <p:txBody>
          <a:bodyPr/>
          <a:lstStyle>
            <a:lvl1pPr>
              <a:defRPr/>
            </a:lvl1pPr>
          </a:lstStyle>
          <a:p>
            <a:pPr>
              <a:defRPr/>
            </a:pPr>
            <a:fld id="{28342052-4671-40D3-9B93-E51013C73E39}" type="datetime1">
              <a:rPr lang="zh-CN" altLang="en-US"/>
              <a:pPr>
                <a:defRPr/>
              </a:pPr>
              <a:t>2016/9/9 Friday</a:t>
            </a:fld>
            <a:endParaRPr lang="zh-CN" altLang="en-US"/>
          </a:p>
        </p:txBody>
      </p:sp>
      <p:sp>
        <p:nvSpPr>
          <p:cNvPr id="5"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4"/>
          <p:cNvSpPr>
            <a:spLocks noGrp="1" noChangeArrowheads="1"/>
          </p:cNvSpPr>
          <p:nvPr>
            <p:ph type="sldNum" sz="quarter" idx="12"/>
          </p:nvPr>
        </p:nvSpPr>
        <p:spPr>
          <a:ln/>
        </p:spPr>
        <p:txBody>
          <a:bodyPr/>
          <a:lstStyle>
            <a:lvl1pPr>
              <a:defRPr/>
            </a:lvl1pPr>
          </a:lstStyle>
          <a:p>
            <a:pPr>
              <a:defRPr/>
            </a:pPr>
            <a:fld id="{148B1EC9-6C51-4E8A-A65E-71914385CF1A}" type="slidenum">
              <a:rPr lang="zh-CN" altLang="en-US"/>
              <a:pPr>
                <a:defRPr/>
              </a:pPr>
              <a:t>‹#›</a:t>
            </a:fld>
            <a:endParaRPr lang="zh-CN" altLang="en-US"/>
          </a:p>
        </p:txBody>
      </p:sp>
    </p:spTree>
    <p:extLst>
      <p:ext uri="{BB962C8B-B14F-4D97-AF65-F5344CB8AC3E}">
        <p14:creationId xmlns:p14="http://schemas.microsoft.com/office/powerpoint/2010/main" val="100623584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itchFamily="34" charset="0"/>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smtClean="0"/>
            </a:lvl1pPr>
          </a:lstStyle>
          <a:p>
            <a:pPr>
              <a:defRPr/>
            </a:pPr>
            <a:fld id="{7F072919-DDA1-4747-BD54-6845FD98F919}" type="datetime1">
              <a:rPr lang="zh-CN" altLang="en-US"/>
              <a:pPr>
                <a:defRPr/>
              </a:pPr>
              <a:t>2016/9/9 Friday</a:t>
            </a:fld>
            <a:endParaRPr lang="zh-CN" altLang="en-US" sz="1800">
              <a:solidFill>
                <a:schemeClr val="tx1"/>
              </a:solidFill>
              <a:ea typeface="宋体" pitchFamily="2" charset="-122"/>
            </a:endParaRPr>
          </a:p>
        </p:txBody>
      </p:sp>
      <p:sp>
        <p:nvSpPr>
          <p:cNvPr id="6" name="页脚占位符 5"/>
          <p:cNvSpPr>
            <a:spLocks noGrp="1"/>
          </p:cNvSpPr>
          <p:nvPr>
            <p:ph type="ftr" sz="quarter" idx="11"/>
          </p:nvPr>
        </p:nvSpPr>
        <p:spPr/>
        <p:txBody>
          <a:bodyPr/>
          <a:lstStyle>
            <a:lvl1pPr>
              <a:defRPr smtClean="0"/>
            </a:lvl1pPr>
          </a:lstStyle>
          <a:p>
            <a:pPr>
              <a:defRPr/>
            </a:pPr>
            <a:endParaRPr lang="zh-CN" altLang="en-US"/>
          </a:p>
        </p:txBody>
      </p:sp>
      <p:sp>
        <p:nvSpPr>
          <p:cNvPr id="7" name="灯片编号占位符 6"/>
          <p:cNvSpPr>
            <a:spLocks noGrp="1"/>
          </p:cNvSpPr>
          <p:nvPr>
            <p:ph type="sldNum" sz="quarter" idx="12"/>
          </p:nvPr>
        </p:nvSpPr>
        <p:spPr/>
        <p:txBody>
          <a:bodyPr/>
          <a:lstStyle>
            <a:lvl1pPr>
              <a:defRPr smtClean="0"/>
            </a:lvl1pPr>
          </a:lstStyle>
          <a:p>
            <a:pPr>
              <a:defRPr/>
            </a:pPr>
            <a:fld id="{973F1793-FCCA-4973-9979-2B41C5D48137}" type="slidenum">
              <a:rPr lang="zh-CN" altLang="en-US"/>
              <a:pPr>
                <a:defRPr/>
              </a:pPr>
              <a:t>‹#›</a:t>
            </a:fld>
            <a:endParaRPr lang="zh-CN" altLang="en-US" sz="1800">
              <a:solidFill>
                <a:schemeClr val="tx1"/>
              </a:solidFill>
              <a:ea typeface="宋体" pitchFamily="2" charset="-122"/>
            </a:endParaRPr>
          </a:p>
        </p:txBody>
      </p:sp>
    </p:spTree>
    <p:extLst>
      <p:ext uri="{BB962C8B-B14F-4D97-AF65-F5344CB8AC3E}">
        <p14:creationId xmlns:p14="http://schemas.microsoft.com/office/powerpoint/2010/main" val="251244779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smtClean="0"/>
            </a:lvl1pPr>
          </a:lstStyle>
          <a:p>
            <a:pPr>
              <a:defRPr/>
            </a:pPr>
            <a:fld id="{A7B6C590-F233-40EE-AD6E-2C95CC26F826}" type="datetime1">
              <a:rPr lang="zh-CN" altLang="en-US"/>
              <a:pPr>
                <a:defRPr/>
              </a:pPr>
              <a:t>2016/9/9 Friday</a:t>
            </a:fld>
            <a:endParaRPr lang="zh-CN" altLang="en-US" sz="1800">
              <a:solidFill>
                <a:schemeClr val="tx1"/>
              </a:solidFill>
              <a:ea typeface="宋体" pitchFamily="2" charset="-122"/>
            </a:endParaRPr>
          </a:p>
        </p:txBody>
      </p:sp>
      <p:sp>
        <p:nvSpPr>
          <p:cNvPr id="5" name="页脚占位符 4"/>
          <p:cNvSpPr>
            <a:spLocks noGrp="1"/>
          </p:cNvSpPr>
          <p:nvPr>
            <p:ph type="ftr" sz="quarter" idx="11"/>
          </p:nvPr>
        </p:nvSpPr>
        <p:spPr/>
        <p:txBody>
          <a:bodyPr/>
          <a:lstStyle>
            <a:lvl1pPr>
              <a:defRPr smtClean="0"/>
            </a:lvl1pPr>
          </a:lstStyle>
          <a:p>
            <a:pPr>
              <a:defRPr/>
            </a:pPr>
            <a:endParaRPr lang="zh-CN" altLang="en-US"/>
          </a:p>
        </p:txBody>
      </p:sp>
      <p:sp>
        <p:nvSpPr>
          <p:cNvPr id="6" name="灯片编号占位符 5"/>
          <p:cNvSpPr>
            <a:spLocks noGrp="1"/>
          </p:cNvSpPr>
          <p:nvPr>
            <p:ph type="sldNum" sz="quarter" idx="12"/>
          </p:nvPr>
        </p:nvSpPr>
        <p:spPr/>
        <p:txBody>
          <a:bodyPr/>
          <a:lstStyle>
            <a:lvl1pPr>
              <a:defRPr smtClean="0"/>
            </a:lvl1pPr>
          </a:lstStyle>
          <a:p>
            <a:pPr>
              <a:defRPr/>
            </a:pPr>
            <a:fld id="{17EAD8DC-DA4F-4644-B8A2-CEB2A5B05B5F}" type="slidenum">
              <a:rPr lang="zh-CN" altLang="en-US"/>
              <a:pPr>
                <a:defRPr/>
              </a:pPr>
              <a:t>‹#›</a:t>
            </a:fld>
            <a:endParaRPr lang="zh-CN" altLang="en-US" sz="1800">
              <a:solidFill>
                <a:schemeClr val="tx1"/>
              </a:solidFill>
              <a:ea typeface="宋体" pitchFamily="2" charset="-122"/>
            </a:endParaRPr>
          </a:p>
        </p:txBody>
      </p:sp>
    </p:spTree>
    <p:extLst>
      <p:ext uri="{BB962C8B-B14F-4D97-AF65-F5344CB8AC3E}">
        <p14:creationId xmlns:p14="http://schemas.microsoft.com/office/powerpoint/2010/main" val="383152397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smtClean="0"/>
            </a:lvl1pPr>
          </a:lstStyle>
          <a:p>
            <a:pPr>
              <a:defRPr/>
            </a:pPr>
            <a:fld id="{E1AEE92F-12B0-42E9-8128-51D5D10A8835}" type="datetime1">
              <a:rPr lang="zh-CN" altLang="en-US"/>
              <a:pPr>
                <a:defRPr/>
              </a:pPr>
              <a:t>2016/9/9 Friday</a:t>
            </a:fld>
            <a:endParaRPr lang="zh-CN" altLang="en-US" sz="1800">
              <a:solidFill>
                <a:schemeClr val="tx1"/>
              </a:solidFill>
              <a:ea typeface="宋体" pitchFamily="2" charset="-122"/>
            </a:endParaRPr>
          </a:p>
        </p:txBody>
      </p:sp>
      <p:sp>
        <p:nvSpPr>
          <p:cNvPr id="5" name="页脚占位符 4"/>
          <p:cNvSpPr>
            <a:spLocks noGrp="1"/>
          </p:cNvSpPr>
          <p:nvPr>
            <p:ph type="ftr" sz="quarter" idx="11"/>
          </p:nvPr>
        </p:nvSpPr>
        <p:spPr/>
        <p:txBody>
          <a:bodyPr/>
          <a:lstStyle>
            <a:lvl1pPr>
              <a:defRPr smtClean="0"/>
            </a:lvl1pPr>
          </a:lstStyle>
          <a:p>
            <a:pPr>
              <a:defRPr/>
            </a:pPr>
            <a:endParaRPr lang="zh-CN" altLang="en-US"/>
          </a:p>
        </p:txBody>
      </p:sp>
      <p:sp>
        <p:nvSpPr>
          <p:cNvPr id="6" name="灯片编号占位符 5"/>
          <p:cNvSpPr>
            <a:spLocks noGrp="1"/>
          </p:cNvSpPr>
          <p:nvPr>
            <p:ph type="sldNum" sz="quarter" idx="12"/>
          </p:nvPr>
        </p:nvSpPr>
        <p:spPr/>
        <p:txBody>
          <a:bodyPr/>
          <a:lstStyle>
            <a:lvl1pPr>
              <a:defRPr smtClean="0"/>
            </a:lvl1pPr>
          </a:lstStyle>
          <a:p>
            <a:pPr>
              <a:defRPr/>
            </a:pPr>
            <a:fld id="{22561000-B442-49F3-BC46-B6D1DF8B12EA}" type="slidenum">
              <a:rPr lang="zh-CN" altLang="en-US"/>
              <a:pPr>
                <a:defRPr/>
              </a:pPr>
              <a:t>‹#›</a:t>
            </a:fld>
            <a:endParaRPr lang="zh-CN" altLang="en-US" sz="1800">
              <a:solidFill>
                <a:schemeClr val="tx1"/>
              </a:solidFill>
              <a:ea typeface="宋体" pitchFamily="2" charset="-122"/>
            </a:endParaRPr>
          </a:p>
        </p:txBody>
      </p:sp>
    </p:spTree>
    <p:extLst>
      <p:ext uri="{BB962C8B-B14F-4D97-AF65-F5344CB8AC3E}">
        <p14:creationId xmlns:p14="http://schemas.microsoft.com/office/powerpoint/2010/main" val="222500146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smtClean="0"/>
            </a:lvl1pPr>
          </a:lstStyle>
          <a:p>
            <a:pPr>
              <a:defRPr/>
            </a:pPr>
            <a:fld id="{56C62D21-5182-4050-B827-A5547AB43502}" type="datetime1">
              <a:rPr lang="zh-CN" altLang="en-US"/>
              <a:pPr>
                <a:defRPr/>
              </a:pPr>
              <a:t>2016/9/9 Friday</a:t>
            </a:fld>
            <a:endParaRPr lang="zh-CN" altLang="en-US" sz="1800">
              <a:solidFill>
                <a:schemeClr val="tx1"/>
              </a:solidFill>
              <a:ea typeface="宋体" pitchFamily="2" charset="-122"/>
            </a:endParaRPr>
          </a:p>
        </p:txBody>
      </p:sp>
      <p:sp>
        <p:nvSpPr>
          <p:cNvPr id="5" name="页脚占位符 4"/>
          <p:cNvSpPr>
            <a:spLocks noGrp="1"/>
          </p:cNvSpPr>
          <p:nvPr>
            <p:ph type="ftr" sz="quarter" idx="11"/>
          </p:nvPr>
        </p:nvSpPr>
        <p:spPr/>
        <p:txBody>
          <a:bodyPr/>
          <a:lstStyle>
            <a:lvl1pPr>
              <a:defRPr smtClean="0"/>
            </a:lvl1pPr>
          </a:lstStyle>
          <a:p>
            <a:pPr>
              <a:defRPr/>
            </a:pPr>
            <a:endParaRPr lang="zh-CN" altLang="en-US"/>
          </a:p>
        </p:txBody>
      </p:sp>
      <p:sp>
        <p:nvSpPr>
          <p:cNvPr id="6" name="灯片编号占位符 5"/>
          <p:cNvSpPr>
            <a:spLocks noGrp="1"/>
          </p:cNvSpPr>
          <p:nvPr>
            <p:ph type="sldNum" sz="quarter" idx="12"/>
          </p:nvPr>
        </p:nvSpPr>
        <p:spPr/>
        <p:txBody>
          <a:bodyPr/>
          <a:lstStyle>
            <a:lvl1pPr>
              <a:defRPr smtClean="0"/>
            </a:lvl1pPr>
          </a:lstStyle>
          <a:p>
            <a:pPr>
              <a:defRPr/>
            </a:pPr>
            <a:fld id="{412A9FED-EA3A-45DD-9EB2-9CF330DB5266}" type="slidenum">
              <a:rPr lang="zh-CN" altLang="en-US"/>
              <a:pPr>
                <a:defRPr/>
              </a:pPr>
              <a:t>‹#›</a:t>
            </a:fld>
            <a:endParaRPr lang="zh-CN" altLang="en-US" sz="1800">
              <a:solidFill>
                <a:schemeClr val="tx1"/>
              </a:solidFill>
              <a:ea typeface="宋体" pitchFamily="2" charset="-122"/>
            </a:endParaRPr>
          </a:p>
        </p:txBody>
      </p:sp>
    </p:spTree>
    <p:extLst>
      <p:ext uri="{BB962C8B-B14F-4D97-AF65-F5344CB8AC3E}">
        <p14:creationId xmlns:p14="http://schemas.microsoft.com/office/powerpoint/2010/main" val="285295950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smtClean="0"/>
            </a:lvl1pPr>
          </a:lstStyle>
          <a:p>
            <a:pPr>
              <a:defRPr/>
            </a:pPr>
            <a:fld id="{827E97F4-D6F6-4234-8B1D-D629C89D768C}" type="datetime1">
              <a:rPr lang="zh-CN" altLang="en-US"/>
              <a:pPr>
                <a:defRPr/>
              </a:pPr>
              <a:t>2016/9/9 Friday</a:t>
            </a:fld>
            <a:endParaRPr lang="zh-CN" altLang="en-US" sz="1800">
              <a:solidFill>
                <a:schemeClr val="tx1"/>
              </a:solidFill>
              <a:ea typeface="宋体" pitchFamily="2" charset="-122"/>
            </a:endParaRPr>
          </a:p>
        </p:txBody>
      </p:sp>
      <p:sp>
        <p:nvSpPr>
          <p:cNvPr id="5" name="页脚占位符 4"/>
          <p:cNvSpPr>
            <a:spLocks noGrp="1"/>
          </p:cNvSpPr>
          <p:nvPr>
            <p:ph type="ftr" sz="quarter" idx="11"/>
          </p:nvPr>
        </p:nvSpPr>
        <p:spPr/>
        <p:txBody>
          <a:bodyPr/>
          <a:lstStyle>
            <a:lvl1pPr>
              <a:defRPr smtClean="0"/>
            </a:lvl1pPr>
          </a:lstStyle>
          <a:p>
            <a:pPr>
              <a:defRPr/>
            </a:pPr>
            <a:endParaRPr lang="zh-CN" altLang="en-US"/>
          </a:p>
        </p:txBody>
      </p:sp>
      <p:sp>
        <p:nvSpPr>
          <p:cNvPr id="6" name="灯片编号占位符 5"/>
          <p:cNvSpPr>
            <a:spLocks noGrp="1"/>
          </p:cNvSpPr>
          <p:nvPr>
            <p:ph type="sldNum" sz="quarter" idx="12"/>
          </p:nvPr>
        </p:nvSpPr>
        <p:spPr/>
        <p:txBody>
          <a:bodyPr/>
          <a:lstStyle>
            <a:lvl1pPr>
              <a:defRPr smtClean="0"/>
            </a:lvl1pPr>
          </a:lstStyle>
          <a:p>
            <a:pPr>
              <a:defRPr/>
            </a:pPr>
            <a:fld id="{55105D52-FAD3-4576-AA4A-2C07B2BE4321}" type="slidenum">
              <a:rPr lang="zh-CN" altLang="en-US"/>
              <a:pPr>
                <a:defRPr/>
              </a:pPr>
              <a:t>‹#›</a:t>
            </a:fld>
            <a:endParaRPr lang="zh-CN" altLang="en-US" sz="1800">
              <a:solidFill>
                <a:schemeClr val="tx1"/>
              </a:solidFill>
              <a:ea typeface="宋体" pitchFamily="2" charset="-122"/>
            </a:endParaRPr>
          </a:p>
        </p:txBody>
      </p:sp>
    </p:spTree>
    <p:extLst>
      <p:ext uri="{BB962C8B-B14F-4D97-AF65-F5344CB8AC3E}">
        <p14:creationId xmlns:p14="http://schemas.microsoft.com/office/powerpoint/2010/main" val="5257381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smtClean="0"/>
            </a:lvl1pPr>
          </a:lstStyle>
          <a:p>
            <a:pPr>
              <a:defRPr/>
            </a:pPr>
            <a:fld id="{DB6167E4-6661-4ED8-8F5D-4F95742246AF}" type="datetime1">
              <a:rPr lang="zh-CN" altLang="en-US"/>
              <a:pPr>
                <a:defRPr/>
              </a:pPr>
              <a:t>2016/9/9 Friday</a:t>
            </a:fld>
            <a:endParaRPr lang="zh-CN" altLang="en-US" sz="1800">
              <a:solidFill>
                <a:schemeClr val="tx1"/>
              </a:solidFill>
              <a:ea typeface="宋体" pitchFamily="2" charset="-122"/>
            </a:endParaRPr>
          </a:p>
        </p:txBody>
      </p:sp>
      <p:sp>
        <p:nvSpPr>
          <p:cNvPr id="5" name="页脚占位符 4"/>
          <p:cNvSpPr>
            <a:spLocks noGrp="1"/>
          </p:cNvSpPr>
          <p:nvPr>
            <p:ph type="ftr" sz="quarter" idx="11"/>
          </p:nvPr>
        </p:nvSpPr>
        <p:spPr/>
        <p:txBody>
          <a:bodyPr/>
          <a:lstStyle>
            <a:lvl1pPr>
              <a:defRPr smtClean="0"/>
            </a:lvl1pPr>
          </a:lstStyle>
          <a:p>
            <a:pPr>
              <a:defRPr/>
            </a:pPr>
            <a:endParaRPr lang="zh-CN" altLang="en-US"/>
          </a:p>
        </p:txBody>
      </p:sp>
      <p:sp>
        <p:nvSpPr>
          <p:cNvPr id="6" name="灯片编号占位符 5"/>
          <p:cNvSpPr>
            <a:spLocks noGrp="1"/>
          </p:cNvSpPr>
          <p:nvPr>
            <p:ph type="sldNum" sz="quarter" idx="12"/>
          </p:nvPr>
        </p:nvSpPr>
        <p:spPr/>
        <p:txBody>
          <a:bodyPr/>
          <a:lstStyle>
            <a:lvl1pPr>
              <a:defRPr smtClean="0"/>
            </a:lvl1pPr>
          </a:lstStyle>
          <a:p>
            <a:pPr>
              <a:defRPr/>
            </a:pPr>
            <a:fld id="{E8C64C27-C9BF-485C-987A-8F74DDA9E214}" type="slidenum">
              <a:rPr lang="zh-CN" altLang="en-US"/>
              <a:pPr>
                <a:defRPr/>
              </a:pPr>
              <a:t>‹#›</a:t>
            </a:fld>
            <a:endParaRPr lang="zh-CN" altLang="en-US" sz="1800">
              <a:solidFill>
                <a:schemeClr val="tx1"/>
              </a:solidFill>
              <a:ea typeface="宋体" pitchFamily="2" charset="-122"/>
            </a:endParaRPr>
          </a:p>
        </p:txBody>
      </p:sp>
    </p:spTree>
    <p:extLst>
      <p:ext uri="{BB962C8B-B14F-4D97-AF65-F5344CB8AC3E}">
        <p14:creationId xmlns:p14="http://schemas.microsoft.com/office/powerpoint/2010/main" val="185255744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smtClean="0"/>
            </a:lvl1pPr>
          </a:lstStyle>
          <a:p>
            <a:pPr>
              <a:defRPr/>
            </a:pPr>
            <a:fld id="{91C1FE6E-DDC8-4D8B-86E7-EA2880406B0C}" type="datetime1">
              <a:rPr lang="zh-CN" altLang="en-US"/>
              <a:pPr>
                <a:defRPr/>
              </a:pPr>
              <a:t>2016/9/9 Friday</a:t>
            </a:fld>
            <a:endParaRPr lang="zh-CN" altLang="en-US" sz="1800">
              <a:solidFill>
                <a:schemeClr val="tx1"/>
              </a:solidFill>
              <a:ea typeface="宋体" pitchFamily="2" charset="-122"/>
            </a:endParaRPr>
          </a:p>
        </p:txBody>
      </p:sp>
      <p:sp>
        <p:nvSpPr>
          <p:cNvPr id="6" name="页脚占位符 5"/>
          <p:cNvSpPr>
            <a:spLocks noGrp="1"/>
          </p:cNvSpPr>
          <p:nvPr>
            <p:ph type="ftr" sz="quarter" idx="11"/>
          </p:nvPr>
        </p:nvSpPr>
        <p:spPr/>
        <p:txBody>
          <a:bodyPr/>
          <a:lstStyle>
            <a:lvl1pPr>
              <a:defRPr smtClean="0"/>
            </a:lvl1pPr>
          </a:lstStyle>
          <a:p>
            <a:pPr>
              <a:defRPr/>
            </a:pPr>
            <a:endParaRPr lang="zh-CN" altLang="en-US"/>
          </a:p>
        </p:txBody>
      </p:sp>
      <p:sp>
        <p:nvSpPr>
          <p:cNvPr id="7" name="灯片编号占位符 6"/>
          <p:cNvSpPr>
            <a:spLocks noGrp="1"/>
          </p:cNvSpPr>
          <p:nvPr>
            <p:ph type="sldNum" sz="quarter" idx="12"/>
          </p:nvPr>
        </p:nvSpPr>
        <p:spPr/>
        <p:txBody>
          <a:bodyPr/>
          <a:lstStyle>
            <a:lvl1pPr>
              <a:defRPr smtClean="0"/>
            </a:lvl1pPr>
          </a:lstStyle>
          <a:p>
            <a:pPr>
              <a:defRPr/>
            </a:pPr>
            <a:fld id="{1536A52C-AB11-490E-A3F4-E60D59ADC8D6}" type="slidenum">
              <a:rPr lang="zh-CN" altLang="en-US"/>
              <a:pPr>
                <a:defRPr/>
              </a:pPr>
              <a:t>‹#›</a:t>
            </a:fld>
            <a:endParaRPr lang="zh-CN" altLang="en-US" sz="1800">
              <a:solidFill>
                <a:schemeClr val="tx1"/>
              </a:solidFill>
              <a:ea typeface="宋体" pitchFamily="2" charset="-122"/>
            </a:endParaRPr>
          </a:p>
        </p:txBody>
      </p:sp>
    </p:spTree>
    <p:extLst>
      <p:ext uri="{BB962C8B-B14F-4D97-AF65-F5344CB8AC3E}">
        <p14:creationId xmlns:p14="http://schemas.microsoft.com/office/powerpoint/2010/main" val="294359329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smtClean="0"/>
            </a:lvl1pPr>
          </a:lstStyle>
          <a:p>
            <a:pPr>
              <a:defRPr/>
            </a:pPr>
            <a:fld id="{37A3E70F-A028-4F66-B896-3C1A24D669CF}" type="datetime1">
              <a:rPr lang="zh-CN" altLang="en-US"/>
              <a:pPr>
                <a:defRPr/>
              </a:pPr>
              <a:t>2016/9/9 Friday</a:t>
            </a:fld>
            <a:endParaRPr lang="zh-CN" altLang="en-US" sz="1800">
              <a:solidFill>
                <a:schemeClr val="tx1"/>
              </a:solidFill>
              <a:ea typeface="宋体" pitchFamily="2" charset="-122"/>
            </a:endParaRPr>
          </a:p>
        </p:txBody>
      </p:sp>
      <p:sp>
        <p:nvSpPr>
          <p:cNvPr id="8" name="页脚占位符 7"/>
          <p:cNvSpPr>
            <a:spLocks noGrp="1"/>
          </p:cNvSpPr>
          <p:nvPr>
            <p:ph type="ftr" sz="quarter" idx="11"/>
          </p:nvPr>
        </p:nvSpPr>
        <p:spPr/>
        <p:txBody>
          <a:bodyPr/>
          <a:lstStyle>
            <a:lvl1pPr>
              <a:defRPr smtClean="0"/>
            </a:lvl1pPr>
          </a:lstStyle>
          <a:p>
            <a:pPr>
              <a:defRPr/>
            </a:pPr>
            <a:endParaRPr lang="zh-CN" altLang="en-US"/>
          </a:p>
        </p:txBody>
      </p:sp>
      <p:sp>
        <p:nvSpPr>
          <p:cNvPr id="9" name="灯片编号占位符 8"/>
          <p:cNvSpPr>
            <a:spLocks noGrp="1"/>
          </p:cNvSpPr>
          <p:nvPr>
            <p:ph type="sldNum" sz="quarter" idx="12"/>
          </p:nvPr>
        </p:nvSpPr>
        <p:spPr/>
        <p:txBody>
          <a:bodyPr/>
          <a:lstStyle>
            <a:lvl1pPr>
              <a:defRPr smtClean="0"/>
            </a:lvl1pPr>
          </a:lstStyle>
          <a:p>
            <a:pPr>
              <a:defRPr/>
            </a:pPr>
            <a:fld id="{8B53B4AC-38C9-4770-855C-83B7F0087ADC}" type="slidenum">
              <a:rPr lang="zh-CN" altLang="en-US"/>
              <a:pPr>
                <a:defRPr/>
              </a:pPr>
              <a:t>‹#›</a:t>
            </a:fld>
            <a:endParaRPr lang="zh-CN" altLang="en-US" sz="1800">
              <a:solidFill>
                <a:schemeClr val="tx1"/>
              </a:solidFill>
              <a:ea typeface="宋体" pitchFamily="2" charset="-122"/>
            </a:endParaRPr>
          </a:p>
        </p:txBody>
      </p:sp>
    </p:spTree>
    <p:extLst>
      <p:ext uri="{BB962C8B-B14F-4D97-AF65-F5344CB8AC3E}">
        <p14:creationId xmlns:p14="http://schemas.microsoft.com/office/powerpoint/2010/main" val="35917408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smtClean="0"/>
            </a:lvl1pPr>
          </a:lstStyle>
          <a:p>
            <a:pPr>
              <a:defRPr/>
            </a:pPr>
            <a:fld id="{CF322D0F-2A68-4CBF-8A55-8243ABB4CD65}" type="datetime1">
              <a:rPr lang="zh-CN" altLang="en-US"/>
              <a:pPr>
                <a:defRPr/>
              </a:pPr>
              <a:t>2016/9/9 Friday</a:t>
            </a:fld>
            <a:endParaRPr lang="zh-CN" altLang="en-US" sz="1800">
              <a:solidFill>
                <a:schemeClr val="tx1"/>
              </a:solidFill>
              <a:ea typeface="宋体" pitchFamily="2" charset="-122"/>
            </a:endParaRPr>
          </a:p>
        </p:txBody>
      </p:sp>
      <p:sp>
        <p:nvSpPr>
          <p:cNvPr id="4" name="页脚占位符 3"/>
          <p:cNvSpPr>
            <a:spLocks noGrp="1"/>
          </p:cNvSpPr>
          <p:nvPr>
            <p:ph type="ftr" sz="quarter" idx="11"/>
          </p:nvPr>
        </p:nvSpPr>
        <p:spPr/>
        <p:txBody>
          <a:bodyPr/>
          <a:lstStyle>
            <a:lvl1pPr>
              <a:defRPr smtClean="0"/>
            </a:lvl1pPr>
          </a:lstStyle>
          <a:p>
            <a:pPr>
              <a:defRPr/>
            </a:pPr>
            <a:endParaRPr lang="zh-CN" altLang="en-US"/>
          </a:p>
        </p:txBody>
      </p:sp>
      <p:sp>
        <p:nvSpPr>
          <p:cNvPr id="5" name="灯片编号占位符 4"/>
          <p:cNvSpPr>
            <a:spLocks noGrp="1"/>
          </p:cNvSpPr>
          <p:nvPr>
            <p:ph type="sldNum" sz="quarter" idx="12"/>
          </p:nvPr>
        </p:nvSpPr>
        <p:spPr/>
        <p:txBody>
          <a:bodyPr/>
          <a:lstStyle>
            <a:lvl1pPr>
              <a:defRPr smtClean="0"/>
            </a:lvl1pPr>
          </a:lstStyle>
          <a:p>
            <a:pPr>
              <a:defRPr/>
            </a:pPr>
            <a:fld id="{199E9A3D-DF88-48DC-8ED8-7CDB3F407449}" type="slidenum">
              <a:rPr lang="zh-CN" altLang="en-US"/>
              <a:pPr>
                <a:defRPr/>
              </a:pPr>
              <a:t>‹#›</a:t>
            </a:fld>
            <a:endParaRPr lang="zh-CN" altLang="en-US" sz="1800">
              <a:solidFill>
                <a:schemeClr val="tx1"/>
              </a:solidFill>
              <a:ea typeface="宋体" pitchFamily="2" charset="-122"/>
            </a:endParaRPr>
          </a:p>
        </p:txBody>
      </p:sp>
    </p:spTree>
    <p:extLst>
      <p:ext uri="{BB962C8B-B14F-4D97-AF65-F5344CB8AC3E}">
        <p14:creationId xmlns:p14="http://schemas.microsoft.com/office/powerpoint/2010/main" val="323421714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smtClean="0"/>
            </a:lvl1pPr>
          </a:lstStyle>
          <a:p>
            <a:pPr>
              <a:defRPr/>
            </a:pPr>
            <a:fld id="{AE9BF3C3-757C-431B-946D-455FA49132A0}" type="datetime1">
              <a:rPr lang="zh-CN" altLang="en-US"/>
              <a:pPr>
                <a:defRPr/>
              </a:pPr>
              <a:t>2016/9/9 Friday</a:t>
            </a:fld>
            <a:endParaRPr lang="zh-CN" altLang="en-US" sz="1800">
              <a:solidFill>
                <a:schemeClr val="tx1"/>
              </a:solidFill>
              <a:ea typeface="宋体" pitchFamily="2" charset="-122"/>
            </a:endParaRPr>
          </a:p>
        </p:txBody>
      </p:sp>
      <p:sp>
        <p:nvSpPr>
          <p:cNvPr id="3" name="页脚占位符 2"/>
          <p:cNvSpPr>
            <a:spLocks noGrp="1"/>
          </p:cNvSpPr>
          <p:nvPr>
            <p:ph type="ftr" sz="quarter" idx="11"/>
          </p:nvPr>
        </p:nvSpPr>
        <p:spPr/>
        <p:txBody>
          <a:bodyPr/>
          <a:lstStyle>
            <a:lvl1pPr>
              <a:defRPr smtClean="0"/>
            </a:lvl1pPr>
          </a:lstStyle>
          <a:p>
            <a:pPr>
              <a:defRPr/>
            </a:pPr>
            <a:endParaRPr lang="zh-CN" altLang="en-US"/>
          </a:p>
        </p:txBody>
      </p:sp>
      <p:sp>
        <p:nvSpPr>
          <p:cNvPr id="4" name="灯片编号占位符 3"/>
          <p:cNvSpPr>
            <a:spLocks noGrp="1"/>
          </p:cNvSpPr>
          <p:nvPr>
            <p:ph type="sldNum" sz="quarter" idx="12"/>
          </p:nvPr>
        </p:nvSpPr>
        <p:spPr/>
        <p:txBody>
          <a:bodyPr/>
          <a:lstStyle>
            <a:lvl1pPr>
              <a:defRPr smtClean="0"/>
            </a:lvl1pPr>
          </a:lstStyle>
          <a:p>
            <a:pPr>
              <a:defRPr/>
            </a:pPr>
            <a:fld id="{2970B0E9-355C-46C6-8B61-1DCD06B36761}" type="slidenum">
              <a:rPr lang="zh-CN" altLang="en-US"/>
              <a:pPr>
                <a:defRPr/>
              </a:pPr>
              <a:t>‹#›</a:t>
            </a:fld>
            <a:endParaRPr lang="zh-CN" altLang="en-US" sz="1800">
              <a:solidFill>
                <a:schemeClr val="tx1"/>
              </a:solidFill>
              <a:ea typeface="宋体" pitchFamily="2" charset="-122"/>
            </a:endParaRPr>
          </a:p>
        </p:txBody>
      </p:sp>
    </p:spTree>
    <p:extLst>
      <p:ext uri="{BB962C8B-B14F-4D97-AF65-F5344CB8AC3E}">
        <p14:creationId xmlns:p14="http://schemas.microsoft.com/office/powerpoint/2010/main" val="5969139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2"/>
          <p:cNvSpPr>
            <a:spLocks noGrp="1" noChangeArrowheads="1"/>
          </p:cNvSpPr>
          <p:nvPr>
            <p:ph type="dt" sz="half" idx="10"/>
          </p:nvPr>
        </p:nvSpPr>
        <p:spPr>
          <a:ln/>
        </p:spPr>
        <p:txBody>
          <a:bodyPr/>
          <a:lstStyle>
            <a:lvl1pPr>
              <a:defRPr/>
            </a:lvl1pPr>
          </a:lstStyle>
          <a:p>
            <a:pPr>
              <a:defRPr/>
            </a:pPr>
            <a:fld id="{B4B443A8-8FEC-4E2E-9C0C-B1AD9A239DA1}" type="datetime1">
              <a:rPr lang="zh-CN" altLang="en-US"/>
              <a:pPr>
                <a:defRPr/>
              </a:pPr>
              <a:t>2016/9/9 Friday</a:t>
            </a:fld>
            <a:endParaRPr lang="zh-CN" altLang="en-US"/>
          </a:p>
        </p:txBody>
      </p:sp>
      <p:sp>
        <p:nvSpPr>
          <p:cNvPr id="5"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4"/>
          <p:cNvSpPr>
            <a:spLocks noGrp="1" noChangeArrowheads="1"/>
          </p:cNvSpPr>
          <p:nvPr>
            <p:ph type="sldNum" sz="quarter" idx="12"/>
          </p:nvPr>
        </p:nvSpPr>
        <p:spPr>
          <a:ln/>
        </p:spPr>
        <p:txBody>
          <a:bodyPr/>
          <a:lstStyle>
            <a:lvl1pPr>
              <a:defRPr/>
            </a:lvl1pPr>
          </a:lstStyle>
          <a:p>
            <a:pPr>
              <a:defRPr/>
            </a:pPr>
            <a:fld id="{9FA9C088-BE45-4DF6-8EA0-D851213A7BB1}" type="slidenum">
              <a:rPr lang="zh-CN" altLang="en-US"/>
              <a:pPr>
                <a:defRPr/>
              </a:pPr>
              <a:t>‹#›</a:t>
            </a:fld>
            <a:endParaRPr lang="zh-CN" altLang="en-US"/>
          </a:p>
        </p:txBody>
      </p:sp>
    </p:spTree>
    <p:extLst>
      <p:ext uri="{BB962C8B-B14F-4D97-AF65-F5344CB8AC3E}">
        <p14:creationId xmlns:p14="http://schemas.microsoft.com/office/powerpoint/2010/main" val="156030968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smtClean="0"/>
            </a:lvl1pPr>
          </a:lstStyle>
          <a:p>
            <a:pPr>
              <a:defRPr/>
            </a:pPr>
            <a:fld id="{C0D24F8C-EEE8-46C2-A88F-6FD3012F3CEB}" type="datetime1">
              <a:rPr lang="zh-CN" altLang="en-US"/>
              <a:pPr>
                <a:defRPr/>
              </a:pPr>
              <a:t>2016/9/9 Friday</a:t>
            </a:fld>
            <a:endParaRPr lang="zh-CN" altLang="en-US" sz="1800">
              <a:solidFill>
                <a:schemeClr val="tx1"/>
              </a:solidFill>
              <a:ea typeface="宋体" pitchFamily="2" charset="-122"/>
            </a:endParaRPr>
          </a:p>
        </p:txBody>
      </p:sp>
      <p:sp>
        <p:nvSpPr>
          <p:cNvPr id="6" name="页脚占位符 5"/>
          <p:cNvSpPr>
            <a:spLocks noGrp="1"/>
          </p:cNvSpPr>
          <p:nvPr>
            <p:ph type="ftr" sz="quarter" idx="11"/>
          </p:nvPr>
        </p:nvSpPr>
        <p:spPr/>
        <p:txBody>
          <a:bodyPr/>
          <a:lstStyle>
            <a:lvl1pPr>
              <a:defRPr smtClean="0"/>
            </a:lvl1pPr>
          </a:lstStyle>
          <a:p>
            <a:pPr>
              <a:defRPr/>
            </a:pPr>
            <a:endParaRPr lang="zh-CN" altLang="en-US"/>
          </a:p>
        </p:txBody>
      </p:sp>
      <p:sp>
        <p:nvSpPr>
          <p:cNvPr id="7" name="灯片编号占位符 6"/>
          <p:cNvSpPr>
            <a:spLocks noGrp="1"/>
          </p:cNvSpPr>
          <p:nvPr>
            <p:ph type="sldNum" sz="quarter" idx="12"/>
          </p:nvPr>
        </p:nvSpPr>
        <p:spPr/>
        <p:txBody>
          <a:bodyPr/>
          <a:lstStyle>
            <a:lvl1pPr>
              <a:defRPr smtClean="0"/>
            </a:lvl1pPr>
          </a:lstStyle>
          <a:p>
            <a:pPr>
              <a:defRPr/>
            </a:pPr>
            <a:fld id="{110CC45A-0A5A-4BBD-92B1-302F721BD444}" type="slidenum">
              <a:rPr lang="zh-CN" altLang="en-US"/>
              <a:pPr>
                <a:defRPr/>
              </a:pPr>
              <a:t>‹#›</a:t>
            </a:fld>
            <a:endParaRPr lang="zh-CN" altLang="en-US" sz="1800">
              <a:solidFill>
                <a:schemeClr val="tx1"/>
              </a:solidFill>
              <a:ea typeface="宋体" pitchFamily="2" charset="-122"/>
            </a:endParaRPr>
          </a:p>
        </p:txBody>
      </p:sp>
    </p:spTree>
    <p:extLst>
      <p:ext uri="{BB962C8B-B14F-4D97-AF65-F5344CB8AC3E}">
        <p14:creationId xmlns:p14="http://schemas.microsoft.com/office/powerpoint/2010/main" val="158567149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itchFamily="34" charset="0"/>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smtClean="0"/>
            </a:lvl1pPr>
          </a:lstStyle>
          <a:p>
            <a:pPr>
              <a:defRPr/>
            </a:pPr>
            <a:fld id="{2F35A7AB-447E-4F1C-BD92-447024960A76}" type="datetime1">
              <a:rPr lang="zh-CN" altLang="en-US"/>
              <a:pPr>
                <a:defRPr/>
              </a:pPr>
              <a:t>2016/9/9 Friday</a:t>
            </a:fld>
            <a:endParaRPr lang="zh-CN" altLang="en-US" sz="1800">
              <a:solidFill>
                <a:schemeClr val="tx1"/>
              </a:solidFill>
              <a:ea typeface="宋体" pitchFamily="2" charset="-122"/>
            </a:endParaRPr>
          </a:p>
        </p:txBody>
      </p:sp>
      <p:sp>
        <p:nvSpPr>
          <p:cNvPr id="6" name="页脚占位符 5"/>
          <p:cNvSpPr>
            <a:spLocks noGrp="1"/>
          </p:cNvSpPr>
          <p:nvPr>
            <p:ph type="ftr" sz="quarter" idx="11"/>
          </p:nvPr>
        </p:nvSpPr>
        <p:spPr/>
        <p:txBody>
          <a:bodyPr/>
          <a:lstStyle>
            <a:lvl1pPr>
              <a:defRPr smtClean="0"/>
            </a:lvl1pPr>
          </a:lstStyle>
          <a:p>
            <a:pPr>
              <a:defRPr/>
            </a:pPr>
            <a:endParaRPr lang="zh-CN" altLang="en-US"/>
          </a:p>
        </p:txBody>
      </p:sp>
      <p:sp>
        <p:nvSpPr>
          <p:cNvPr id="7" name="灯片编号占位符 6"/>
          <p:cNvSpPr>
            <a:spLocks noGrp="1"/>
          </p:cNvSpPr>
          <p:nvPr>
            <p:ph type="sldNum" sz="quarter" idx="12"/>
          </p:nvPr>
        </p:nvSpPr>
        <p:spPr/>
        <p:txBody>
          <a:bodyPr/>
          <a:lstStyle>
            <a:lvl1pPr>
              <a:defRPr smtClean="0"/>
            </a:lvl1pPr>
          </a:lstStyle>
          <a:p>
            <a:pPr>
              <a:defRPr/>
            </a:pPr>
            <a:fld id="{FF383FB1-9129-4353-920F-5BF4F698F567}" type="slidenum">
              <a:rPr lang="zh-CN" altLang="en-US"/>
              <a:pPr>
                <a:defRPr/>
              </a:pPr>
              <a:t>‹#›</a:t>
            </a:fld>
            <a:endParaRPr lang="zh-CN" altLang="en-US" sz="1800">
              <a:solidFill>
                <a:schemeClr val="tx1"/>
              </a:solidFill>
              <a:ea typeface="宋体" pitchFamily="2" charset="-122"/>
            </a:endParaRPr>
          </a:p>
        </p:txBody>
      </p:sp>
    </p:spTree>
    <p:extLst>
      <p:ext uri="{BB962C8B-B14F-4D97-AF65-F5344CB8AC3E}">
        <p14:creationId xmlns:p14="http://schemas.microsoft.com/office/powerpoint/2010/main" val="213242124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smtClean="0"/>
            </a:lvl1pPr>
          </a:lstStyle>
          <a:p>
            <a:pPr>
              <a:defRPr/>
            </a:pPr>
            <a:fld id="{A77C50B5-5B17-4243-A590-DD3F61059237}" type="datetime1">
              <a:rPr lang="zh-CN" altLang="en-US"/>
              <a:pPr>
                <a:defRPr/>
              </a:pPr>
              <a:t>2016/9/9 Friday</a:t>
            </a:fld>
            <a:endParaRPr lang="zh-CN" altLang="en-US" sz="1800">
              <a:solidFill>
                <a:schemeClr val="tx1"/>
              </a:solidFill>
              <a:ea typeface="宋体" pitchFamily="2" charset="-122"/>
            </a:endParaRPr>
          </a:p>
        </p:txBody>
      </p:sp>
      <p:sp>
        <p:nvSpPr>
          <p:cNvPr id="5" name="页脚占位符 4"/>
          <p:cNvSpPr>
            <a:spLocks noGrp="1"/>
          </p:cNvSpPr>
          <p:nvPr>
            <p:ph type="ftr" sz="quarter" idx="11"/>
          </p:nvPr>
        </p:nvSpPr>
        <p:spPr/>
        <p:txBody>
          <a:bodyPr/>
          <a:lstStyle>
            <a:lvl1pPr>
              <a:defRPr smtClean="0"/>
            </a:lvl1pPr>
          </a:lstStyle>
          <a:p>
            <a:pPr>
              <a:defRPr/>
            </a:pPr>
            <a:endParaRPr lang="zh-CN" altLang="en-US"/>
          </a:p>
        </p:txBody>
      </p:sp>
      <p:sp>
        <p:nvSpPr>
          <p:cNvPr id="6" name="灯片编号占位符 5"/>
          <p:cNvSpPr>
            <a:spLocks noGrp="1"/>
          </p:cNvSpPr>
          <p:nvPr>
            <p:ph type="sldNum" sz="quarter" idx="12"/>
          </p:nvPr>
        </p:nvSpPr>
        <p:spPr/>
        <p:txBody>
          <a:bodyPr/>
          <a:lstStyle>
            <a:lvl1pPr>
              <a:defRPr smtClean="0"/>
            </a:lvl1pPr>
          </a:lstStyle>
          <a:p>
            <a:pPr>
              <a:defRPr/>
            </a:pPr>
            <a:fld id="{765534CA-F4DD-4DE3-99A1-63AB04B4DF46}" type="slidenum">
              <a:rPr lang="zh-CN" altLang="en-US"/>
              <a:pPr>
                <a:defRPr/>
              </a:pPr>
              <a:t>‹#›</a:t>
            </a:fld>
            <a:endParaRPr lang="zh-CN" altLang="en-US" sz="1800">
              <a:solidFill>
                <a:schemeClr val="tx1"/>
              </a:solidFill>
              <a:ea typeface="宋体" pitchFamily="2" charset="-122"/>
            </a:endParaRPr>
          </a:p>
        </p:txBody>
      </p:sp>
    </p:spTree>
    <p:extLst>
      <p:ext uri="{BB962C8B-B14F-4D97-AF65-F5344CB8AC3E}">
        <p14:creationId xmlns:p14="http://schemas.microsoft.com/office/powerpoint/2010/main" val="210827091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smtClean="0"/>
            </a:lvl1pPr>
          </a:lstStyle>
          <a:p>
            <a:pPr>
              <a:defRPr/>
            </a:pPr>
            <a:fld id="{A2E21227-7C60-4586-AEE2-8AF30C095462}" type="datetime1">
              <a:rPr lang="zh-CN" altLang="en-US"/>
              <a:pPr>
                <a:defRPr/>
              </a:pPr>
              <a:t>2016/9/9 Friday</a:t>
            </a:fld>
            <a:endParaRPr lang="zh-CN" altLang="en-US" sz="1800">
              <a:solidFill>
                <a:schemeClr val="tx1"/>
              </a:solidFill>
              <a:ea typeface="宋体" pitchFamily="2" charset="-122"/>
            </a:endParaRPr>
          </a:p>
        </p:txBody>
      </p:sp>
      <p:sp>
        <p:nvSpPr>
          <p:cNvPr id="5" name="页脚占位符 4"/>
          <p:cNvSpPr>
            <a:spLocks noGrp="1"/>
          </p:cNvSpPr>
          <p:nvPr>
            <p:ph type="ftr" sz="quarter" idx="11"/>
          </p:nvPr>
        </p:nvSpPr>
        <p:spPr/>
        <p:txBody>
          <a:bodyPr/>
          <a:lstStyle>
            <a:lvl1pPr>
              <a:defRPr smtClean="0"/>
            </a:lvl1pPr>
          </a:lstStyle>
          <a:p>
            <a:pPr>
              <a:defRPr/>
            </a:pPr>
            <a:endParaRPr lang="zh-CN" altLang="en-US"/>
          </a:p>
        </p:txBody>
      </p:sp>
      <p:sp>
        <p:nvSpPr>
          <p:cNvPr id="6" name="灯片编号占位符 5"/>
          <p:cNvSpPr>
            <a:spLocks noGrp="1"/>
          </p:cNvSpPr>
          <p:nvPr>
            <p:ph type="sldNum" sz="quarter" idx="12"/>
          </p:nvPr>
        </p:nvSpPr>
        <p:spPr/>
        <p:txBody>
          <a:bodyPr/>
          <a:lstStyle>
            <a:lvl1pPr>
              <a:defRPr smtClean="0"/>
            </a:lvl1pPr>
          </a:lstStyle>
          <a:p>
            <a:pPr>
              <a:defRPr/>
            </a:pPr>
            <a:fld id="{3E8420BA-7B59-4E3C-9DA1-7691CBFCEFCA}" type="slidenum">
              <a:rPr lang="zh-CN" altLang="en-US"/>
              <a:pPr>
                <a:defRPr/>
              </a:pPr>
              <a:t>‹#›</a:t>
            </a:fld>
            <a:endParaRPr lang="zh-CN" altLang="en-US" sz="1800">
              <a:solidFill>
                <a:schemeClr val="tx1"/>
              </a:solidFill>
              <a:ea typeface="宋体" pitchFamily="2" charset="-122"/>
            </a:endParaRPr>
          </a:p>
        </p:txBody>
      </p:sp>
    </p:spTree>
    <p:extLst>
      <p:ext uri="{BB962C8B-B14F-4D97-AF65-F5344CB8AC3E}">
        <p14:creationId xmlns:p14="http://schemas.microsoft.com/office/powerpoint/2010/main" val="8503817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smtClean="0"/>
            </a:lvl1pPr>
          </a:lstStyle>
          <a:p>
            <a:pPr>
              <a:defRPr/>
            </a:pPr>
            <a:fld id="{52347941-67AA-4E6E-8700-290514018F8F}" type="datetime1">
              <a:rPr lang="zh-CN" altLang="en-US"/>
              <a:pPr>
                <a:defRPr/>
              </a:pPr>
              <a:t>2016/9/9 Friday</a:t>
            </a:fld>
            <a:endParaRPr lang="zh-CN" altLang="en-US" sz="1800">
              <a:solidFill>
                <a:schemeClr val="tx1"/>
              </a:solidFill>
              <a:ea typeface="宋体" pitchFamily="2" charset="-122"/>
            </a:endParaRPr>
          </a:p>
        </p:txBody>
      </p:sp>
      <p:sp>
        <p:nvSpPr>
          <p:cNvPr id="5" name="页脚占位符 4"/>
          <p:cNvSpPr>
            <a:spLocks noGrp="1"/>
          </p:cNvSpPr>
          <p:nvPr>
            <p:ph type="ftr" sz="quarter" idx="11"/>
          </p:nvPr>
        </p:nvSpPr>
        <p:spPr/>
        <p:txBody>
          <a:bodyPr/>
          <a:lstStyle>
            <a:lvl1pPr>
              <a:defRPr smtClean="0"/>
            </a:lvl1pPr>
          </a:lstStyle>
          <a:p>
            <a:pPr>
              <a:defRPr/>
            </a:pPr>
            <a:endParaRPr lang="zh-CN" altLang="en-US"/>
          </a:p>
        </p:txBody>
      </p:sp>
      <p:sp>
        <p:nvSpPr>
          <p:cNvPr id="6" name="灯片编号占位符 5"/>
          <p:cNvSpPr>
            <a:spLocks noGrp="1"/>
          </p:cNvSpPr>
          <p:nvPr>
            <p:ph type="sldNum" sz="quarter" idx="12"/>
          </p:nvPr>
        </p:nvSpPr>
        <p:spPr/>
        <p:txBody>
          <a:bodyPr/>
          <a:lstStyle>
            <a:lvl1pPr>
              <a:defRPr smtClean="0"/>
            </a:lvl1pPr>
          </a:lstStyle>
          <a:p>
            <a:pPr>
              <a:defRPr/>
            </a:pPr>
            <a:fld id="{6CAF2FDD-1510-4A34-B4DF-25BDDEC5D385}" type="slidenum">
              <a:rPr lang="zh-CN" altLang="en-US"/>
              <a:pPr>
                <a:defRPr/>
              </a:pPr>
              <a:t>‹#›</a:t>
            </a:fld>
            <a:endParaRPr lang="zh-CN" altLang="en-US" sz="1800">
              <a:solidFill>
                <a:schemeClr val="tx1"/>
              </a:solidFill>
              <a:ea typeface="宋体" pitchFamily="2" charset="-122"/>
            </a:endParaRPr>
          </a:p>
        </p:txBody>
      </p:sp>
    </p:spTree>
    <p:extLst>
      <p:ext uri="{BB962C8B-B14F-4D97-AF65-F5344CB8AC3E}">
        <p14:creationId xmlns:p14="http://schemas.microsoft.com/office/powerpoint/2010/main" val="58003501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smtClean="0"/>
            </a:lvl1pPr>
          </a:lstStyle>
          <a:p>
            <a:pPr>
              <a:defRPr/>
            </a:pPr>
            <a:fld id="{F2E0239A-3ABC-4B3C-840C-2D9917A9409E}" type="datetime1">
              <a:rPr lang="zh-CN" altLang="en-US"/>
              <a:pPr>
                <a:defRPr/>
              </a:pPr>
              <a:t>2016/9/9 Friday</a:t>
            </a:fld>
            <a:endParaRPr lang="zh-CN" altLang="en-US" sz="1800">
              <a:solidFill>
                <a:schemeClr val="tx1"/>
              </a:solidFill>
              <a:ea typeface="宋体" pitchFamily="2" charset="-122"/>
            </a:endParaRPr>
          </a:p>
        </p:txBody>
      </p:sp>
      <p:sp>
        <p:nvSpPr>
          <p:cNvPr id="5" name="页脚占位符 4"/>
          <p:cNvSpPr>
            <a:spLocks noGrp="1"/>
          </p:cNvSpPr>
          <p:nvPr>
            <p:ph type="ftr" sz="quarter" idx="11"/>
          </p:nvPr>
        </p:nvSpPr>
        <p:spPr/>
        <p:txBody>
          <a:bodyPr/>
          <a:lstStyle>
            <a:lvl1pPr>
              <a:defRPr smtClean="0"/>
            </a:lvl1pPr>
          </a:lstStyle>
          <a:p>
            <a:pPr>
              <a:defRPr/>
            </a:pPr>
            <a:endParaRPr lang="zh-CN" altLang="en-US"/>
          </a:p>
        </p:txBody>
      </p:sp>
      <p:sp>
        <p:nvSpPr>
          <p:cNvPr id="6" name="灯片编号占位符 5"/>
          <p:cNvSpPr>
            <a:spLocks noGrp="1"/>
          </p:cNvSpPr>
          <p:nvPr>
            <p:ph type="sldNum" sz="quarter" idx="12"/>
          </p:nvPr>
        </p:nvSpPr>
        <p:spPr/>
        <p:txBody>
          <a:bodyPr/>
          <a:lstStyle>
            <a:lvl1pPr>
              <a:defRPr smtClean="0"/>
            </a:lvl1pPr>
          </a:lstStyle>
          <a:p>
            <a:pPr>
              <a:defRPr/>
            </a:pPr>
            <a:fld id="{2078CC4B-00EA-442B-BAE5-7BBC84D072F6}" type="slidenum">
              <a:rPr lang="zh-CN" altLang="en-US"/>
              <a:pPr>
                <a:defRPr/>
              </a:pPr>
              <a:t>‹#›</a:t>
            </a:fld>
            <a:endParaRPr lang="zh-CN" altLang="en-US" sz="1800">
              <a:solidFill>
                <a:schemeClr val="tx1"/>
              </a:solidFill>
              <a:ea typeface="宋体" pitchFamily="2" charset="-122"/>
            </a:endParaRPr>
          </a:p>
        </p:txBody>
      </p:sp>
    </p:spTree>
    <p:extLst>
      <p:ext uri="{BB962C8B-B14F-4D97-AF65-F5344CB8AC3E}">
        <p14:creationId xmlns:p14="http://schemas.microsoft.com/office/powerpoint/2010/main" val="239653486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smtClean="0"/>
            </a:lvl1pPr>
          </a:lstStyle>
          <a:p>
            <a:pPr>
              <a:defRPr/>
            </a:pPr>
            <a:fld id="{359620FA-105C-4107-857F-BF15EE73D4BC}" type="datetime1">
              <a:rPr lang="zh-CN" altLang="en-US"/>
              <a:pPr>
                <a:defRPr/>
              </a:pPr>
              <a:t>2016/9/9 Friday</a:t>
            </a:fld>
            <a:endParaRPr lang="zh-CN" altLang="en-US" sz="1800">
              <a:solidFill>
                <a:schemeClr val="tx1"/>
              </a:solidFill>
              <a:ea typeface="宋体" pitchFamily="2" charset="-122"/>
            </a:endParaRPr>
          </a:p>
        </p:txBody>
      </p:sp>
      <p:sp>
        <p:nvSpPr>
          <p:cNvPr id="5" name="页脚占位符 4"/>
          <p:cNvSpPr>
            <a:spLocks noGrp="1"/>
          </p:cNvSpPr>
          <p:nvPr>
            <p:ph type="ftr" sz="quarter" idx="11"/>
          </p:nvPr>
        </p:nvSpPr>
        <p:spPr/>
        <p:txBody>
          <a:bodyPr/>
          <a:lstStyle>
            <a:lvl1pPr>
              <a:defRPr smtClean="0"/>
            </a:lvl1pPr>
          </a:lstStyle>
          <a:p>
            <a:pPr>
              <a:defRPr/>
            </a:pPr>
            <a:endParaRPr lang="zh-CN" altLang="en-US"/>
          </a:p>
        </p:txBody>
      </p:sp>
      <p:sp>
        <p:nvSpPr>
          <p:cNvPr id="6" name="灯片编号占位符 5"/>
          <p:cNvSpPr>
            <a:spLocks noGrp="1"/>
          </p:cNvSpPr>
          <p:nvPr>
            <p:ph type="sldNum" sz="quarter" idx="12"/>
          </p:nvPr>
        </p:nvSpPr>
        <p:spPr/>
        <p:txBody>
          <a:bodyPr/>
          <a:lstStyle>
            <a:lvl1pPr>
              <a:defRPr smtClean="0"/>
            </a:lvl1pPr>
          </a:lstStyle>
          <a:p>
            <a:pPr>
              <a:defRPr/>
            </a:pPr>
            <a:fld id="{7D6D03A7-1947-4688-84AA-F999E281EE4A}" type="slidenum">
              <a:rPr lang="zh-CN" altLang="en-US"/>
              <a:pPr>
                <a:defRPr/>
              </a:pPr>
              <a:t>‹#›</a:t>
            </a:fld>
            <a:endParaRPr lang="zh-CN" altLang="en-US" sz="1800">
              <a:solidFill>
                <a:schemeClr val="tx1"/>
              </a:solidFill>
              <a:ea typeface="宋体" pitchFamily="2" charset="-122"/>
            </a:endParaRPr>
          </a:p>
        </p:txBody>
      </p:sp>
    </p:spTree>
    <p:extLst>
      <p:ext uri="{BB962C8B-B14F-4D97-AF65-F5344CB8AC3E}">
        <p14:creationId xmlns:p14="http://schemas.microsoft.com/office/powerpoint/2010/main" val="128998682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smtClean="0"/>
            </a:lvl1pPr>
          </a:lstStyle>
          <a:p>
            <a:pPr>
              <a:defRPr/>
            </a:pPr>
            <a:fld id="{2ECB875A-0F3B-41E5-A7EF-9E3ABE217650}" type="datetime1">
              <a:rPr lang="zh-CN" altLang="en-US"/>
              <a:pPr>
                <a:defRPr/>
              </a:pPr>
              <a:t>2016/9/9 Friday</a:t>
            </a:fld>
            <a:endParaRPr lang="zh-CN" altLang="en-US" sz="1800">
              <a:solidFill>
                <a:schemeClr val="tx1"/>
              </a:solidFill>
              <a:ea typeface="宋体" pitchFamily="2" charset="-122"/>
            </a:endParaRPr>
          </a:p>
        </p:txBody>
      </p:sp>
      <p:sp>
        <p:nvSpPr>
          <p:cNvPr id="6" name="页脚占位符 5"/>
          <p:cNvSpPr>
            <a:spLocks noGrp="1"/>
          </p:cNvSpPr>
          <p:nvPr>
            <p:ph type="ftr" sz="quarter" idx="11"/>
          </p:nvPr>
        </p:nvSpPr>
        <p:spPr/>
        <p:txBody>
          <a:bodyPr/>
          <a:lstStyle>
            <a:lvl1pPr>
              <a:defRPr smtClean="0"/>
            </a:lvl1pPr>
          </a:lstStyle>
          <a:p>
            <a:pPr>
              <a:defRPr/>
            </a:pPr>
            <a:endParaRPr lang="zh-CN" altLang="en-US"/>
          </a:p>
        </p:txBody>
      </p:sp>
      <p:sp>
        <p:nvSpPr>
          <p:cNvPr id="7" name="灯片编号占位符 6"/>
          <p:cNvSpPr>
            <a:spLocks noGrp="1"/>
          </p:cNvSpPr>
          <p:nvPr>
            <p:ph type="sldNum" sz="quarter" idx="12"/>
          </p:nvPr>
        </p:nvSpPr>
        <p:spPr/>
        <p:txBody>
          <a:bodyPr/>
          <a:lstStyle>
            <a:lvl1pPr>
              <a:defRPr smtClean="0"/>
            </a:lvl1pPr>
          </a:lstStyle>
          <a:p>
            <a:pPr>
              <a:defRPr/>
            </a:pPr>
            <a:fld id="{ACB1204E-9351-4F65-AB17-6F80C75F6215}" type="slidenum">
              <a:rPr lang="zh-CN" altLang="en-US"/>
              <a:pPr>
                <a:defRPr/>
              </a:pPr>
              <a:t>‹#›</a:t>
            </a:fld>
            <a:endParaRPr lang="zh-CN" altLang="en-US" sz="1800">
              <a:solidFill>
                <a:schemeClr val="tx1"/>
              </a:solidFill>
              <a:ea typeface="宋体" pitchFamily="2" charset="-122"/>
            </a:endParaRPr>
          </a:p>
        </p:txBody>
      </p:sp>
    </p:spTree>
    <p:extLst>
      <p:ext uri="{BB962C8B-B14F-4D97-AF65-F5344CB8AC3E}">
        <p14:creationId xmlns:p14="http://schemas.microsoft.com/office/powerpoint/2010/main" val="6365433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smtClean="0"/>
            </a:lvl1pPr>
          </a:lstStyle>
          <a:p>
            <a:pPr>
              <a:defRPr/>
            </a:pPr>
            <a:fld id="{E7FBA7A8-A6DF-4FAC-93E4-F056143A15E9}" type="datetime1">
              <a:rPr lang="zh-CN" altLang="en-US"/>
              <a:pPr>
                <a:defRPr/>
              </a:pPr>
              <a:t>2016/9/9 Friday</a:t>
            </a:fld>
            <a:endParaRPr lang="zh-CN" altLang="en-US" sz="1800">
              <a:solidFill>
                <a:schemeClr val="tx1"/>
              </a:solidFill>
              <a:ea typeface="宋体" pitchFamily="2" charset="-122"/>
            </a:endParaRPr>
          </a:p>
        </p:txBody>
      </p:sp>
      <p:sp>
        <p:nvSpPr>
          <p:cNvPr id="8" name="页脚占位符 7"/>
          <p:cNvSpPr>
            <a:spLocks noGrp="1"/>
          </p:cNvSpPr>
          <p:nvPr>
            <p:ph type="ftr" sz="quarter" idx="11"/>
          </p:nvPr>
        </p:nvSpPr>
        <p:spPr/>
        <p:txBody>
          <a:bodyPr/>
          <a:lstStyle>
            <a:lvl1pPr>
              <a:defRPr smtClean="0"/>
            </a:lvl1pPr>
          </a:lstStyle>
          <a:p>
            <a:pPr>
              <a:defRPr/>
            </a:pPr>
            <a:endParaRPr lang="zh-CN" altLang="en-US"/>
          </a:p>
        </p:txBody>
      </p:sp>
      <p:sp>
        <p:nvSpPr>
          <p:cNvPr id="9" name="灯片编号占位符 8"/>
          <p:cNvSpPr>
            <a:spLocks noGrp="1"/>
          </p:cNvSpPr>
          <p:nvPr>
            <p:ph type="sldNum" sz="quarter" idx="12"/>
          </p:nvPr>
        </p:nvSpPr>
        <p:spPr/>
        <p:txBody>
          <a:bodyPr/>
          <a:lstStyle>
            <a:lvl1pPr>
              <a:defRPr smtClean="0"/>
            </a:lvl1pPr>
          </a:lstStyle>
          <a:p>
            <a:pPr>
              <a:defRPr/>
            </a:pPr>
            <a:fld id="{F0858D7A-1720-4D63-A0DE-442F950BCC77}" type="slidenum">
              <a:rPr lang="zh-CN" altLang="en-US"/>
              <a:pPr>
                <a:defRPr/>
              </a:pPr>
              <a:t>‹#›</a:t>
            </a:fld>
            <a:endParaRPr lang="zh-CN" altLang="en-US" sz="1800">
              <a:solidFill>
                <a:schemeClr val="tx1"/>
              </a:solidFill>
              <a:ea typeface="宋体" pitchFamily="2" charset="-122"/>
            </a:endParaRPr>
          </a:p>
        </p:txBody>
      </p:sp>
    </p:spTree>
    <p:extLst>
      <p:ext uri="{BB962C8B-B14F-4D97-AF65-F5344CB8AC3E}">
        <p14:creationId xmlns:p14="http://schemas.microsoft.com/office/powerpoint/2010/main" val="413093510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smtClean="0"/>
            </a:lvl1pPr>
          </a:lstStyle>
          <a:p>
            <a:pPr>
              <a:defRPr/>
            </a:pPr>
            <a:fld id="{BAA2C946-CADB-4404-875C-A88A2DB1D973}" type="datetime1">
              <a:rPr lang="zh-CN" altLang="en-US"/>
              <a:pPr>
                <a:defRPr/>
              </a:pPr>
              <a:t>2016/9/9 Friday</a:t>
            </a:fld>
            <a:endParaRPr lang="zh-CN" altLang="en-US" sz="1800">
              <a:solidFill>
                <a:schemeClr val="tx1"/>
              </a:solidFill>
              <a:ea typeface="宋体" pitchFamily="2" charset="-122"/>
            </a:endParaRPr>
          </a:p>
        </p:txBody>
      </p:sp>
      <p:sp>
        <p:nvSpPr>
          <p:cNvPr id="4" name="页脚占位符 3"/>
          <p:cNvSpPr>
            <a:spLocks noGrp="1"/>
          </p:cNvSpPr>
          <p:nvPr>
            <p:ph type="ftr" sz="quarter" idx="11"/>
          </p:nvPr>
        </p:nvSpPr>
        <p:spPr/>
        <p:txBody>
          <a:bodyPr/>
          <a:lstStyle>
            <a:lvl1pPr>
              <a:defRPr smtClean="0"/>
            </a:lvl1pPr>
          </a:lstStyle>
          <a:p>
            <a:pPr>
              <a:defRPr/>
            </a:pPr>
            <a:endParaRPr lang="zh-CN" altLang="en-US"/>
          </a:p>
        </p:txBody>
      </p:sp>
      <p:sp>
        <p:nvSpPr>
          <p:cNvPr id="5" name="灯片编号占位符 4"/>
          <p:cNvSpPr>
            <a:spLocks noGrp="1"/>
          </p:cNvSpPr>
          <p:nvPr>
            <p:ph type="sldNum" sz="quarter" idx="12"/>
          </p:nvPr>
        </p:nvSpPr>
        <p:spPr/>
        <p:txBody>
          <a:bodyPr/>
          <a:lstStyle>
            <a:lvl1pPr>
              <a:defRPr smtClean="0"/>
            </a:lvl1pPr>
          </a:lstStyle>
          <a:p>
            <a:pPr>
              <a:defRPr/>
            </a:pPr>
            <a:fld id="{29288B79-B4B6-4CC2-B72D-3B8A959DEB64}" type="slidenum">
              <a:rPr lang="zh-CN" altLang="en-US"/>
              <a:pPr>
                <a:defRPr/>
              </a:pPr>
              <a:t>‹#›</a:t>
            </a:fld>
            <a:endParaRPr lang="zh-CN" altLang="en-US" sz="1800">
              <a:solidFill>
                <a:schemeClr val="tx1"/>
              </a:solidFill>
              <a:ea typeface="宋体" pitchFamily="2" charset="-122"/>
            </a:endParaRPr>
          </a:p>
        </p:txBody>
      </p:sp>
    </p:spTree>
    <p:extLst>
      <p:ext uri="{BB962C8B-B14F-4D97-AF65-F5344CB8AC3E}">
        <p14:creationId xmlns:p14="http://schemas.microsoft.com/office/powerpoint/2010/main" val="23202533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2"/>
          <p:cNvSpPr>
            <a:spLocks noGrp="1" noChangeArrowheads="1"/>
          </p:cNvSpPr>
          <p:nvPr>
            <p:ph type="dt" sz="half" idx="10"/>
          </p:nvPr>
        </p:nvSpPr>
        <p:spPr>
          <a:ln/>
        </p:spPr>
        <p:txBody>
          <a:bodyPr/>
          <a:lstStyle>
            <a:lvl1pPr>
              <a:defRPr/>
            </a:lvl1pPr>
          </a:lstStyle>
          <a:p>
            <a:pPr>
              <a:defRPr/>
            </a:pPr>
            <a:fld id="{E852B94F-9F1C-4292-8AC0-90503F780D56}" type="datetime1">
              <a:rPr lang="zh-CN" altLang="en-US"/>
              <a:pPr>
                <a:defRPr/>
              </a:pPr>
              <a:t>2016/9/9 Friday</a:t>
            </a:fld>
            <a:endParaRPr lang="zh-CN" altLang="en-US"/>
          </a:p>
        </p:txBody>
      </p:sp>
      <p:sp>
        <p:nvSpPr>
          <p:cNvPr id="6"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4"/>
          <p:cNvSpPr>
            <a:spLocks noGrp="1" noChangeArrowheads="1"/>
          </p:cNvSpPr>
          <p:nvPr>
            <p:ph type="sldNum" sz="quarter" idx="12"/>
          </p:nvPr>
        </p:nvSpPr>
        <p:spPr>
          <a:ln/>
        </p:spPr>
        <p:txBody>
          <a:bodyPr/>
          <a:lstStyle>
            <a:lvl1pPr>
              <a:defRPr/>
            </a:lvl1pPr>
          </a:lstStyle>
          <a:p>
            <a:pPr>
              <a:defRPr/>
            </a:pPr>
            <a:fld id="{57745D44-51E4-4C03-8B37-7EEBC86EA5AE}" type="slidenum">
              <a:rPr lang="zh-CN" altLang="en-US"/>
              <a:pPr>
                <a:defRPr/>
              </a:pPr>
              <a:t>‹#›</a:t>
            </a:fld>
            <a:endParaRPr lang="zh-CN" altLang="en-US"/>
          </a:p>
        </p:txBody>
      </p:sp>
    </p:spTree>
    <p:extLst>
      <p:ext uri="{BB962C8B-B14F-4D97-AF65-F5344CB8AC3E}">
        <p14:creationId xmlns:p14="http://schemas.microsoft.com/office/powerpoint/2010/main" val="312331587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smtClean="0"/>
            </a:lvl1pPr>
          </a:lstStyle>
          <a:p>
            <a:pPr>
              <a:defRPr/>
            </a:pPr>
            <a:fld id="{2B5782CC-2E39-41BC-8276-0EF7AABCAA2E}" type="datetime1">
              <a:rPr lang="zh-CN" altLang="en-US"/>
              <a:pPr>
                <a:defRPr/>
              </a:pPr>
              <a:t>2016/9/9 Friday</a:t>
            </a:fld>
            <a:endParaRPr lang="zh-CN" altLang="en-US" sz="1800">
              <a:solidFill>
                <a:schemeClr val="tx1"/>
              </a:solidFill>
              <a:ea typeface="宋体" pitchFamily="2" charset="-122"/>
            </a:endParaRPr>
          </a:p>
        </p:txBody>
      </p:sp>
      <p:sp>
        <p:nvSpPr>
          <p:cNvPr id="3" name="页脚占位符 2"/>
          <p:cNvSpPr>
            <a:spLocks noGrp="1"/>
          </p:cNvSpPr>
          <p:nvPr>
            <p:ph type="ftr" sz="quarter" idx="11"/>
          </p:nvPr>
        </p:nvSpPr>
        <p:spPr/>
        <p:txBody>
          <a:bodyPr/>
          <a:lstStyle>
            <a:lvl1pPr>
              <a:defRPr smtClean="0"/>
            </a:lvl1pPr>
          </a:lstStyle>
          <a:p>
            <a:pPr>
              <a:defRPr/>
            </a:pPr>
            <a:endParaRPr lang="zh-CN" altLang="en-US"/>
          </a:p>
        </p:txBody>
      </p:sp>
      <p:sp>
        <p:nvSpPr>
          <p:cNvPr id="4" name="灯片编号占位符 3"/>
          <p:cNvSpPr>
            <a:spLocks noGrp="1"/>
          </p:cNvSpPr>
          <p:nvPr>
            <p:ph type="sldNum" sz="quarter" idx="12"/>
          </p:nvPr>
        </p:nvSpPr>
        <p:spPr/>
        <p:txBody>
          <a:bodyPr/>
          <a:lstStyle>
            <a:lvl1pPr>
              <a:defRPr smtClean="0"/>
            </a:lvl1pPr>
          </a:lstStyle>
          <a:p>
            <a:pPr>
              <a:defRPr/>
            </a:pPr>
            <a:fld id="{E0F4DE9F-39C6-47DF-8999-0E76F7EC09D3}" type="slidenum">
              <a:rPr lang="zh-CN" altLang="en-US"/>
              <a:pPr>
                <a:defRPr/>
              </a:pPr>
              <a:t>‹#›</a:t>
            </a:fld>
            <a:endParaRPr lang="zh-CN" altLang="en-US" sz="1800">
              <a:solidFill>
                <a:schemeClr val="tx1"/>
              </a:solidFill>
              <a:ea typeface="宋体" pitchFamily="2" charset="-122"/>
            </a:endParaRPr>
          </a:p>
        </p:txBody>
      </p:sp>
    </p:spTree>
    <p:extLst>
      <p:ext uri="{BB962C8B-B14F-4D97-AF65-F5344CB8AC3E}">
        <p14:creationId xmlns:p14="http://schemas.microsoft.com/office/powerpoint/2010/main" val="388166095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smtClean="0"/>
            </a:lvl1pPr>
          </a:lstStyle>
          <a:p>
            <a:pPr>
              <a:defRPr/>
            </a:pPr>
            <a:fld id="{E5FFFB45-9646-4540-BF2E-6B6B02788F84}" type="datetime1">
              <a:rPr lang="zh-CN" altLang="en-US"/>
              <a:pPr>
                <a:defRPr/>
              </a:pPr>
              <a:t>2016/9/9 Friday</a:t>
            </a:fld>
            <a:endParaRPr lang="zh-CN" altLang="en-US" sz="1800">
              <a:solidFill>
                <a:schemeClr val="tx1"/>
              </a:solidFill>
              <a:ea typeface="宋体" pitchFamily="2" charset="-122"/>
            </a:endParaRPr>
          </a:p>
        </p:txBody>
      </p:sp>
      <p:sp>
        <p:nvSpPr>
          <p:cNvPr id="6" name="页脚占位符 5"/>
          <p:cNvSpPr>
            <a:spLocks noGrp="1"/>
          </p:cNvSpPr>
          <p:nvPr>
            <p:ph type="ftr" sz="quarter" idx="11"/>
          </p:nvPr>
        </p:nvSpPr>
        <p:spPr/>
        <p:txBody>
          <a:bodyPr/>
          <a:lstStyle>
            <a:lvl1pPr>
              <a:defRPr smtClean="0"/>
            </a:lvl1pPr>
          </a:lstStyle>
          <a:p>
            <a:pPr>
              <a:defRPr/>
            </a:pPr>
            <a:endParaRPr lang="zh-CN" altLang="en-US"/>
          </a:p>
        </p:txBody>
      </p:sp>
      <p:sp>
        <p:nvSpPr>
          <p:cNvPr id="7" name="灯片编号占位符 6"/>
          <p:cNvSpPr>
            <a:spLocks noGrp="1"/>
          </p:cNvSpPr>
          <p:nvPr>
            <p:ph type="sldNum" sz="quarter" idx="12"/>
          </p:nvPr>
        </p:nvSpPr>
        <p:spPr/>
        <p:txBody>
          <a:bodyPr/>
          <a:lstStyle>
            <a:lvl1pPr>
              <a:defRPr smtClean="0"/>
            </a:lvl1pPr>
          </a:lstStyle>
          <a:p>
            <a:pPr>
              <a:defRPr/>
            </a:pPr>
            <a:fld id="{A0B40B8E-6E2B-4068-A399-3214AD62371F}" type="slidenum">
              <a:rPr lang="zh-CN" altLang="en-US"/>
              <a:pPr>
                <a:defRPr/>
              </a:pPr>
              <a:t>‹#›</a:t>
            </a:fld>
            <a:endParaRPr lang="zh-CN" altLang="en-US" sz="1800">
              <a:solidFill>
                <a:schemeClr val="tx1"/>
              </a:solidFill>
              <a:ea typeface="宋体" pitchFamily="2" charset="-122"/>
            </a:endParaRPr>
          </a:p>
        </p:txBody>
      </p:sp>
    </p:spTree>
    <p:extLst>
      <p:ext uri="{BB962C8B-B14F-4D97-AF65-F5344CB8AC3E}">
        <p14:creationId xmlns:p14="http://schemas.microsoft.com/office/powerpoint/2010/main" val="72785648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itchFamily="34" charset="0"/>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smtClean="0"/>
            </a:lvl1pPr>
          </a:lstStyle>
          <a:p>
            <a:pPr>
              <a:defRPr/>
            </a:pPr>
            <a:fld id="{701CA19A-4BD2-41FD-8D11-E544CB42546E}" type="datetime1">
              <a:rPr lang="zh-CN" altLang="en-US"/>
              <a:pPr>
                <a:defRPr/>
              </a:pPr>
              <a:t>2016/9/9 Friday</a:t>
            </a:fld>
            <a:endParaRPr lang="zh-CN" altLang="en-US" sz="1800">
              <a:solidFill>
                <a:schemeClr val="tx1"/>
              </a:solidFill>
              <a:ea typeface="宋体" pitchFamily="2" charset="-122"/>
            </a:endParaRPr>
          </a:p>
        </p:txBody>
      </p:sp>
      <p:sp>
        <p:nvSpPr>
          <p:cNvPr id="6" name="页脚占位符 5"/>
          <p:cNvSpPr>
            <a:spLocks noGrp="1"/>
          </p:cNvSpPr>
          <p:nvPr>
            <p:ph type="ftr" sz="quarter" idx="11"/>
          </p:nvPr>
        </p:nvSpPr>
        <p:spPr/>
        <p:txBody>
          <a:bodyPr/>
          <a:lstStyle>
            <a:lvl1pPr>
              <a:defRPr smtClean="0"/>
            </a:lvl1pPr>
          </a:lstStyle>
          <a:p>
            <a:pPr>
              <a:defRPr/>
            </a:pPr>
            <a:endParaRPr lang="zh-CN" altLang="en-US"/>
          </a:p>
        </p:txBody>
      </p:sp>
      <p:sp>
        <p:nvSpPr>
          <p:cNvPr id="7" name="灯片编号占位符 6"/>
          <p:cNvSpPr>
            <a:spLocks noGrp="1"/>
          </p:cNvSpPr>
          <p:nvPr>
            <p:ph type="sldNum" sz="quarter" idx="12"/>
          </p:nvPr>
        </p:nvSpPr>
        <p:spPr/>
        <p:txBody>
          <a:bodyPr/>
          <a:lstStyle>
            <a:lvl1pPr>
              <a:defRPr smtClean="0"/>
            </a:lvl1pPr>
          </a:lstStyle>
          <a:p>
            <a:pPr>
              <a:defRPr/>
            </a:pPr>
            <a:fld id="{5AE8CD0E-1664-463F-B217-316B7183F115}" type="slidenum">
              <a:rPr lang="zh-CN" altLang="en-US"/>
              <a:pPr>
                <a:defRPr/>
              </a:pPr>
              <a:t>‹#›</a:t>
            </a:fld>
            <a:endParaRPr lang="zh-CN" altLang="en-US" sz="1800">
              <a:solidFill>
                <a:schemeClr val="tx1"/>
              </a:solidFill>
              <a:ea typeface="宋体" pitchFamily="2" charset="-122"/>
            </a:endParaRPr>
          </a:p>
        </p:txBody>
      </p:sp>
    </p:spTree>
    <p:extLst>
      <p:ext uri="{BB962C8B-B14F-4D97-AF65-F5344CB8AC3E}">
        <p14:creationId xmlns:p14="http://schemas.microsoft.com/office/powerpoint/2010/main" val="414641208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smtClean="0"/>
            </a:lvl1pPr>
          </a:lstStyle>
          <a:p>
            <a:pPr>
              <a:defRPr/>
            </a:pPr>
            <a:fld id="{E11FB8FE-0BC8-436A-851A-D020C11597B8}" type="datetime1">
              <a:rPr lang="zh-CN" altLang="en-US"/>
              <a:pPr>
                <a:defRPr/>
              </a:pPr>
              <a:t>2016/9/9 Friday</a:t>
            </a:fld>
            <a:endParaRPr lang="zh-CN" altLang="en-US" sz="1800">
              <a:solidFill>
                <a:schemeClr val="tx1"/>
              </a:solidFill>
              <a:ea typeface="宋体" pitchFamily="2" charset="-122"/>
            </a:endParaRPr>
          </a:p>
        </p:txBody>
      </p:sp>
      <p:sp>
        <p:nvSpPr>
          <p:cNvPr id="5" name="页脚占位符 4"/>
          <p:cNvSpPr>
            <a:spLocks noGrp="1"/>
          </p:cNvSpPr>
          <p:nvPr>
            <p:ph type="ftr" sz="quarter" idx="11"/>
          </p:nvPr>
        </p:nvSpPr>
        <p:spPr/>
        <p:txBody>
          <a:bodyPr/>
          <a:lstStyle>
            <a:lvl1pPr>
              <a:defRPr smtClean="0"/>
            </a:lvl1pPr>
          </a:lstStyle>
          <a:p>
            <a:pPr>
              <a:defRPr/>
            </a:pPr>
            <a:endParaRPr lang="zh-CN" altLang="en-US"/>
          </a:p>
        </p:txBody>
      </p:sp>
      <p:sp>
        <p:nvSpPr>
          <p:cNvPr id="6" name="灯片编号占位符 5"/>
          <p:cNvSpPr>
            <a:spLocks noGrp="1"/>
          </p:cNvSpPr>
          <p:nvPr>
            <p:ph type="sldNum" sz="quarter" idx="12"/>
          </p:nvPr>
        </p:nvSpPr>
        <p:spPr/>
        <p:txBody>
          <a:bodyPr/>
          <a:lstStyle>
            <a:lvl1pPr>
              <a:defRPr smtClean="0"/>
            </a:lvl1pPr>
          </a:lstStyle>
          <a:p>
            <a:pPr>
              <a:defRPr/>
            </a:pPr>
            <a:fld id="{11FEDB7E-FE11-48E4-9A74-AF0B761EA2C1}" type="slidenum">
              <a:rPr lang="zh-CN" altLang="en-US"/>
              <a:pPr>
                <a:defRPr/>
              </a:pPr>
              <a:t>‹#›</a:t>
            </a:fld>
            <a:endParaRPr lang="zh-CN" altLang="en-US" sz="1800">
              <a:solidFill>
                <a:schemeClr val="tx1"/>
              </a:solidFill>
              <a:ea typeface="宋体" pitchFamily="2" charset="-122"/>
            </a:endParaRPr>
          </a:p>
        </p:txBody>
      </p:sp>
    </p:spTree>
    <p:extLst>
      <p:ext uri="{BB962C8B-B14F-4D97-AF65-F5344CB8AC3E}">
        <p14:creationId xmlns:p14="http://schemas.microsoft.com/office/powerpoint/2010/main" val="67602628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smtClean="0"/>
            </a:lvl1pPr>
          </a:lstStyle>
          <a:p>
            <a:pPr>
              <a:defRPr/>
            </a:pPr>
            <a:fld id="{4D181650-EEAA-45DF-BBCC-954EC8717994}" type="datetime1">
              <a:rPr lang="zh-CN" altLang="en-US"/>
              <a:pPr>
                <a:defRPr/>
              </a:pPr>
              <a:t>2016/9/9 Friday</a:t>
            </a:fld>
            <a:endParaRPr lang="zh-CN" altLang="en-US" sz="1800">
              <a:solidFill>
                <a:schemeClr val="tx1"/>
              </a:solidFill>
              <a:ea typeface="宋体" pitchFamily="2" charset="-122"/>
            </a:endParaRPr>
          </a:p>
        </p:txBody>
      </p:sp>
      <p:sp>
        <p:nvSpPr>
          <p:cNvPr id="5" name="页脚占位符 4"/>
          <p:cNvSpPr>
            <a:spLocks noGrp="1"/>
          </p:cNvSpPr>
          <p:nvPr>
            <p:ph type="ftr" sz="quarter" idx="11"/>
          </p:nvPr>
        </p:nvSpPr>
        <p:spPr/>
        <p:txBody>
          <a:bodyPr/>
          <a:lstStyle>
            <a:lvl1pPr>
              <a:defRPr smtClean="0"/>
            </a:lvl1pPr>
          </a:lstStyle>
          <a:p>
            <a:pPr>
              <a:defRPr/>
            </a:pPr>
            <a:endParaRPr lang="zh-CN" altLang="en-US"/>
          </a:p>
        </p:txBody>
      </p:sp>
      <p:sp>
        <p:nvSpPr>
          <p:cNvPr id="6" name="灯片编号占位符 5"/>
          <p:cNvSpPr>
            <a:spLocks noGrp="1"/>
          </p:cNvSpPr>
          <p:nvPr>
            <p:ph type="sldNum" sz="quarter" idx="12"/>
          </p:nvPr>
        </p:nvSpPr>
        <p:spPr/>
        <p:txBody>
          <a:bodyPr/>
          <a:lstStyle>
            <a:lvl1pPr>
              <a:defRPr smtClean="0"/>
            </a:lvl1pPr>
          </a:lstStyle>
          <a:p>
            <a:pPr>
              <a:defRPr/>
            </a:pPr>
            <a:fld id="{4E1F82F8-148A-4364-9393-7617FA9C5FFF}" type="slidenum">
              <a:rPr lang="zh-CN" altLang="en-US"/>
              <a:pPr>
                <a:defRPr/>
              </a:pPr>
              <a:t>‹#›</a:t>
            </a:fld>
            <a:endParaRPr lang="zh-CN" altLang="en-US" sz="1800">
              <a:solidFill>
                <a:schemeClr val="tx1"/>
              </a:solidFill>
              <a:ea typeface="宋体" pitchFamily="2" charset="-122"/>
            </a:endParaRPr>
          </a:p>
        </p:txBody>
      </p:sp>
    </p:spTree>
    <p:extLst>
      <p:ext uri="{BB962C8B-B14F-4D97-AF65-F5344CB8AC3E}">
        <p14:creationId xmlns:p14="http://schemas.microsoft.com/office/powerpoint/2010/main" val="143279886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smtClean="0"/>
            </a:lvl1pPr>
          </a:lstStyle>
          <a:p>
            <a:pPr>
              <a:defRPr/>
            </a:pPr>
            <a:fld id="{FCCD2CC7-11FC-4C72-AF22-78CB22D908E0}" type="datetime1">
              <a:rPr lang="zh-CN" altLang="en-US"/>
              <a:pPr>
                <a:defRPr/>
              </a:pPr>
              <a:t>2016/9/9 Friday</a:t>
            </a:fld>
            <a:endParaRPr lang="zh-CN" altLang="en-US" sz="1800">
              <a:solidFill>
                <a:schemeClr val="tx1"/>
              </a:solidFill>
              <a:ea typeface="宋体" pitchFamily="2" charset="-122"/>
            </a:endParaRPr>
          </a:p>
        </p:txBody>
      </p:sp>
      <p:sp>
        <p:nvSpPr>
          <p:cNvPr id="5" name="页脚占位符 4"/>
          <p:cNvSpPr>
            <a:spLocks noGrp="1"/>
          </p:cNvSpPr>
          <p:nvPr>
            <p:ph type="ftr" sz="quarter" idx="11"/>
          </p:nvPr>
        </p:nvSpPr>
        <p:spPr/>
        <p:txBody>
          <a:bodyPr/>
          <a:lstStyle>
            <a:lvl1pPr>
              <a:defRPr smtClean="0"/>
            </a:lvl1pPr>
          </a:lstStyle>
          <a:p>
            <a:pPr>
              <a:defRPr/>
            </a:pPr>
            <a:endParaRPr lang="zh-CN" altLang="en-US"/>
          </a:p>
        </p:txBody>
      </p:sp>
      <p:sp>
        <p:nvSpPr>
          <p:cNvPr id="6" name="灯片编号占位符 5"/>
          <p:cNvSpPr>
            <a:spLocks noGrp="1"/>
          </p:cNvSpPr>
          <p:nvPr>
            <p:ph type="sldNum" sz="quarter" idx="12"/>
          </p:nvPr>
        </p:nvSpPr>
        <p:spPr/>
        <p:txBody>
          <a:bodyPr/>
          <a:lstStyle>
            <a:lvl1pPr>
              <a:defRPr smtClean="0"/>
            </a:lvl1pPr>
          </a:lstStyle>
          <a:p>
            <a:pPr>
              <a:defRPr/>
            </a:pPr>
            <a:fld id="{D773E6C3-8D74-4F70-A37D-AC8AE2A18589}" type="slidenum">
              <a:rPr lang="zh-CN" altLang="en-US"/>
              <a:pPr>
                <a:defRPr/>
              </a:pPr>
              <a:t>‹#›</a:t>
            </a:fld>
            <a:endParaRPr lang="zh-CN" altLang="en-US" sz="1800">
              <a:solidFill>
                <a:schemeClr val="tx1"/>
              </a:solidFill>
              <a:ea typeface="宋体" pitchFamily="2" charset="-122"/>
            </a:endParaRPr>
          </a:p>
        </p:txBody>
      </p:sp>
    </p:spTree>
    <p:extLst>
      <p:ext uri="{BB962C8B-B14F-4D97-AF65-F5344CB8AC3E}">
        <p14:creationId xmlns:p14="http://schemas.microsoft.com/office/powerpoint/2010/main" val="3565838435"/>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smtClean="0"/>
            </a:lvl1pPr>
          </a:lstStyle>
          <a:p>
            <a:pPr>
              <a:defRPr/>
            </a:pPr>
            <a:fld id="{405B8DD3-CB16-4335-9A11-E47C1E9C1BBA}" type="datetime1">
              <a:rPr lang="zh-CN" altLang="en-US"/>
              <a:pPr>
                <a:defRPr/>
              </a:pPr>
              <a:t>2016/9/9 Friday</a:t>
            </a:fld>
            <a:endParaRPr lang="zh-CN" altLang="en-US" sz="1800">
              <a:solidFill>
                <a:schemeClr val="tx1"/>
              </a:solidFill>
              <a:ea typeface="宋体" pitchFamily="2" charset="-122"/>
            </a:endParaRPr>
          </a:p>
        </p:txBody>
      </p:sp>
      <p:sp>
        <p:nvSpPr>
          <p:cNvPr id="5" name="页脚占位符 4"/>
          <p:cNvSpPr>
            <a:spLocks noGrp="1"/>
          </p:cNvSpPr>
          <p:nvPr>
            <p:ph type="ftr" sz="quarter" idx="11"/>
          </p:nvPr>
        </p:nvSpPr>
        <p:spPr/>
        <p:txBody>
          <a:bodyPr/>
          <a:lstStyle>
            <a:lvl1pPr>
              <a:defRPr smtClean="0"/>
            </a:lvl1pPr>
          </a:lstStyle>
          <a:p>
            <a:pPr>
              <a:defRPr/>
            </a:pPr>
            <a:endParaRPr lang="zh-CN" altLang="en-US"/>
          </a:p>
        </p:txBody>
      </p:sp>
      <p:sp>
        <p:nvSpPr>
          <p:cNvPr id="6" name="灯片编号占位符 5"/>
          <p:cNvSpPr>
            <a:spLocks noGrp="1"/>
          </p:cNvSpPr>
          <p:nvPr>
            <p:ph type="sldNum" sz="quarter" idx="12"/>
          </p:nvPr>
        </p:nvSpPr>
        <p:spPr/>
        <p:txBody>
          <a:bodyPr/>
          <a:lstStyle>
            <a:lvl1pPr>
              <a:defRPr smtClean="0"/>
            </a:lvl1pPr>
          </a:lstStyle>
          <a:p>
            <a:pPr>
              <a:defRPr/>
            </a:pPr>
            <a:fld id="{EF76B2FA-6B34-45EA-9D34-9D73D367034C}" type="slidenum">
              <a:rPr lang="zh-CN" altLang="en-US"/>
              <a:pPr>
                <a:defRPr/>
              </a:pPr>
              <a:t>‹#›</a:t>
            </a:fld>
            <a:endParaRPr lang="zh-CN" altLang="en-US" sz="1800">
              <a:solidFill>
                <a:schemeClr val="tx1"/>
              </a:solidFill>
              <a:ea typeface="宋体" pitchFamily="2" charset="-122"/>
            </a:endParaRPr>
          </a:p>
        </p:txBody>
      </p:sp>
    </p:spTree>
    <p:extLst>
      <p:ext uri="{BB962C8B-B14F-4D97-AF65-F5344CB8AC3E}">
        <p14:creationId xmlns:p14="http://schemas.microsoft.com/office/powerpoint/2010/main" val="90064916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smtClean="0"/>
            </a:lvl1pPr>
          </a:lstStyle>
          <a:p>
            <a:pPr>
              <a:defRPr/>
            </a:pPr>
            <a:fld id="{1B9EE10E-9E0F-4A91-9F23-096CC458C25C}" type="datetime1">
              <a:rPr lang="zh-CN" altLang="en-US"/>
              <a:pPr>
                <a:defRPr/>
              </a:pPr>
              <a:t>2016/9/9 Friday</a:t>
            </a:fld>
            <a:endParaRPr lang="zh-CN" altLang="en-US" sz="1800">
              <a:solidFill>
                <a:schemeClr val="tx1"/>
              </a:solidFill>
              <a:ea typeface="宋体" pitchFamily="2" charset="-122"/>
            </a:endParaRPr>
          </a:p>
        </p:txBody>
      </p:sp>
      <p:sp>
        <p:nvSpPr>
          <p:cNvPr id="5" name="页脚占位符 4"/>
          <p:cNvSpPr>
            <a:spLocks noGrp="1"/>
          </p:cNvSpPr>
          <p:nvPr>
            <p:ph type="ftr" sz="quarter" idx="11"/>
          </p:nvPr>
        </p:nvSpPr>
        <p:spPr/>
        <p:txBody>
          <a:bodyPr/>
          <a:lstStyle>
            <a:lvl1pPr>
              <a:defRPr smtClean="0"/>
            </a:lvl1pPr>
          </a:lstStyle>
          <a:p>
            <a:pPr>
              <a:defRPr/>
            </a:pPr>
            <a:endParaRPr lang="zh-CN" altLang="en-US"/>
          </a:p>
        </p:txBody>
      </p:sp>
      <p:sp>
        <p:nvSpPr>
          <p:cNvPr id="6" name="灯片编号占位符 5"/>
          <p:cNvSpPr>
            <a:spLocks noGrp="1"/>
          </p:cNvSpPr>
          <p:nvPr>
            <p:ph type="sldNum" sz="quarter" idx="12"/>
          </p:nvPr>
        </p:nvSpPr>
        <p:spPr/>
        <p:txBody>
          <a:bodyPr/>
          <a:lstStyle>
            <a:lvl1pPr>
              <a:defRPr smtClean="0"/>
            </a:lvl1pPr>
          </a:lstStyle>
          <a:p>
            <a:pPr>
              <a:defRPr/>
            </a:pPr>
            <a:fld id="{9A5C2DC5-C952-4355-92A3-099CD5AC5F8C}" type="slidenum">
              <a:rPr lang="zh-CN" altLang="en-US"/>
              <a:pPr>
                <a:defRPr/>
              </a:pPr>
              <a:t>‹#›</a:t>
            </a:fld>
            <a:endParaRPr lang="zh-CN" altLang="en-US" sz="1800">
              <a:solidFill>
                <a:schemeClr val="tx1"/>
              </a:solidFill>
              <a:ea typeface="宋体" pitchFamily="2" charset="-122"/>
            </a:endParaRPr>
          </a:p>
        </p:txBody>
      </p:sp>
    </p:spTree>
    <p:extLst>
      <p:ext uri="{BB962C8B-B14F-4D97-AF65-F5344CB8AC3E}">
        <p14:creationId xmlns:p14="http://schemas.microsoft.com/office/powerpoint/2010/main" val="252247938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smtClean="0"/>
            </a:lvl1pPr>
          </a:lstStyle>
          <a:p>
            <a:pPr>
              <a:defRPr/>
            </a:pPr>
            <a:fld id="{5927A502-8B0B-43ED-948F-2BDF6EBD19C2}" type="datetime1">
              <a:rPr lang="zh-CN" altLang="en-US"/>
              <a:pPr>
                <a:defRPr/>
              </a:pPr>
              <a:t>2016/9/9 Friday</a:t>
            </a:fld>
            <a:endParaRPr lang="zh-CN" altLang="en-US" sz="1800">
              <a:solidFill>
                <a:schemeClr val="tx1"/>
              </a:solidFill>
              <a:ea typeface="宋体" pitchFamily="2" charset="-122"/>
            </a:endParaRPr>
          </a:p>
        </p:txBody>
      </p:sp>
      <p:sp>
        <p:nvSpPr>
          <p:cNvPr id="6" name="页脚占位符 5"/>
          <p:cNvSpPr>
            <a:spLocks noGrp="1"/>
          </p:cNvSpPr>
          <p:nvPr>
            <p:ph type="ftr" sz="quarter" idx="11"/>
          </p:nvPr>
        </p:nvSpPr>
        <p:spPr/>
        <p:txBody>
          <a:bodyPr/>
          <a:lstStyle>
            <a:lvl1pPr>
              <a:defRPr smtClean="0"/>
            </a:lvl1pPr>
          </a:lstStyle>
          <a:p>
            <a:pPr>
              <a:defRPr/>
            </a:pPr>
            <a:endParaRPr lang="zh-CN" altLang="en-US"/>
          </a:p>
        </p:txBody>
      </p:sp>
      <p:sp>
        <p:nvSpPr>
          <p:cNvPr id="7" name="灯片编号占位符 6"/>
          <p:cNvSpPr>
            <a:spLocks noGrp="1"/>
          </p:cNvSpPr>
          <p:nvPr>
            <p:ph type="sldNum" sz="quarter" idx="12"/>
          </p:nvPr>
        </p:nvSpPr>
        <p:spPr/>
        <p:txBody>
          <a:bodyPr/>
          <a:lstStyle>
            <a:lvl1pPr>
              <a:defRPr smtClean="0"/>
            </a:lvl1pPr>
          </a:lstStyle>
          <a:p>
            <a:pPr>
              <a:defRPr/>
            </a:pPr>
            <a:fld id="{65D8CA07-72F0-4ACB-96C8-F3B44372EE95}" type="slidenum">
              <a:rPr lang="zh-CN" altLang="en-US"/>
              <a:pPr>
                <a:defRPr/>
              </a:pPr>
              <a:t>‹#›</a:t>
            </a:fld>
            <a:endParaRPr lang="zh-CN" altLang="en-US" sz="1800">
              <a:solidFill>
                <a:schemeClr val="tx1"/>
              </a:solidFill>
              <a:ea typeface="宋体" pitchFamily="2" charset="-122"/>
            </a:endParaRPr>
          </a:p>
        </p:txBody>
      </p:sp>
    </p:spTree>
    <p:extLst>
      <p:ext uri="{BB962C8B-B14F-4D97-AF65-F5344CB8AC3E}">
        <p14:creationId xmlns:p14="http://schemas.microsoft.com/office/powerpoint/2010/main" val="149651089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smtClean="0"/>
            </a:lvl1pPr>
          </a:lstStyle>
          <a:p>
            <a:pPr>
              <a:defRPr/>
            </a:pPr>
            <a:fld id="{AA45145E-B724-4429-B120-20D3F06CF204}" type="datetime1">
              <a:rPr lang="zh-CN" altLang="en-US"/>
              <a:pPr>
                <a:defRPr/>
              </a:pPr>
              <a:t>2016/9/9 Friday</a:t>
            </a:fld>
            <a:endParaRPr lang="zh-CN" altLang="en-US" sz="1800">
              <a:solidFill>
                <a:schemeClr val="tx1"/>
              </a:solidFill>
              <a:ea typeface="宋体" pitchFamily="2" charset="-122"/>
            </a:endParaRPr>
          </a:p>
        </p:txBody>
      </p:sp>
      <p:sp>
        <p:nvSpPr>
          <p:cNvPr id="8" name="页脚占位符 7"/>
          <p:cNvSpPr>
            <a:spLocks noGrp="1"/>
          </p:cNvSpPr>
          <p:nvPr>
            <p:ph type="ftr" sz="quarter" idx="11"/>
          </p:nvPr>
        </p:nvSpPr>
        <p:spPr/>
        <p:txBody>
          <a:bodyPr/>
          <a:lstStyle>
            <a:lvl1pPr>
              <a:defRPr smtClean="0"/>
            </a:lvl1pPr>
          </a:lstStyle>
          <a:p>
            <a:pPr>
              <a:defRPr/>
            </a:pPr>
            <a:endParaRPr lang="zh-CN" altLang="en-US"/>
          </a:p>
        </p:txBody>
      </p:sp>
      <p:sp>
        <p:nvSpPr>
          <p:cNvPr id="9" name="灯片编号占位符 8"/>
          <p:cNvSpPr>
            <a:spLocks noGrp="1"/>
          </p:cNvSpPr>
          <p:nvPr>
            <p:ph type="sldNum" sz="quarter" idx="12"/>
          </p:nvPr>
        </p:nvSpPr>
        <p:spPr/>
        <p:txBody>
          <a:bodyPr/>
          <a:lstStyle>
            <a:lvl1pPr>
              <a:defRPr smtClean="0"/>
            </a:lvl1pPr>
          </a:lstStyle>
          <a:p>
            <a:pPr>
              <a:defRPr/>
            </a:pPr>
            <a:fld id="{59C095C7-8455-41F2-9928-BB06D4ECBB69}" type="slidenum">
              <a:rPr lang="zh-CN" altLang="en-US"/>
              <a:pPr>
                <a:defRPr/>
              </a:pPr>
              <a:t>‹#›</a:t>
            </a:fld>
            <a:endParaRPr lang="zh-CN" altLang="en-US" sz="1800">
              <a:solidFill>
                <a:schemeClr val="tx1"/>
              </a:solidFill>
              <a:ea typeface="宋体" pitchFamily="2" charset="-122"/>
            </a:endParaRPr>
          </a:p>
        </p:txBody>
      </p:sp>
    </p:spTree>
    <p:extLst>
      <p:ext uri="{BB962C8B-B14F-4D97-AF65-F5344CB8AC3E}">
        <p14:creationId xmlns:p14="http://schemas.microsoft.com/office/powerpoint/2010/main" val="31337688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2"/>
          <p:cNvSpPr>
            <a:spLocks noGrp="1" noChangeArrowheads="1"/>
          </p:cNvSpPr>
          <p:nvPr>
            <p:ph type="dt" sz="half" idx="10"/>
          </p:nvPr>
        </p:nvSpPr>
        <p:spPr>
          <a:ln/>
        </p:spPr>
        <p:txBody>
          <a:bodyPr/>
          <a:lstStyle>
            <a:lvl1pPr>
              <a:defRPr/>
            </a:lvl1pPr>
          </a:lstStyle>
          <a:p>
            <a:pPr>
              <a:defRPr/>
            </a:pPr>
            <a:fld id="{B6C3B20C-942A-4797-8F7A-6948D36789D3}" type="datetime1">
              <a:rPr lang="zh-CN" altLang="en-US"/>
              <a:pPr>
                <a:defRPr/>
              </a:pPr>
              <a:t>2016/9/9 Friday</a:t>
            </a:fld>
            <a:endParaRPr lang="zh-CN" altLang="en-US"/>
          </a:p>
        </p:txBody>
      </p:sp>
      <p:sp>
        <p:nvSpPr>
          <p:cNvPr id="8"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4"/>
          <p:cNvSpPr>
            <a:spLocks noGrp="1" noChangeArrowheads="1"/>
          </p:cNvSpPr>
          <p:nvPr>
            <p:ph type="sldNum" sz="quarter" idx="12"/>
          </p:nvPr>
        </p:nvSpPr>
        <p:spPr>
          <a:ln/>
        </p:spPr>
        <p:txBody>
          <a:bodyPr/>
          <a:lstStyle>
            <a:lvl1pPr>
              <a:defRPr/>
            </a:lvl1pPr>
          </a:lstStyle>
          <a:p>
            <a:pPr>
              <a:defRPr/>
            </a:pPr>
            <a:fld id="{E76704B8-8BBF-4C4D-9585-AA4B38D1CF85}" type="slidenum">
              <a:rPr lang="zh-CN" altLang="en-US"/>
              <a:pPr>
                <a:defRPr/>
              </a:pPr>
              <a:t>‹#›</a:t>
            </a:fld>
            <a:endParaRPr lang="zh-CN" altLang="en-US"/>
          </a:p>
        </p:txBody>
      </p:sp>
    </p:spTree>
    <p:extLst>
      <p:ext uri="{BB962C8B-B14F-4D97-AF65-F5344CB8AC3E}">
        <p14:creationId xmlns:p14="http://schemas.microsoft.com/office/powerpoint/2010/main" val="55145923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smtClean="0"/>
            </a:lvl1pPr>
          </a:lstStyle>
          <a:p>
            <a:pPr>
              <a:defRPr/>
            </a:pPr>
            <a:fld id="{EDF109DB-E117-4404-9AF4-ECAB38C7B475}" type="datetime1">
              <a:rPr lang="zh-CN" altLang="en-US"/>
              <a:pPr>
                <a:defRPr/>
              </a:pPr>
              <a:t>2016/9/9 Friday</a:t>
            </a:fld>
            <a:endParaRPr lang="zh-CN" altLang="en-US" sz="1800">
              <a:solidFill>
                <a:schemeClr val="tx1"/>
              </a:solidFill>
              <a:ea typeface="宋体" pitchFamily="2" charset="-122"/>
            </a:endParaRPr>
          </a:p>
        </p:txBody>
      </p:sp>
      <p:sp>
        <p:nvSpPr>
          <p:cNvPr id="4" name="页脚占位符 3"/>
          <p:cNvSpPr>
            <a:spLocks noGrp="1"/>
          </p:cNvSpPr>
          <p:nvPr>
            <p:ph type="ftr" sz="quarter" idx="11"/>
          </p:nvPr>
        </p:nvSpPr>
        <p:spPr/>
        <p:txBody>
          <a:bodyPr/>
          <a:lstStyle>
            <a:lvl1pPr>
              <a:defRPr smtClean="0"/>
            </a:lvl1pPr>
          </a:lstStyle>
          <a:p>
            <a:pPr>
              <a:defRPr/>
            </a:pPr>
            <a:endParaRPr lang="zh-CN" altLang="en-US"/>
          </a:p>
        </p:txBody>
      </p:sp>
      <p:sp>
        <p:nvSpPr>
          <p:cNvPr id="5" name="灯片编号占位符 4"/>
          <p:cNvSpPr>
            <a:spLocks noGrp="1"/>
          </p:cNvSpPr>
          <p:nvPr>
            <p:ph type="sldNum" sz="quarter" idx="12"/>
          </p:nvPr>
        </p:nvSpPr>
        <p:spPr/>
        <p:txBody>
          <a:bodyPr/>
          <a:lstStyle>
            <a:lvl1pPr>
              <a:defRPr smtClean="0"/>
            </a:lvl1pPr>
          </a:lstStyle>
          <a:p>
            <a:pPr>
              <a:defRPr/>
            </a:pPr>
            <a:fld id="{2B10F6B4-4B9C-410C-A982-9D5F01C1C6B4}" type="slidenum">
              <a:rPr lang="zh-CN" altLang="en-US"/>
              <a:pPr>
                <a:defRPr/>
              </a:pPr>
              <a:t>‹#›</a:t>
            </a:fld>
            <a:endParaRPr lang="zh-CN" altLang="en-US" sz="1800">
              <a:solidFill>
                <a:schemeClr val="tx1"/>
              </a:solidFill>
              <a:ea typeface="宋体" pitchFamily="2" charset="-122"/>
            </a:endParaRPr>
          </a:p>
        </p:txBody>
      </p:sp>
    </p:spTree>
    <p:extLst>
      <p:ext uri="{BB962C8B-B14F-4D97-AF65-F5344CB8AC3E}">
        <p14:creationId xmlns:p14="http://schemas.microsoft.com/office/powerpoint/2010/main" val="37231559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smtClean="0"/>
            </a:lvl1pPr>
          </a:lstStyle>
          <a:p>
            <a:pPr>
              <a:defRPr/>
            </a:pPr>
            <a:fld id="{604AD896-F7ED-440B-A083-C9E96755632E}" type="datetime1">
              <a:rPr lang="zh-CN" altLang="en-US"/>
              <a:pPr>
                <a:defRPr/>
              </a:pPr>
              <a:t>2016/9/9 Friday</a:t>
            </a:fld>
            <a:endParaRPr lang="zh-CN" altLang="en-US" sz="1800">
              <a:solidFill>
                <a:schemeClr val="tx1"/>
              </a:solidFill>
              <a:ea typeface="宋体" pitchFamily="2" charset="-122"/>
            </a:endParaRPr>
          </a:p>
        </p:txBody>
      </p:sp>
      <p:sp>
        <p:nvSpPr>
          <p:cNvPr id="3" name="页脚占位符 2"/>
          <p:cNvSpPr>
            <a:spLocks noGrp="1"/>
          </p:cNvSpPr>
          <p:nvPr>
            <p:ph type="ftr" sz="quarter" idx="11"/>
          </p:nvPr>
        </p:nvSpPr>
        <p:spPr/>
        <p:txBody>
          <a:bodyPr/>
          <a:lstStyle>
            <a:lvl1pPr>
              <a:defRPr smtClean="0"/>
            </a:lvl1pPr>
          </a:lstStyle>
          <a:p>
            <a:pPr>
              <a:defRPr/>
            </a:pPr>
            <a:endParaRPr lang="zh-CN" altLang="en-US"/>
          </a:p>
        </p:txBody>
      </p:sp>
      <p:sp>
        <p:nvSpPr>
          <p:cNvPr id="4" name="灯片编号占位符 3"/>
          <p:cNvSpPr>
            <a:spLocks noGrp="1"/>
          </p:cNvSpPr>
          <p:nvPr>
            <p:ph type="sldNum" sz="quarter" idx="12"/>
          </p:nvPr>
        </p:nvSpPr>
        <p:spPr/>
        <p:txBody>
          <a:bodyPr/>
          <a:lstStyle>
            <a:lvl1pPr>
              <a:defRPr smtClean="0"/>
            </a:lvl1pPr>
          </a:lstStyle>
          <a:p>
            <a:pPr>
              <a:defRPr/>
            </a:pPr>
            <a:fld id="{8DE93B71-70E9-4657-9B08-C6A68F7ED498}" type="slidenum">
              <a:rPr lang="zh-CN" altLang="en-US"/>
              <a:pPr>
                <a:defRPr/>
              </a:pPr>
              <a:t>‹#›</a:t>
            </a:fld>
            <a:endParaRPr lang="zh-CN" altLang="en-US" sz="1800">
              <a:solidFill>
                <a:schemeClr val="tx1"/>
              </a:solidFill>
              <a:ea typeface="宋体" pitchFamily="2" charset="-122"/>
            </a:endParaRPr>
          </a:p>
        </p:txBody>
      </p:sp>
    </p:spTree>
    <p:extLst>
      <p:ext uri="{BB962C8B-B14F-4D97-AF65-F5344CB8AC3E}">
        <p14:creationId xmlns:p14="http://schemas.microsoft.com/office/powerpoint/2010/main" val="333883377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smtClean="0"/>
            </a:lvl1pPr>
          </a:lstStyle>
          <a:p>
            <a:pPr>
              <a:defRPr/>
            </a:pPr>
            <a:fld id="{10234D31-3C1C-4EE6-BB0B-74972481B52C}" type="datetime1">
              <a:rPr lang="zh-CN" altLang="en-US"/>
              <a:pPr>
                <a:defRPr/>
              </a:pPr>
              <a:t>2016/9/9 Friday</a:t>
            </a:fld>
            <a:endParaRPr lang="zh-CN" altLang="en-US" sz="1800">
              <a:solidFill>
                <a:schemeClr val="tx1"/>
              </a:solidFill>
              <a:ea typeface="宋体" pitchFamily="2" charset="-122"/>
            </a:endParaRPr>
          </a:p>
        </p:txBody>
      </p:sp>
      <p:sp>
        <p:nvSpPr>
          <p:cNvPr id="6" name="页脚占位符 5"/>
          <p:cNvSpPr>
            <a:spLocks noGrp="1"/>
          </p:cNvSpPr>
          <p:nvPr>
            <p:ph type="ftr" sz="quarter" idx="11"/>
          </p:nvPr>
        </p:nvSpPr>
        <p:spPr/>
        <p:txBody>
          <a:bodyPr/>
          <a:lstStyle>
            <a:lvl1pPr>
              <a:defRPr smtClean="0"/>
            </a:lvl1pPr>
          </a:lstStyle>
          <a:p>
            <a:pPr>
              <a:defRPr/>
            </a:pPr>
            <a:endParaRPr lang="zh-CN" altLang="en-US"/>
          </a:p>
        </p:txBody>
      </p:sp>
      <p:sp>
        <p:nvSpPr>
          <p:cNvPr id="7" name="灯片编号占位符 6"/>
          <p:cNvSpPr>
            <a:spLocks noGrp="1"/>
          </p:cNvSpPr>
          <p:nvPr>
            <p:ph type="sldNum" sz="quarter" idx="12"/>
          </p:nvPr>
        </p:nvSpPr>
        <p:spPr/>
        <p:txBody>
          <a:bodyPr/>
          <a:lstStyle>
            <a:lvl1pPr>
              <a:defRPr smtClean="0"/>
            </a:lvl1pPr>
          </a:lstStyle>
          <a:p>
            <a:pPr>
              <a:defRPr/>
            </a:pPr>
            <a:fld id="{68BA0835-19F4-4033-A359-89CEF8165450}" type="slidenum">
              <a:rPr lang="zh-CN" altLang="en-US"/>
              <a:pPr>
                <a:defRPr/>
              </a:pPr>
              <a:t>‹#›</a:t>
            </a:fld>
            <a:endParaRPr lang="zh-CN" altLang="en-US" sz="1800">
              <a:solidFill>
                <a:schemeClr val="tx1"/>
              </a:solidFill>
              <a:ea typeface="宋体" pitchFamily="2" charset="-122"/>
            </a:endParaRPr>
          </a:p>
        </p:txBody>
      </p:sp>
    </p:spTree>
    <p:extLst>
      <p:ext uri="{BB962C8B-B14F-4D97-AF65-F5344CB8AC3E}">
        <p14:creationId xmlns:p14="http://schemas.microsoft.com/office/powerpoint/2010/main" val="927892135"/>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itchFamily="34" charset="0"/>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smtClean="0"/>
            </a:lvl1pPr>
          </a:lstStyle>
          <a:p>
            <a:pPr>
              <a:defRPr/>
            </a:pPr>
            <a:fld id="{6801CE1E-2DC2-48D6-833E-94E1ABEC2427}" type="datetime1">
              <a:rPr lang="zh-CN" altLang="en-US"/>
              <a:pPr>
                <a:defRPr/>
              </a:pPr>
              <a:t>2016/9/9 Friday</a:t>
            </a:fld>
            <a:endParaRPr lang="zh-CN" altLang="en-US" sz="1800">
              <a:solidFill>
                <a:schemeClr val="tx1"/>
              </a:solidFill>
              <a:ea typeface="宋体" pitchFamily="2" charset="-122"/>
            </a:endParaRPr>
          </a:p>
        </p:txBody>
      </p:sp>
      <p:sp>
        <p:nvSpPr>
          <p:cNvPr id="6" name="页脚占位符 5"/>
          <p:cNvSpPr>
            <a:spLocks noGrp="1"/>
          </p:cNvSpPr>
          <p:nvPr>
            <p:ph type="ftr" sz="quarter" idx="11"/>
          </p:nvPr>
        </p:nvSpPr>
        <p:spPr/>
        <p:txBody>
          <a:bodyPr/>
          <a:lstStyle>
            <a:lvl1pPr>
              <a:defRPr smtClean="0"/>
            </a:lvl1pPr>
          </a:lstStyle>
          <a:p>
            <a:pPr>
              <a:defRPr/>
            </a:pPr>
            <a:endParaRPr lang="zh-CN" altLang="en-US"/>
          </a:p>
        </p:txBody>
      </p:sp>
      <p:sp>
        <p:nvSpPr>
          <p:cNvPr id="7" name="灯片编号占位符 6"/>
          <p:cNvSpPr>
            <a:spLocks noGrp="1"/>
          </p:cNvSpPr>
          <p:nvPr>
            <p:ph type="sldNum" sz="quarter" idx="12"/>
          </p:nvPr>
        </p:nvSpPr>
        <p:spPr/>
        <p:txBody>
          <a:bodyPr/>
          <a:lstStyle>
            <a:lvl1pPr>
              <a:defRPr smtClean="0"/>
            </a:lvl1pPr>
          </a:lstStyle>
          <a:p>
            <a:pPr>
              <a:defRPr/>
            </a:pPr>
            <a:fld id="{65FF5DDD-A087-438F-99EC-E01EA4134DC6}" type="slidenum">
              <a:rPr lang="zh-CN" altLang="en-US"/>
              <a:pPr>
                <a:defRPr/>
              </a:pPr>
              <a:t>‹#›</a:t>
            </a:fld>
            <a:endParaRPr lang="zh-CN" altLang="en-US" sz="1800">
              <a:solidFill>
                <a:schemeClr val="tx1"/>
              </a:solidFill>
              <a:ea typeface="宋体" pitchFamily="2" charset="-122"/>
            </a:endParaRPr>
          </a:p>
        </p:txBody>
      </p:sp>
    </p:spTree>
    <p:extLst>
      <p:ext uri="{BB962C8B-B14F-4D97-AF65-F5344CB8AC3E}">
        <p14:creationId xmlns:p14="http://schemas.microsoft.com/office/powerpoint/2010/main" val="158171508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smtClean="0"/>
            </a:lvl1pPr>
          </a:lstStyle>
          <a:p>
            <a:pPr>
              <a:defRPr/>
            </a:pPr>
            <a:fld id="{D812371D-B63A-4130-90B9-CDB2150080ED}" type="datetime1">
              <a:rPr lang="zh-CN" altLang="en-US"/>
              <a:pPr>
                <a:defRPr/>
              </a:pPr>
              <a:t>2016/9/9 Friday</a:t>
            </a:fld>
            <a:endParaRPr lang="zh-CN" altLang="en-US" sz="1800">
              <a:solidFill>
                <a:schemeClr val="tx1"/>
              </a:solidFill>
              <a:ea typeface="宋体" pitchFamily="2" charset="-122"/>
            </a:endParaRPr>
          </a:p>
        </p:txBody>
      </p:sp>
      <p:sp>
        <p:nvSpPr>
          <p:cNvPr id="5" name="页脚占位符 4"/>
          <p:cNvSpPr>
            <a:spLocks noGrp="1"/>
          </p:cNvSpPr>
          <p:nvPr>
            <p:ph type="ftr" sz="quarter" idx="11"/>
          </p:nvPr>
        </p:nvSpPr>
        <p:spPr/>
        <p:txBody>
          <a:bodyPr/>
          <a:lstStyle>
            <a:lvl1pPr>
              <a:defRPr smtClean="0"/>
            </a:lvl1pPr>
          </a:lstStyle>
          <a:p>
            <a:pPr>
              <a:defRPr/>
            </a:pPr>
            <a:endParaRPr lang="zh-CN" altLang="en-US"/>
          </a:p>
        </p:txBody>
      </p:sp>
      <p:sp>
        <p:nvSpPr>
          <p:cNvPr id="6" name="灯片编号占位符 5"/>
          <p:cNvSpPr>
            <a:spLocks noGrp="1"/>
          </p:cNvSpPr>
          <p:nvPr>
            <p:ph type="sldNum" sz="quarter" idx="12"/>
          </p:nvPr>
        </p:nvSpPr>
        <p:spPr/>
        <p:txBody>
          <a:bodyPr/>
          <a:lstStyle>
            <a:lvl1pPr>
              <a:defRPr smtClean="0"/>
            </a:lvl1pPr>
          </a:lstStyle>
          <a:p>
            <a:pPr>
              <a:defRPr/>
            </a:pPr>
            <a:fld id="{44D3D55F-C40E-440F-9B96-4F1FC7BDE131}" type="slidenum">
              <a:rPr lang="zh-CN" altLang="en-US"/>
              <a:pPr>
                <a:defRPr/>
              </a:pPr>
              <a:t>‹#›</a:t>
            </a:fld>
            <a:endParaRPr lang="zh-CN" altLang="en-US" sz="1800">
              <a:solidFill>
                <a:schemeClr val="tx1"/>
              </a:solidFill>
              <a:ea typeface="宋体" pitchFamily="2" charset="-122"/>
            </a:endParaRPr>
          </a:p>
        </p:txBody>
      </p:sp>
    </p:spTree>
    <p:extLst>
      <p:ext uri="{BB962C8B-B14F-4D97-AF65-F5344CB8AC3E}">
        <p14:creationId xmlns:p14="http://schemas.microsoft.com/office/powerpoint/2010/main" val="810508260"/>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smtClean="0"/>
            </a:lvl1pPr>
          </a:lstStyle>
          <a:p>
            <a:pPr>
              <a:defRPr/>
            </a:pPr>
            <a:fld id="{BBED51BE-09BA-4D2E-AEA7-439860E92D6C}" type="datetime1">
              <a:rPr lang="zh-CN" altLang="en-US"/>
              <a:pPr>
                <a:defRPr/>
              </a:pPr>
              <a:t>2016/9/9 Friday</a:t>
            </a:fld>
            <a:endParaRPr lang="zh-CN" altLang="en-US" sz="1800">
              <a:solidFill>
                <a:schemeClr val="tx1"/>
              </a:solidFill>
              <a:ea typeface="宋体" pitchFamily="2" charset="-122"/>
            </a:endParaRPr>
          </a:p>
        </p:txBody>
      </p:sp>
      <p:sp>
        <p:nvSpPr>
          <p:cNvPr id="5" name="页脚占位符 4"/>
          <p:cNvSpPr>
            <a:spLocks noGrp="1"/>
          </p:cNvSpPr>
          <p:nvPr>
            <p:ph type="ftr" sz="quarter" idx="11"/>
          </p:nvPr>
        </p:nvSpPr>
        <p:spPr/>
        <p:txBody>
          <a:bodyPr/>
          <a:lstStyle>
            <a:lvl1pPr>
              <a:defRPr smtClean="0"/>
            </a:lvl1pPr>
          </a:lstStyle>
          <a:p>
            <a:pPr>
              <a:defRPr/>
            </a:pPr>
            <a:endParaRPr lang="zh-CN" altLang="en-US"/>
          </a:p>
        </p:txBody>
      </p:sp>
      <p:sp>
        <p:nvSpPr>
          <p:cNvPr id="6" name="灯片编号占位符 5"/>
          <p:cNvSpPr>
            <a:spLocks noGrp="1"/>
          </p:cNvSpPr>
          <p:nvPr>
            <p:ph type="sldNum" sz="quarter" idx="12"/>
          </p:nvPr>
        </p:nvSpPr>
        <p:spPr/>
        <p:txBody>
          <a:bodyPr/>
          <a:lstStyle>
            <a:lvl1pPr>
              <a:defRPr smtClean="0"/>
            </a:lvl1pPr>
          </a:lstStyle>
          <a:p>
            <a:pPr>
              <a:defRPr/>
            </a:pPr>
            <a:fld id="{EC1A9F0D-178C-4A91-A11A-0F61983CA38F}" type="slidenum">
              <a:rPr lang="zh-CN" altLang="en-US"/>
              <a:pPr>
                <a:defRPr/>
              </a:pPr>
              <a:t>‹#›</a:t>
            </a:fld>
            <a:endParaRPr lang="zh-CN" altLang="en-US" sz="1800">
              <a:solidFill>
                <a:schemeClr val="tx1"/>
              </a:solidFill>
              <a:ea typeface="宋体" pitchFamily="2" charset="-122"/>
            </a:endParaRPr>
          </a:p>
        </p:txBody>
      </p:sp>
    </p:spTree>
    <p:extLst>
      <p:ext uri="{BB962C8B-B14F-4D97-AF65-F5344CB8AC3E}">
        <p14:creationId xmlns:p14="http://schemas.microsoft.com/office/powerpoint/2010/main" val="1037396677"/>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smtClean="0"/>
            </a:lvl1pPr>
          </a:lstStyle>
          <a:p>
            <a:pPr>
              <a:defRPr/>
            </a:pPr>
            <a:fld id="{D0AD7FD1-5B95-4376-B07E-4BCA70115E75}" type="datetime1">
              <a:rPr lang="zh-CN" altLang="en-US"/>
              <a:pPr>
                <a:defRPr/>
              </a:pPr>
              <a:t>2016/9/9 Friday</a:t>
            </a:fld>
            <a:endParaRPr lang="zh-CN" altLang="en-US" sz="1800">
              <a:solidFill>
                <a:schemeClr val="tx1"/>
              </a:solidFill>
              <a:ea typeface="宋体" pitchFamily="2" charset="-122"/>
            </a:endParaRPr>
          </a:p>
        </p:txBody>
      </p:sp>
      <p:sp>
        <p:nvSpPr>
          <p:cNvPr id="5" name="页脚占位符 4"/>
          <p:cNvSpPr>
            <a:spLocks noGrp="1"/>
          </p:cNvSpPr>
          <p:nvPr>
            <p:ph type="ftr" sz="quarter" idx="11"/>
          </p:nvPr>
        </p:nvSpPr>
        <p:spPr/>
        <p:txBody>
          <a:bodyPr/>
          <a:lstStyle>
            <a:lvl1pPr>
              <a:defRPr smtClean="0"/>
            </a:lvl1pPr>
          </a:lstStyle>
          <a:p>
            <a:pPr>
              <a:defRPr/>
            </a:pPr>
            <a:endParaRPr lang="zh-CN" altLang="en-US"/>
          </a:p>
        </p:txBody>
      </p:sp>
      <p:sp>
        <p:nvSpPr>
          <p:cNvPr id="6" name="灯片编号占位符 5"/>
          <p:cNvSpPr>
            <a:spLocks noGrp="1"/>
          </p:cNvSpPr>
          <p:nvPr>
            <p:ph type="sldNum" sz="quarter" idx="12"/>
          </p:nvPr>
        </p:nvSpPr>
        <p:spPr/>
        <p:txBody>
          <a:bodyPr/>
          <a:lstStyle>
            <a:lvl1pPr>
              <a:defRPr smtClean="0"/>
            </a:lvl1pPr>
          </a:lstStyle>
          <a:p>
            <a:pPr>
              <a:defRPr/>
            </a:pPr>
            <a:fld id="{29AC7D71-BB22-468D-9365-E8C710931C50}" type="slidenum">
              <a:rPr lang="zh-CN" altLang="en-US"/>
              <a:pPr>
                <a:defRPr/>
              </a:pPr>
              <a:t>‹#›</a:t>
            </a:fld>
            <a:endParaRPr lang="zh-CN" altLang="en-US" sz="1800">
              <a:solidFill>
                <a:schemeClr val="tx1"/>
              </a:solidFill>
              <a:ea typeface="宋体" pitchFamily="2" charset="-122"/>
            </a:endParaRPr>
          </a:p>
        </p:txBody>
      </p:sp>
    </p:spTree>
    <p:extLst>
      <p:ext uri="{BB962C8B-B14F-4D97-AF65-F5344CB8AC3E}">
        <p14:creationId xmlns:p14="http://schemas.microsoft.com/office/powerpoint/2010/main" val="121059960"/>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smtClean="0"/>
            </a:lvl1pPr>
          </a:lstStyle>
          <a:p>
            <a:pPr>
              <a:defRPr/>
            </a:pPr>
            <a:fld id="{AE19DAB3-E47B-484F-B9E0-B7834EC389EA}" type="datetime1">
              <a:rPr lang="zh-CN" altLang="en-US"/>
              <a:pPr>
                <a:defRPr/>
              </a:pPr>
              <a:t>2016/9/9 Friday</a:t>
            </a:fld>
            <a:endParaRPr lang="zh-CN" altLang="en-US" sz="1800">
              <a:solidFill>
                <a:schemeClr val="tx1"/>
              </a:solidFill>
              <a:ea typeface="宋体" pitchFamily="2" charset="-122"/>
            </a:endParaRPr>
          </a:p>
        </p:txBody>
      </p:sp>
      <p:sp>
        <p:nvSpPr>
          <p:cNvPr id="5" name="页脚占位符 4"/>
          <p:cNvSpPr>
            <a:spLocks noGrp="1"/>
          </p:cNvSpPr>
          <p:nvPr>
            <p:ph type="ftr" sz="quarter" idx="11"/>
          </p:nvPr>
        </p:nvSpPr>
        <p:spPr/>
        <p:txBody>
          <a:bodyPr/>
          <a:lstStyle>
            <a:lvl1pPr>
              <a:defRPr smtClean="0"/>
            </a:lvl1pPr>
          </a:lstStyle>
          <a:p>
            <a:pPr>
              <a:defRPr/>
            </a:pPr>
            <a:endParaRPr lang="zh-CN" altLang="en-US"/>
          </a:p>
        </p:txBody>
      </p:sp>
      <p:sp>
        <p:nvSpPr>
          <p:cNvPr id="6" name="灯片编号占位符 5"/>
          <p:cNvSpPr>
            <a:spLocks noGrp="1"/>
          </p:cNvSpPr>
          <p:nvPr>
            <p:ph type="sldNum" sz="quarter" idx="12"/>
          </p:nvPr>
        </p:nvSpPr>
        <p:spPr/>
        <p:txBody>
          <a:bodyPr/>
          <a:lstStyle>
            <a:lvl1pPr>
              <a:defRPr smtClean="0"/>
            </a:lvl1pPr>
          </a:lstStyle>
          <a:p>
            <a:pPr>
              <a:defRPr/>
            </a:pPr>
            <a:fld id="{61134D5B-441B-43E6-B443-FA285B2E82FC}" type="slidenum">
              <a:rPr lang="zh-CN" altLang="en-US"/>
              <a:pPr>
                <a:defRPr/>
              </a:pPr>
              <a:t>‹#›</a:t>
            </a:fld>
            <a:endParaRPr lang="zh-CN" altLang="en-US" sz="1800">
              <a:solidFill>
                <a:schemeClr val="tx1"/>
              </a:solidFill>
              <a:ea typeface="宋体" pitchFamily="2" charset="-122"/>
            </a:endParaRPr>
          </a:p>
        </p:txBody>
      </p:sp>
    </p:spTree>
    <p:extLst>
      <p:ext uri="{BB962C8B-B14F-4D97-AF65-F5344CB8AC3E}">
        <p14:creationId xmlns:p14="http://schemas.microsoft.com/office/powerpoint/2010/main" val="2222646549"/>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smtClean="0"/>
            </a:lvl1pPr>
          </a:lstStyle>
          <a:p>
            <a:pPr>
              <a:defRPr/>
            </a:pPr>
            <a:fld id="{B33991F0-89D2-45B0-B2D1-2C58C1CD8A76}" type="datetime1">
              <a:rPr lang="zh-CN" altLang="en-US"/>
              <a:pPr>
                <a:defRPr/>
              </a:pPr>
              <a:t>2016/9/9 Friday</a:t>
            </a:fld>
            <a:endParaRPr lang="zh-CN" altLang="en-US" sz="1800">
              <a:solidFill>
                <a:schemeClr val="tx1"/>
              </a:solidFill>
              <a:ea typeface="宋体" pitchFamily="2" charset="-122"/>
            </a:endParaRPr>
          </a:p>
        </p:txBody>
      </p:sp>
      <p:sp>
        <p:nvSpPr>
          <p:cNvPr id="5" name="页脚占位符 4"/>
          <p:cNvSpPr>
            <a:spLocks noGrp="1"/>
          </p:cNvSpPr>
          <p:nvPr>
            <p:ph type="ftr" sz="quarter" idx="11"/>
          </p:nvPr>
        </p:nvSpPr>
        <p:spPr/>
        <p:txBody>
          <a:bodyPr/>
          <a:lstStyle>
            <a:lvl1pPr>
              <a:defRPr smtClean="0"/>
            </a:lvl1pPr>
          </a:lstStyle>
          <a:p>
            <a:pPr>
              <a:defRPr/>
            </a:pPr>
            <a:endParaRPr lang="zh-CN" altLang="en-US"/>
          </a:p>
        </p:txBody>
      </p:sp>
      <p:sp>
        <p:nvSpPr>
          <p:cNvPr id="6" name="灯片编号占位符 5"/>
          <p:cNvSpPr>
            <a:spLocks noGrp="1"/>
          </p:cNvSpPr>
          <p:nvPr>
            <p:ph type="sldNum" sz="quarter" idx="12"/>
          </p:nvPr>
        </p:nvSpPr>
        <p:spPr/>
        <p:txBody>
          <a:bodyPr/>
          <a:lstStyle>
            <a:lvl1pPr>
              <a:defRPr smtClean="0"/>
            </a:lvl1pPr>
          </a:lstStyle>
          <a:p>
            <a:pPr>
              <a:defRPr/>
            </a:pPr>
            <a:fld id="{E2C6E7B4-9466-409C-AB78-0CF7D168DF96}" type="slidenum">
              <a:rPr lang="zh-CN" altLang="en-US"/>
              <a:pPr>
                <a:defRPr/>
              </a:pPr>
              <a:t>‹#›</a:t>
            </a:fld>
            <a:endParaRPr lang="zh-CN" altLang="en-US" sz="1800">
              <a:solidFill>
                <a:schemeClr val="tx1"/>
              </a:solidFill>
              <a:ea typeface="宋体" pitchFamily="2" charset="-122"/>
            </a:endParaRPr>
          </a:p>
        </p:txBody>
      </p:sp>
    </p:spTree>
    <p:extLst>
      <p:ext uri="{BB962C8B-B14F-4D97-AF65-F5344CB8AC3E}">
        <p14:creationId xmlns:p14="http://schemas.microsoft.com/office/powerpoint/2010/main" val="1174131991"/>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smtClean="0"/>
            </a:lvl1pPr>
          </a:lstStyle>
          <a:p>
            <a:pPr>
              <a:defRPr/>
            </a:pPr>
            <a:fld id="{F3EB2F98-5A60-4DDC-8B78-BF8088210F16}" type="datetime1">
              <a:rPr lang="zh-CN" altLang="en-US"/>
              <a:pPr>
                <a:defRPr/>
              </a:pPr>
              <a:t>2016/9/9 Friday</a:t>
            </a:fld>
            <a:endParaRPr lang="zh-CN" altLang="en-US" sz="1800">
              <a:solidFill>
                <a:schemeClr val="tx1"/>
              </a:solidFill>
              <a:ea typeface="宋体" pitchFamily="2" charset="-122"/>
            </a:endParaRPr>
          </a:p>
        </p:txBody>
      </p:sp>
      <p:sp>
        <p:nvSpPr>
          <p:cNvPr id="6" name="页脚占位符 5"/>
          <p:cNvSpPr>
            <a:spLocks noGrp="1"/>
          </p:cNvSpPr>
          <p:nvPr>
            <p:ph type="ftr" sz="quarter" idx="11"/>
          </p:nvPr>
        </p:nvSpPr>
        <p:spPr/>
        <p:txBody>
          <a:bodyPr/>
          <a:lstStyle>
            <a:lvl1pPr>
              <a:defRPr smtClean="0"/>
            </a:lvl1pPr>
          </a:lstStyle>
          <a:p>
            <a:pPr>
              <a:defRPr/>
            </a:pPr>
            <a:endParaRPr lang="zh-CN" altLang="en-US"/>
          </a:p>
        </p:txBody>
      </p:sp>
      <p:sp>
        <p:nvSpPr>
          <p:cNvPr id="7" name="灯片编号占位符 6"/>
          <p:cNvSpPr>
            <a:spLocks noGrp="1"/>
          </p:cNvSpPr>
          <p:nvPr>
            <p:ph type="sldNum" sz="quarter" idx="12"/>
          </p:nvPr>
        </p:nvSpPr>
        <p:spPr/>
        <p:txBody>
          <a:bodyPr/>
          <a:lstStyle>
            <a:lvl1pPr>
              <a:defRPr smtClean="0"/>
            </a:lvl1pPr>
          </a:lstStyle>
          <a:p>
            <a:pPr>
              <a:defRPr/>
            </a:pPr>
            <a:fld id="{22E2B3C2-F76B-48B0-918E-FBAC5A975EA3}" type="slidenum">
              <a:rPr lang="zh-CN" altLang="en-US"/>
              <a:pPr>
                <a:defRPr/>
              </a:pPr>
              <a:t>‹#›</a:t>
            </a:fld>
            <a:endParaRPr lang="zh-CN" altLang="en-US" sz="1800">
              <a:solidFill>
                <a:schemeClr val="tx1"/>
              </a:solidFill>
              <a:ea typeface="宋体" pitchFamily="2" charset="-122"/>
            </a:endParaRPr>
          </a:p>
        </p:txBody>
      </p:sp>
    </p:spTree>
    <p:extLst>
      <p:ext uri="{BB962C8B-B14F-4D97-AF65-F5344CB8AC3E}">
        <p14:creationId xmlns:p14="http://schemas.microsoft.com/office/powerpoint/2010/main" val="26387671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noChangeArrowheads="1"/>
          </p:cNvSpPr>
          <p:nvPr>
            <p:ph type="dt" sz="half" idx="10"/>
          </p:nvPr>
        </p:nvSpPr>
        <p:spPr>
          <a:ln/>
        </p:spPr>
        <p:txBody>
          <a:bodyPr/>
          <a:lstStyle>
            <a:lvl1pPr>
              <a:defRPr/>
            </a:lvl1pPr>
          </a:lstStyle>
          <a:p>
            <a:pPr>
              <a:defRPr/>
            </a:pPr>
            <a:fld id="{127654A8-8C6D-4B57-ACF7-4BB0499502ED}" type="datetime1">
              <a:rPr lang="zh-CN" altLang="en-US"/>
              <a:pPr>
                <a:defRPr/>
              </a:pPr>
              <a:t>2016/9/9 Friday</a:t>
            </a:fld>
            <a:endParaRPr lang="zh-CN" altLang="en-US"/>
          </a:p>
        </p:txBody>
      </p:sp>
      <p:sp>
        <p:nvSpPr>
          <p:cNvPr id="4"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4"/>
          <p:cNvSpPr>
            <a:spLocks noGrp="1" noChangeArrowheads="1"/>
          </p:cNvSpPr>
          <p:nvPr>
            <p:ph type="sldNum" sz="quarter" idx="12"/>
          </p:nvPr>
        </p:nvSpPr>
        <p:spPr>
          <a:ln/>
        </p:spPr>
        <p:txBody>
          <a:bodyPr/>
          <a:lstStyle>
            <a:lvl1pPr>
              <a:defRPr/>
            </a:lvl1pPr>
          </a:lstStyle>
          <a:p>
            <a:pPr>
              <a:defRPr/>
            </a:pPr>
            <a:fld id="{2C3B499D-51EB-4BC2-964C-72E17785256C}" type="slidenum">
              <a:rPr lang="zh-CN" altLang="en-US"/>
              <a:pPr>
                <a:defRPr/>
              </a:pPr>
              <a:t>‹#›</a:t>
            </a:fld>
            <a:endParaRPr lang="zh-CN" altLang="en-US"/>
          </a:p>
        </p:txBody>
      </p:sp>
    </p:spTree>
    <p:extLst>
      <p:ext uri="{BB962C8B-B14F-4D97-AF65-F5344CB8AC3E}">
        <p14:creationId xmlns:p14="http://schemas.microsoft.com/office/powerpoint/2010/main" val="666074836"/>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smtClean="0"/>
            </a:lvl1pPr>
          </a:lstStyle>
          <a:p>
            <a:pPr>
              <a:defRPr/>
            </a:pPr>
            <a:fld id="{895231CA-C393-49AE-86C1-6ADE5B1E1FAD}" type="datetime1">
              <a:rPr lang="zh-CN" altLang="en-US"/>
              <a:pPr>
                <a:defRPr/>
              </a:pPr>
              <a:t>2016/9/9 Friday</a:t>
            </a:fld>
            <a:endParaRPr lang="zh-CN" altLang="en-US" sz="1800">
              <a:solidFill>
                <a:schemeClr val="tx1"/>
              </a:solidFill>
              <a:ea typeface="宋体" pitchFamily="2" charset="-122"/>
            </a:endParaRPr>
          </a:p>
        </p:txBody>
      </p:sp>
      <p:sp>
        <p:nvSpPr>
          <p:cNvPr id="8" name="页脚占位符 7"/>
          <p:cNvSpPr>
            <a:spLocks noGrp="1"/>
          </p:cNvSpPr>
          <p:nvPr>
            <p:ph type="ftr" sz="quarter" idx="11"/>
          </p:nvPr>
        </p:nvSpPr>
        <p:spPr/>
        <p:txBody>
          <a:bodyPr/>
          <a:lstStyle>
            <a:lvl1pPr>
              <a:defRPr smtClean="0"/>
            </a:lvl1pPr>
          </a:lstStyle>
          <a:p>
            <a:pPr>
              <a:defRPr/>
            </a:pPr>
            <a:endParaRPr lang="zh-CN" altLang="en-US"/>
          </a:p>
        </p:txBody>
      </p:sp>
      <p:sp>
        <p:nvSpPr>
          <p:cNvPr id="9" name="灯片编号占位符 8"/>
          <p:cNvSpPr>
            <a:spLocks noGrp="1"/>
          </p:cNvSpPr>
          <p:nvPr>
            <p:ph type="sldNum" sz="quarter" idx="12"/>
          </p:nvPr>
        </p:nvSpPr>
        <p:spPr/>
        <p:txBody>
          <a:bodyPr/>
          <a:lstStyle>
            <a:lvl1pPr>
              <a:defRPr smtClean="0"/>
            </a:lvl1pPr>
          </a:lstStyle>
          <a:p>
            <a:pPr>
              <a:defRPr/>
            </a:pPr>
            <a:fld id="{5B3767A8-8DD6-4C14-A39C-08D0C8CDDDBA}" type="slidenum">
              <a:rPr lang="zh-CN" altLang="en-US"/>
              <a:pPr>
                <a:defRPr/>
              </a:pPr>
              <a:t>‹#›</a:t>
            </a:fld>
            <a:endParaRPr lang="zh-CN" altLang="en-US" sz="1800">
              <a:solidFill>
                <a:schemeClr val="tx1"/>
              </a:solidFill>
              <a:ea typeface="宋体" pitchFamily="2" charset="-122"/>
            </a:endParaRPr>
          </a:p>
        </p:txBody>
      </p:sp>
    </p:spTree>
    <p:extLst>
      <p:ext uri="{BB962C8B-B14F-4D97-AF65-F5344CB8AC3E}">
        <p14:creationId xmlns:p14="http://schemas.microsoft.com/office/powerpoint/2010/main" val="3050188062"/>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smtClean="0"/>
            </a:lvl1pPr>
          </a:lstStyle>
          <a:p>
            <a:pPr>
              <a:defRPr/>
            </a:pPr>
            <a:fld id="{600A2B2B-0C38-48AB-BB0A-E64B0478B478}" type="datetime1">
              <a:rPr lang="zh-CN" altLang="en-US"/>
              <a:pPr>
                <a:defRPr/>
              </a:pPr>
              <a:t>2016/9/9 Friday</a:t>
            </a:fld>
            <a:endParaRPr lang="zh-CN" altLang="en-US" sz="1800">
              <a:solidFill>
                <a:schemeClr val="tx1"/>
              </a:solidFill>
              <a:ea typeface="宋体" pitchFamily="2" charset="-122"/>
            </a:endParaRPr>
          </a:p>
        </p:txBody>
      </p:sp>
      <p:sp>
        <p:nvSpPr>
          <p:cNvPr id="4" name="页脚占位符 3"/>
          <p:cNvSpPr>
            <a:spLocks noGrp="1"/>
          </p:cNvSpPr>
          <p:nvPr>
            <p:ph type="ftr" sz="quarter" idx="11"/>
          </p:nvPr>
        </p:nvSpPr>
        <p:spPr/>
        <p:txBody>
          <a:bodyPr/>
          <a:lstStyle>
            <a:lvl1pPr>
              <a:defRPr smtClean="0"/>
            </a:lvl1pPr>
          </a:lstStyle>
          <a:p>
            <a:pPr>
              <a:defRPr/>
            </a:pPr>
            <a:endParaRPr lang="zh-CN" altLang="en-US"/>
          </a:p>
        </p:txBody>
      </p:sp>
      <p:sp>
        <p:nvSpPr>
          <p:cNvPr id="5" name="灯片编号占位符 4"/>
          <p:cNvSpPr>
            <a:spLocks noGrp="1"/>
          </p:cNvSpPr>
          <p:nvPr>
            <p:ph type="sldNum" sz="quarter" idx="12"/>
          </p:nvPr>
        </p:nvSpPr>
        <p:spPr/>
        <p:txBody>
          <a:bodyPr/>
          <a:lstStyle>
            <a:lvl1pPr>
              <a:defRPr smtClean="0"/>
            </a:lvl1pPr>
          </a:lstStyle>
          <a:p>
            <a:pPr>
              <a:defRPr/>
            </a:pPr>
            <a:fld id="{46BC43CE-9DE7-4461-A5E1-0720AD7A7FF0}" type="slidenum">
              <a:rPr lang="zh-CN" altLang="en-US"/>
              <a:pPr>
                <a:defRPr/>
              </a:pPr>
              <a:t>‹#›</a:t>
            </a:fld>
            <a:endParaRPr lang="zh-CN" altLang="en-US" sz="1800">
              <a:solidFill>
                <a:schemeClr val="tx1"/>
              </a:solidFill>
              <a:ea typeface="宋体" pitchFamily="2" charset="-122"/>
            </a:endParaRPr>
          </a:p>
        </p:txBody>
      </p:sp>
    </p:spTree>
    <p:extLst>
      <p:ext uri="{BB962C8B-B14F-4D97-AF65-F5344CB8AC3E}">
        <p14:creationId xmlns:p14="http://schemas.microsoft.com/office/powerpoint/2010/main" val="1358591446"/>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smtClean="0"/>
            </a:lvl1pPr>
          </a:lstStyle>
          <a:p>
            <a:pPr>
              <a:defRPr/>
            </a:pPr>
            <a:fld id="{D8D994D5-59F9-4840-B570-2A72CF041436}" type="datetime1">
              <a:rPr lang="zh-CN" altLang="en-US"/>
              <a:pPr>
                <a:defRPr/>
              </a:pPr>
              <a:t>2016/9/9 Friday</a:t>
            </a:fld>
            <a:endParaRPr lang="zh-CN" altLang="en-US" sz="1800">
              <a:solidFill>
                <a:schemeClr val="tx1"/>
              </a:solidFill>
              <a:ea typeface="宋体" pitchFamily="2" charset="-122"/>
            </a:endParaRPr>
          </a:p>
        </p:txBody>
      </p:sp>
      <p:sp>
        <p:nvSpPr>
          <p:cNvPr id="3" name="页脚占位符 2"/>
          <p:cNvSpPr>
            <a:spLocks noGrp="1"/>
          </p:cNvSpPr>
          <p:nvPr>
            <p:ph type="ftr" sz="quarter" idx="11"/>
          </p:nvPr>
        </p:nvSpPr>
        <p:spPr/>
        <p:txBody>
          <a:bodyPr/>
          <a:lstStyle>
            <a:lvl1pPr>
              <a:defRPr smtClean="0"/>
            </a:lvl1pPr>
          </a:lstStyle>
          <a:p>
            <a:pPr>
              <a:defRPr/>
            </a:pPr>
            <a:endParaRPr lang="zh-CN" altLang="en-US"/>
          </a:p>
        </p:txBody>
      </p:sp>
      <p:sp>
        <p:nvSpPr>
          <p:cNvPr id="4" name="灯片编号占位符 3"/>
          <p:cNvSpPr>
            <a:spLocks noGrp="1"/>
          </p:cNvSpPr>
          <p:nvPr>
            <p:ph type="sldNum" sz="quarter" idx="12"/>
          </p:nvPr>
        </p:nvSpPr>
        <p:spPr/>
        <p:txBody>
          <a:bodyPr/>
          <a:lstStyle>
            <a:lvl1pPr>
              <a:defRPr smtClean="0"/>
            </a:lvl1pPr>
          </a:lstStyle>
          <a:p>
            <a:pPr>
              <a:defRPr/>
            </a:pPr>
            <a:fld id="{267D1AE3-6643-4469-8D30-6AEC13DD2848}" type="slidenum">
              <a:rPr lang="zh-CN" altLang="en-US"/>
              <a:pPr>
                <a:defRPr/>
              </a:pPr>
              <a:t>‹#›</a:t>
            </a:fld>
            <a:endParaRPr lang="zh-CN" altLang="en-US" sz="1800">
              <a:solidFill>
                <a:schemeClr val="tx1"/>
              </a:solidFill>
              <a:ea typeface="宋体" pitchFamily="2" charset="-122"/>
            </a:endParaRPr>
          </a:p>
        </p:txBody>
      </p:sp>
    </p:spTree>
    <p:extLst>
      <p:ext uri="{BB962C8B-B14F-4D97-AF65-F5344CB8AC3E}">
        <p14:creationId xmlns:p14="http://schemas.microsoft.com/office/powerpoint/2010/main" val="277096797"/>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smtClean="0"/>
            </a:lvl1pPr>
          </a:lstStyle>
          <a:p>
            <a:pPr>
              <a:defRPr/>
            </a:pPr>
            <a:fld id="{110918F6-D63B-4A8F-A469-0D157BBE560B}" type="datetime1">
              <a:rPr lang="zh-CN" altLang="en-US"/>
              <a:pPr>
                <a:defRPr/>
              </a:pPr>
              <a:t>2016/9/9 Friday</a:t>
            </a:fld>
            <a:endParaRPr lang="zh-CN" altLang="en-US" sz="1800">
              <a:solidFill>
                <a:schemeClr val="tx1"/>
              </a:solidFill>
              <a:ea typeface="宋体" pitchFamily="2" charset="-122"/>
            </a:endParaRPr>
          </a:p>
        </p:txBody>
      </p:sp>
      <p:sp>
        <p:nvSpPr>
          <p:cNvPr id="6" name="页脚占位符 5"/>
          <p:cNvSpPr>
            <a:spLocks noGrp="1"/>
          </p:cNvSpPr>
          <p:nvPr>
            <p:ph type="ftr" sz="quarter" idx="11"/>
          </p:nvPr>
        </p:nvSpPr>
        <p:spPr/>
        <p:txBody>
          <a:bodyPr/>
          <a:lstStyle>
            <a:lvl1pPr>
              <a:defRPr smtClean="0"/>
            </a:lvl1pPr>
          </a:lstStyle>
          <a:p>
            <a:pPr>
              <a:defRPr/>
            </a:pPr>
            <a:endParaRPr lang="zh-CN" altLang="en-US"/>
          </a:p>
        </p:txBody>
      </p:sp>
      <p:sp>
        <p:nvSpPr>
          <p:cNvPr id="7" name="灯片编号占位符 6"/>
          <p:cNvSpPr>
            <a:spLocks noGrp="1"/>
          </p:cNvSpPr>
          <p:nvPr>
            <p:ph type="sldNum" sz="quarter" idx="12"/>
          </p:nvPr>
        </p:nvSpPr>
        <p:spPr/>
        <p:txBody>
          <a:bodyPr/>
          <a:lstStyle>
            <a:lvl1pPr>
              <a:defRPr smtClean="0"/>
            </a:lvl1pPr>
          </a:lstStyle>
          <a:p>
            <a:pPr>
              <a:defRPr/>
            </a:pPr>
            <a:fld id="{9EA313F8-F428-4823-A5B1-DE0A9FFCB219}" type="slidenum">
              <a:rPr lang="zh-CN" altLang="en-US"/>
              <a:pPr>
                <a:defRPr/>
              </a:pPr>
              <a:t>‹#›</a:t>
            </a:fld>
            <a:endParaRPr lang="zh-CN" altLang="en-US" sz="1800">
              <a:solidFill>
                <a:schemeClr val="tx1"/>
              </a:solidFill>
              <a:ea typeface="宋体" pitchFamily="2" charset="-122"/>
            </a:endParaRPr>
          </a:p>
        </p:txBody>
      </p:sp>
    </p:spTree>
    <p:extLst>
      <p:ext uri="{BB962C8B-B14F-4D97-AF65-F5344CB8AC3E}">
        <p14:creationId xmlns:p14="http://schemas.microsoft.com/office/powerpoint/2010/main" val="2138519457"/>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itchFamily="34" charset="0"/>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smtClean="0"/>
            </a:lvl1pPr>
          </a:lstStyle>
          <a:p>
            <a:pPr>
              <a:defRPr/>
            </a:pPr>
            <a:fld id="{DF53511B-DC5F-484F-AC5D-2F0C959C0A89}" type="datetime1">
              <a:rPr lang="zh-CN" altLang="en-US"/>
              <a:pPr>
                <a:defRPr/>
              </a:pPr>
              <a:t>2016/9/9 Friday</a:t>
            </a:fld>
            <a:endParaRPr lang="zh-CN" altLang="en-US" sz="1800">
              <a:solidFill>
                <a:schemeClr val="tx1"/>
              </a:solidFill>
              <a:ea typeface="宋体" pitchFamily="2" charset="-122"/>
            </a:endParaRPr>
          </a:p>
        </p:txBody>
      </p:sp>
      <p:sp>
        <p:nvSpPr>
          <p:cNvPr id="6" name="页脚占位符 5"/>
          <p:cNvSpPr>
            <a:spLocks noGrp="1"/>
          </p:cNvSpPr>
          <p:nvPr>
            <p:ph type="ftr" sz="quarter" idx="11"/>
          </p:nvPr>
        </p:nvSpPr>
        <p:spPr/>
        <p:txBody>
          <a:bodyPr/>
          <a:lstStyle>
            <a:lvl1pPr>
              <a:defRPr smtClean="0"/>
            </a:lvl1pPr>
          </a:lstStyle>
          <a:p>
            <a:pPr>
              <a:defRPr/>
            </a:pPr>
            <a:endParaRPr lang="zh-CN" altLang="en-US"/>
          </a:p>
        </p:txBody>
      </p:sp>
      <p:sp>
        <p:nvSpPr>
          <p:cNvPr id="7" name="灯片编号占位符 6"/>
          <p:cNvSpPr>
            <a:spLocks noGrp="1"/>
          </p:cNvSpPr>
          <p:nvPr>
            <p:ph type="sldNum" sz="quarter" idx="12"/>
          </p:nvPr>
        </p:nvSpPr>
        <p:spPr/>
        <p:txBody>
          <a:bodyPr/>
          <a:lstStyle>
            <a:lvl1pPr>
              <a:defRPr smtClean="0"/>
            </a:lvl1pPr>
          </a:lstStyle>
          <a:p>
            <a:pPr>
              <a:defRPr/>
            </a:pPr>
            <a:fld id="{97B535C0-A8B5-4C8B-B3EA-8CC59A780C12}" type="slidenum">
              <a:rPr lang="zh-CN" altLang="en-US"/>
              <a:pPr>
                <a:defRPr/>
              </a:pPr>
              <a:t>‹#›</a:t>
            </a:fld>
            <a:endParaRPr lang="zh-CN" altLang="en-US" sz="1800">
              <a:solidFill>
                <a:schemeClr val="tx1"/>
              </a:solidFill>
              <a:ea typeface="宋体" pitchFamily="2" charset="-122"/>
            </a:endParaRPr>
          </a:p>
        </p:txBody>
      </p:sp>
    </p:spTree>
    <p:extLst>
      <p:ext uri="{BB962C8B-B14F-4D97-AF65-F5344CB8AC3E}">
        <p14:creationId xmlns:p14="http://schemas.microsoft.com/office/powerpoint/2010/main" val="510194152"/>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smtClean="0"/>
            </a:lvl1pPr>
          </a:lstStyle>
          <a:p>
            <a:pPr>
              <a:defRPr/>
            </a:pPr>
            <a:fld id="{F6C4075F-BACD-48EB-B3B7-AF493F997F68}" type="datetime1">
              <a:rPr lang="zh-CN" altLang="en-US"/>
              <a:pPr>
                <a:defRPr/>
              </a:pPr>
              <a:t>2016/9/9 Friday</a:t>
            </a:fld>
            <a:endParaRPr lang="zh-CN" altLang="en-US" sz="1800">
              <a:solidFill>
                <a:schemeClr val="tx1"/>
              </a:solidFill>
              <a:ea typeface="宋体" pitchFamily="2" charset="-122"/>
            </a:endParaRPr>
          </a:p>
        </p:txBody>
      </p:sp>
      <p:sp>
        <p:nvSpPr>
          <p:cNvPr id="5" name="页脚占位符 4"/>
          <p:cNvSpPr>
            <a:spLocks noGrp="1"/>
          </p:cNvSpPr>
          <p:nvPr>
            <p:ph type="ftr" sz="quarter" idx="11"/>
          </p:nvPr>
        </p:nvSpPr>
        <p:spPr/>
        <p:txBody>
          <a:bodyPr/>
          <a:lstStyle>
            <a:lvl1pPr>
              <a:defRPr smtClean="0"/>
            </a:lvl1pPr>
          </a:lstStyle>
          <a:p>
            <a:pPr>
              <a:defRPr/>
            </a:pPr>
            <a:endParaRPr lang="zh-CN" altLang="en-US"/>
          </a:p>
        </p:txBody>
      </p:sp>
      <p:sp>
        <p:nvSpPr>
          <p:cNvPr id="6" name="灯片编号占位符 5"/>
          <p:cNvSpPr>
            <a:spLocks noGrp="1"/>
          </p:cNvSpPr>
          <p:nvPr>
            <p:ph type="sldNum" sz="quarter" idx="12"/>
          </p:nvPr>
        </p:nvSpPr>
        <p:spPr/>
        <p:txBody>
          <a:bodyPr/>
          <a:lstStyle>
            <a:lvl1pPr>
              <a:defRPr smtClean="0"/>
            </a:lvl1pPr>
          </a:lstStyle>
          <a:p>
            <a:pPr>
              <a:defRPr/>
            </a:pPr>
            <a:fld id="{CEB80468-B021-4F47-80A6-0B1CA7250C60}" type="slidenum">
              <a:rPr lang="zh-CN" altLang="en-US"/>
              <a:pPr>
                <a:defRPr/>
              </a:pPr>
              <a:t>‹#›</a:t>
            </a:fld>
            <a:endParaRPr lang="zh-CN" altLang="en-US" sz="1800">
              <a:solidFill>
                <a:schemeClr val="tx1"/>
              </a:solidFill>
              <a:ea typeface="宋体" pitchFamily="2" charset="-122"/>
            </a:endParaRPr>
          </a:p>
        </p:txBody>
      </p:sp>
    </p:spTree>
    <p:extLst>
      <p:ext uri="{BB962C8B-B14F-4D97-AF65-F5344CB8AC3E}">
        <p14:creationId xmlns:p14="http://schemas.microsoft.com/office/powerpoint/2010/main" val="3169024742"/>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smtClean="0"/>
            </a:lvl1pPr>
          </a:lstStyle>
          <a:p>
            <a:pPr>
              <a:defRPr/>
            </a:pPr>
            <a:fld id="{A96E1784-994A-4436-9852-3FB60BA7DB9C}" type="datetime1">
              <a:rPr lang="zh-CN" altLang="en-US"/>
              <a:pPr>
                <a:defRPr/>
              </a:pPr>
              <a:t>2016/9/9 Friday</a:t>
            </a:fld>
            <a:endParaRPr lang="zh-CN" altLang="en-US" sz="1800">
              <a:solidFill>
                <a:schemeClr val="tx1"/>
              </a:solidFill>
              <a:ea typeface="宋体" pitchFamily="2" charset="-122"/>
            </a:endParaRPr>
          </a:p>
        </p:txBody>
      </p:sp>
      <p:sp>
        <p:nvSpPr>
          <p:cNvPr id="5" name="页脚占位符 4"/>
          <p:cNvSpPr>
            <a:spLocks noGrp="1"/>
          </p:cNvSpPr>
          <p:nvPr>
            <p:ph type="ftr" sz="quarter" idx="11"/>
          </p:nvPr>
        </p:nvSpPr>
        <p:spPr/>
        <p:txBody>
          <a:bodyPr/>
          <a:lstStyle>
            <a:lvl1pPr>
              <a:defRPr smtClean="0"/>
            </a:lvl1pPr>
          </a:lstStyle>
          <a:p>
            <a:pPr>
              <a:defRPr/>
            </a:pPr>
            <a:endParaRPr lang="zh-CN" altLang="en-US"/>
          </a:p>
        </p:txBody>
      </p:sp>
      <p:sp>
        <p:nvSpPr>
          <p:cNvPr id="6" name="灯片编号占位符 5"/>
          <p:cNvSpPr>
            <a:spLocks noGrp="1"/>
          </p:cNvSpPr>
          <p:nvPr>
            <p:ph type="sldNum" sz="quarter" idx="12"/>
          </p:nvPr>
        </p:nvSpPr>
        <p:spPr/>
        <p:txBody>
          <a:bodyPr/>
          <a:lstStyle>
            <a:lvl1pPr>
              <a:defRPr smtClean="0"/>
            </a:lvl1pPr>
          </a:lstStyle>
          <a:p>
            <a:pPr>
              <a:defRPr/>
            </a:pPr>
            <a:fld id="{2C539DE3-8C65-4A78-AD43-C5F1431307C7}" type="slidenum">
              <a:rPr lang="zh-CN" altLang="en-US"/>
              <a:pPr>
                <a:defRPr/>
              </a:pPr>
              <a:t>‹#›</a:t>
            </a:fld>
            <a:endParaRPr lang="zh-CN" altLang="en-US" sz="1800">
              <a:solidFill>
                <a:schemeClr val="tx1"/>
              </a:solidFill>
              <a:ea typeface="宋体" pitchFamily="2" charset="-122"/>
            </a:endParaRPr>
          </a:p>
        </p:txBody>
      </p:sp>
    </p:spTree>
    <p:extLst>
      <p:ext uri="{BB962C8B-B14F-4D97-AF65-F5344CB8AC3E}">
        <p14:creationId xmlns:p14="http://schemas.microsoft.com/office/powerpoint/2010/main" val="262357460"/>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smtClean="0"/>
            </a:lvl1pPr>
          </a:lstStyle>
          <a:p>
            <a:pPr>
              <a:defRPr/>
            </a:pPr>
            <a:fld id="{00B31D2D-E9E8-4B6D-8E6E-70BED465B742}" type="datetime1">
              <a:rPr lang="zh-CN" altLang="en-US"/>
              <a:pPr>
                <a:defRPr/>
              </a:pPr>
              <a:t>2016/9/9 Friday</a:t>
            </a:fld>
            <a:endParaRPr lang="zh-CN" altLang="en-US" sz="1800">
              <a:solidFill>
                <a:schemeClr val="tx1"/>
              </a:solidFill>
              <a:ea typeface="宋体" pitchFamily="2" charset="-122"/>
            </a:endParaRPr>
          </a:p>
        </p:txBody>
      </p:sp>
      <p:sp>
        <p:nvSpPr>
          <p:cNvPr id="5" name="页脚占位符 4"/>
          <p:cNvSpPr>
            <a:spLocks noGrp="1"/>
          </p:cNvSpPr>
          <p:nvPr>
            <p:ph type="ftr" sz="quarter" idx="11"/>
          </p:nvPr>
        </p:nvSpPr>
        <p:spPr/>
        <p:txBody>
          <a:bodyPr/>
          <a:lstStyle>
            <a:lvl1pPr>
              <a:defRPr smtClean="0"/>
            </a:lvl1pPr>
          </a:lstStyle>
          <a:p>
            <a:pPr>
              <a:defRPr/>
            </a:pPr>
            <a:endParaRPr lang="zh-CN" altLang="en-US"/>
          </a:p>
        </p:txBody>
      </p:sp>
      <p:sp>
        <p:nvSpPr>
          <p:cNvPr id="6" name="灯片编号占位符 5"/>
          <p:cNvSpPr>
            <a:spLocks noGrp="1"/>
          </p:cNvSpPr>
          <p:nvPr>
            <p:ph type="sldNum" sz="quarter" idx="12"/>
          </p:nvPr>
        </p:nvSpPr>
        <p:spPr/>
        <p:txBody>
          <a:bodyPr/>
          <a:lstStyle>
            <a:lvl1pPr>
              <a:defRPr smtClean="0"/>
            </a:lvl1pPr>
          </a:lstStyle>
          <a:p>
            <a:pPr>
              <a:defRPr/>
            </a:pPr>
            <a:fld id="{EB07959C-F442-4387-BB65-E358A111C92E}" type="slidenum">
              <a:rPr lang="zh-CN" altLang="en-US"/>
              <a:pPr>
                <a:defRPr/>
              </a:pPr>
              <a:t>‹#›</a:t>
            </a:fld>
            <a:endParaRPr lang="zh-CN" altLang="en-US" sz="1800">
              <a:solidFill>
                <a:schemeClr val="tx1"/>
              </a:solidFill>
              <a:ea typeface="宋体" pitchFamily="2" charset="-122"/>
            </a:endParaRPr>
          </a:p>
        </p:txBody>
      </p:sp>
    </p:spTree>
    <p:extLst>
      <p:ext uri="{BB962C8B-B14F-4D97-AF65-F5344CB8AC3E}">
        <p14:creationId xmlns:p14="http://schemas.microsoft.com/office/powerpoint/2010/main" val="2390563544"/>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smtClean="0"/>
            </a:lvl1pPr>
          </a:lstStyle>
          <a:p>
            <a:pPr>
              <a:defRPr/>
            </a:pPr>
            <a:fld id="{9FEDDD84-A066-473A-9991-F57480D5C2FF}" type="datetime1">
              <a:rPr lang="zh-CN" altLang="en-US"/>
              <a:pPr>
                <a:defRPr/>
              </a:pPr>
              <a:t>2016/9/9 Friday</a:t>
            </a:fld>
            <a:endParaRPr lang="zh-CN" altLang="en-US" sz="1800">
              <a:solidFill>
                <a:schemeClr val="tx1"/>
              </a:solidFill>
              <a:ea typeface="宋体" pitchFamily="2" charset="-122"/>
            </a:endParaRPr>
          </a:p>
        </p:txBody>
      </p:sp>
      <p:sp>
        <p:nvSpPr>
          <p:cNvPr id="5" name="页脚占位符 4"/>
          <p:cNvSpPr>
            <a:spLocks noGrp="1"/>
          </p:cNvSpPr>
          <p:nvPr>
            <p:ph type="ftr" sz="quarter" idx="11"/>
          </p:nvPr>
        </p:nvSpPr>
        <p:spPr/>
        <p:txBody>
          <a:bodyPr/>
          <a:lstStyle>
            <a:lvl1pPr>
              <a:defRPr smtClean="0"/>
            </a:lvl1pPr>
          </a:lstStyle>
          <a:p>
            <a:pPr>
              <a:defRPr/>
            </a:pPr>
            <a:endParaRPr lang="zh-CN" altLang="en-US"/>
          </a:p>
        </p:txBody>
      </p:sp>
      <p:sp>
        <p:nvSpPr>
          <p:cNvPr id="6" name="灯片编号占位符 5"/>
          <p:cNvSpPr>
            <a:spLocks noGrp="1"/>
          </p:cNvSpPr>
          <p:nvPr>
            <p:ph type="sldNum" sz="quarter" idx="12"/>
          </p:nvPr>
        </p:nvSpPr>
        <p:spPr/>
        <p:txBody>
          <a:bodyPr/>
          <a:lstStyle>
            <a:lvl1pPr>
              <a:defRPr smtClean="0"/>
            </a:lvl1pPr>
          </a:lstStyle>
          <a:p>
            <a:pPr>
              <a:defRPr/>
            </a:pPr>
            <a:fld id="{CFCBBF02-00C7-437A-AE8D-04614A00A807}" type="slidenum">
              <a:rPr lang="zh-CN" altLang="en-US"/>
              <a:pPr>
                <a:defRPr/>
              </a:pPr>
              <a:t>‹#›</a:t>
            </a:fld>
            <a:endParaRPr lang="zh-CN" altLang="en-US" sz="1800">
              <a:solidFill>
                <a:schemeClr val="tx1"/>
              </a:solidFill>
              <a:ea typeface="宋体" pitchFamily="2" charset="-122"/>
            </a:endParaRPr>
          </a:p>
        </p:txBody>
      </p:sp>
    </p:spTree>
    <p:extLst>
      <p:ext uri="{BB962C8B-B14F-4D97-AF65-F5344CB8AC3E}">
        <p14:creationId xmlns:p14="http://schemas.microsoft.com/office/powerpoint/2010/main" val="2873485955"/>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smtClean="0"/>
            </a:lvl1pPr>
          </a:lstStyle>
          <a:p>
            <a:pPr>
              <a:defRPr/>
            </a:pPr>
            <a:fld id="{BE98DC20-1AD6-4751-A9EE-861FF55F4169}" type="datetime1">
              <a:rPr lang="zh-CN" altLang="en-US"/>
              <a:pPr>
                <a:defRPr/>
              </a:pPr>
              <a:t>2016/9/9 Friday</a:t>
            </a:fld>
            <a:endParaRPr lang="zh-CN" altLang="en-US" sz="1800">
              <a:solidFill>
                <a:schemeClr val="tx1"/>
              </a:solidFill>
              <a:ea typeface="宋体" pitchFamily="2" charset="-122"/>
            </a:endParaRPr>
          </a:p>
        </p:txBody>
      </p:sp>
      <p:sp>
        <p:nvSpPr>
          <p:cNvPr id="5" name="页脚占位符 4"/>
          <p:cNvSpPr>
            <a:spLocks noGrp="1"/>
          </p:cNvSpPr>
          <p:nvPr>
            <p:ph type="ftr" sz="quarter" idx="11"/>
          </p:nvPr>
        </p:nvSpPr>
        <p:spPr/>
        <p:txBody>
          <a:bodyPr/>
          <a:lstStyle>
            <a:lvl1pPr>
              <a:defRPr smtClean="0"/>
            </a:lvl1pPr>
          </a:lstStyle>
          <a:p>
            <a:pPr>
              <a:defRPr/>
            </a:pPr>
            <a:endParaRPr lang="zh-CN" altLang="en-US"/>
          </a:p>
        </p:txBody>
      </p:sp>
      <p:sp>
        <p:nvSpPr>
          <p:cNvPr id="6" name="灯片编号占位符 5"/>
          <p:cNvSpPr>
            <a:spLocks noGrp="1"/>
          </p:cNvSpPr>
          <p:nvPr>
            <p:ph type="sldNum" sz="quarter" idx="12"/>
          </p:nvPr>
        </p:nvSpPr>
        <p:spPr/>
        <p:txBody>
          <a:bodyPr/>
          <a:lstStyle>
            <a:lvl1pPr>
              <a:defRPr smtClean="0"/>
            </a:lvl1pPr>
          </a:lstStyle>
          <a:p>
            <a:pPr>
              <a:defRPr/>
            </a:pPr>
            <a:fld id="{1C341DD9-F8CE-45A1-9301-20AB92F797FB}" type="slidenum">
              <a:rPr lang="zh-CN" altLang="en-US"/>
              <a:pPr>
                <a:defRPr/>
              </a:pPr>
              <a:t>‹#›</a:t>
            </a:fld>
            <a:endParaRPr lang="zh-CN" altLang="en-US" sz="1800">
              <a:solidFill>
                <a:schemeClr val="tx1"/>
              </a:solidFill>
              <a:ea typeface="宋体" pitchFamily="2" charset="-122"/>
            </a:endParaRPr>
          </a:p>
        </p:txBody>
      </p:sp>
    </p:spTree>
    <p:extLst>
      <p:ext uri="{BB962C8B-B14F-4D97-AF65-F5344CB8AC3E}">
        <p14:creationId xmlns:p14="http://schemas.microsoft.com/office/powerpoint/2010/main" val="37962207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2"/>
          <p:cNvSpPr>
            <a:spLocks noGrp="1" noChangeArrowheads="1"/>
          </p:cNvSpPr>
          <p:nvPr>
            <p:ph type="dt" sz="half" idx="10"/>
          </p:nvPr>
        </p:nvSpPr>
        <p:spPr>
          <a:ln/>
        </p:spPr>
        <p:txBody>
          <a:bodyPr/>
          <a:lstStyle>
            <a:lvl1pPr>
              <a:defRPr/>
            </a:lvl1pPr>
          </a:lstStyle>
          <a:p>
            <a:pPr>
              <a:defRPr/>
            </a:pPr>
            <a:fld id="{B6EA8F44-D1C2-4E49-BD69-2A85732A75DA}" type="datetime1">
              <a:rPr lang="zh-CN" altLang="en-US"/>
              <a:pPr>
                <a:defRPr/>
              </a:pPr>
              <a:t>2016/9/9 Friday</a:t>
            </a:fld>
            <a:endParaRPr lang="zh-CN" altLang="en-US"/>
          </a:p>
        </p:txBody>
      </p:sp>
      <p:sp>
        <p:nvSpPr>
          <p:cNvPr id="3"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4"/>
          <p:cNvSpPr>
            <a:spLocks noGrp="1" noChangeArrowheads="1"/>
          </p:cNvSpPr>
          <p:nvPr>
            <p:ph type="sldNum" sz="quarter" idx="12"/>
          </p:nvPr>
        </p:nvSpPr>
        <p:spPr>
          <a:ln/>
        </p:spPr>
        <p:txBody>
          <a:bodyPr/>
          <a:lstStyle>
            <a:lvl1pPr>
              <a:defRPr/>
            </a:lvl1pPr>
          </a:lstStyle>
          <a:p>
            <a:pPr>
              <a:defRPr/>
            </a:pPr>
            <a:fld id="{F52F429C-955F-4EA1-8EB6-9E8B95DD8117}" type="slidenum">
              <a:rPr lang="zh-CN" altLang="en-US"/>
              <a:pPr>
                <a:defRPr/>
              </a:pPr>
              <a:t>‹#›</a:t>
            </a:fld>
            <a:endParaRPr lang="zh-CN" altLang="en-US"/>
          </a:p>
        </p:txBody>
      </p:sp>
    </p:spTree>
    <p:extLst>
      <p:ext uri="{BB962C8B-B14F-4D97-AF65-F5344CB8AC3E}">
        <p14:creationId xmlns:p14="http://schemas.microsoft.com/office/powerpoint/2010/main" val="3076825068"/>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smtClean="0"/>
            </a:lvl1pPr>
          </a:lstStyle>
          <a:p>
            <a:pPr>
              <a:defRPr/>
            </a:pPr>
            <a:fld id="{70AA3798-BCCF-40C9-AF83-16DC86C0BFFC}" type="datetime1">
              <a:rPr lang="zh-CN" altLang="en-US"/>
              <a:pPr>
                <a:defRPr/>
              </a:pPr>
              <a:t>2016/9/9 Friday</a:t>
            </a:fld>
            <a:endParaRPr lang="zh-CN" altLang="en-US" sz="1800">
              <a:solidFill>
                <a:schemeClr val="tx1"/>
              </a:solidFill>
              <a:ea typeface="宋体" pitchFamily="2" charset="-122"/>
            </a:endParaRPr>
          </a:p>
        </p:txBody>
      </p:sp>
      <p:sp>
        <p:nvSpPr>
          <p:cNvPr id="6" name="页脚占位符 5"/>
          <p:cNvSpPr>
            <a:spLocks noGrp="1"/>
          </p:cNvSpPr>
          <p:nvPr>
            <p:ph type="ftr" sz="quarter" idx="11"/>
          </p:nvPr>
        </p:nvSpPr>
        <p:spPr/>
        <p:txBody>
          <a:bodyPr/>
          <a:lstStyle>
            <a:lvl1pPr>
              <a:defRPr smtClean="0"/>
            </a:lvl1pPr>
          </a:lstStyle>
          <a:p>
            <a:pPr>
              <a:defRPr/>
            </a:pPr>
            <a:endParaRPr lang="zh-CN" altLang="en-US"/>
          </a:p>
        </p:txBody>
      </p:sp>
      <p:sp>
        <p:nvSpPr>
          <p:cNvPr id="7" name="灯片编号占位符 6"/>
          <p:cNvSpPr>
            <a:spLocks noGrp="1"/>
          </p:cNvSpPr>
          <p:nvPr>
            <p:ph type="sldNum" sz="quarter" idx="12"/>
          </p:nvPr>
        </p:nvSpPr>
        <p:spPr/>
        <p:txBody>
          <a:bodyPr/>
          <a:lstStyle>
            <a:lvl1pPr>
              <a:defRPr smtClean="0"/>
            </a:lvl1pPr>
          </a:lstStyle>
          <a:p>
            <a:pPr>
              <a:defRPr/>
            </a:pPr>
            <a:fld id="{316F929B-461A-4D83-BD16-60C148BADB8E}" type="slidenum">
              <a:rPr lang="zh-CN" altLang="en-US"/>
              <a:pPr>
                <a:defRPr/>
              </a:pPr>
              <a:t>‹#›</a:t>
            </a:fld>
            <a:endParaRPr lang="zh-CN" altLang="en-US" sz="1800">
              <a:solidFill>
                <a:schemeClr val="tx1"/>
              </a:solidFill>
              <a:ea typeface="宋体" pitchFamily="2" charset="-122"/>
            </a:endParaRPr>
          </a:p>
        </p:txBody>
      </p:sp>
    </p:spTree>
    <p:extLst>
      <p:ext uri="{BB962C8B-B14F-4D97-AF65-F5344CB8AC3E}">
        <p14:creationId xmlns:p14="http://schemas.microsoft.com/office/powerpoint/2010/main" val="945028716"/>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smtClean="0"/>
            </a:lvl1pPr>
          </a:lstStyle>
          <a:p>
            <a:pPr>
              <a:defRPr/>
            </a:pPr>
            <a:fld id="{6A25AD1B-C35C-4B56-B8E0-CE6FF4A06A93}" type="datetime1">
              <a:rPr lang="zh-CN" altLang="en-US"/>
              <a:pPr>
                <a:defRPr/>
              </a:pPr>
              <a:t>2016/9/9 Friday</a:t>
            </a:fld>
            <a:endParaRPr lang="zh-CN" altLang="en-US" sz="1800">
              <a:solidFill>
                <a:schemeClr val="tx1"/>
              </a:solidFill>
              <a:ea typeface="宋体" pitchFamily="2" charset="-122"/>
            </a:endParaRPr>
          </a:p>
        </p:txBody>
      </p:sp>
      <p:sp>
        <p:nvSpPr>
          <p:cNvPr id="8" name="页脚占位符 7"/>
          <p:cNvSpPr>
            <a:spLocks noGrp="1"/>
          </p:cNvSpPr>
          <p:nvPr>
            <p:ph type="ftr" sz="quarter" idx="11"/>
          </p:nvPr>
        </p:nvSpPr>
        <p:spPr/>
        <p:txBody>
          <a:bodyPr/>
          <a:lstStyle>
            <a:lvl1pPr>
              <a:defRPr smtClean="0"/>
            </a:lvl1pPr>
          </a:lstStyle>
          <a:p>
            <a:pPr>
              <a:defRPr/>
            </a:pPr>
            <a:endParaRPr lang="zh-CN" altLang="en-US"/>
          </a:p>
        </p:txBody>
      </p:sp>
      <p:sp>
        <p:nvSpPr>
          <p:cNvPr id="9" name="灯片编号占位符 8"/>
          <p:cNvSpPr>
            <a:spLocks noGrp="1"/>
          </p:cNvSpPr>
          <p:nvPr>
            <p:ph type="sldNum" sz="quarter" idx="12"/>
          </p:nvPr>
        </p:nvSpPr>
        <p:spPr/>
        <p:txBody>
          <a:bodyPr/>
          <a:lstStyle>
            <a:lvl1pPr>
              <a:defRPr smtClean="0"/>
            </a:lvl1pPr>
          </a:lstStyle>
          <a:p>
            <a:pPr>
              <a:defRPr/>
            </a:pPr>
            <a:fld id="{DA721A8F-F9AC-48A8-9E2B-806A1B6E5B56}" type="slidenum">
              <a:rPr lang="zh-CN" altLang="en-US"/>
              <a:pPr>
                <a:defRPr/>
              </a:pPr>
              <a:t>‹#›</a:t>
            </a:fld>
            <a:endParaRPr lang="zh-CN" altLang="en-US" sz="1800">
              <a:solidFill>
                <a:schemeClr val="tx1"/>
              </a:solidFill>
              <a:ea typeface="宋体" pitchFamily="2" charset="-122"/>
            </a:endParaRPr>
          </a:p>
        </p:txBody>
      </p:sp>
    </p:spTree>
    <p:extLst>
      <p:ext uri="{BB962C8B-B14F-4D97-AF65-F5344CB8AC3E}">
        <p14:creationId xmlns:p14="http://schemas.microsoft.com/office/powerpoint/2010/main" val="2531925697"/>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smtClean="0"/>
            </a:lvl1pPr>
          </a:lstStyle>
          <a:p>
            <a:pPr>
              <a:defRPr/>
            </a:pPr>
            <a:fld id="{EE46964D-956A-49D8-902E-FB7D9BF09481}" type="datetime1">
              <a:rPr lang="zh-CN" altLang="en-US"/>
              <a:pPr>
                <a:defRPr/>
              </a:pPr>
              <a:t>2016/9/9 Friday</a:t>
            </a:fld>
            <a:endParaRPr lang="zh-CN" altLang="en-US" sz="1800">
              <a:solidFill>
                <a:schemeClr val="tx1"/>
              </a:solidFill>
              <a:ea typeface="宋体" pitchFamily="2" charset="-122"/>
            </a:endParaRPr>
          </a:p>
        </p:txBody>
      </p:sp>
      <p:sp>
        <p:nvSpPr>
          <p:cNvPr id="4" name="页脚占位符 3"/>
          <p:cNvSpPr>
            <a:spLocks noGrp="1"/>
          </p:cNvSpPr>
          <p:nvPr>
            <p:ph type="ftr" sz="quarter" idx="11"/>
          </p:nvPr>
        </p:nvSpPr>
        <p:spPr/>
        <p:txBody>
          <a:bodyPr/>
          <a:lstStyle>
            <a:lvl1pPr>
              <a:defRPr smtClean="0"/>
            </a:lvl1pPr>
          </a:lstStyle>
          <a:p>
            <a:pPr>
              <a:defRPr/>
            </a:pPr>
            <a:endParaRPr lang="zh-CN" altLang="en-US"/>
          </a:p>
        </p:txBody>
      </p:sp>
      <p:sp>
        <p:nvSpPr>
          <p:cNvPr id="5" name="灯片编号占位符 4"/>
          <p:cNvSpPr>
            <a:spLocks noGrp="1"/>
          </p:cNvSpPr>
          <p:nvPr>
            <p:ph type="sldNum" sz="quarter" idx="12"/>
          </p:nvPr>
        </p:nvSpPr>
        <p:spPr/>
        <p:txBody>
          <a:bodyPr/>
          <a:lstStyle>
            <a:lvl1pPr>
              <a:defRPr smtClean="0"/>
            </a:lvl1pPr>
          </a:lstStyle>
          <a:p>
            <a:pPr>
              <a:defRPr/>
            </a:pPr>
            <a:fld id="{A28CCCAD-D0FC-4ECF-9FA8-2D92BFED156F}" type="slidenum">
              <a:rPr lang="zh-CN" altLang="en-US"/>
              <a:pPr>
                <a:defRPr/>
              </a:pPr>
              <a:t>‹#›</a:t>
            </a:fld>
            <a:endParaRPr lang="zh-CN" altLang="en-US" sz="1800">
              <a:solidFill>
                <a:schemeClr val="tx1"/>
              </a:solidFill>
              <a:ea typeface="宋体" pitchFamily="2" charset="-122"/>
            </a:endParaRPr>
          </a:p>
        </p:txBody>
      </p:sp>
    </p:spTree>
    <p:extLst>
      <p:ext uri="{BB962C8B-B14F-4D97-AF65-F5344CB8AC3E}">
        <p14:creationId xmlns:p14="http://schemas.microsoft.com/office/powerpoint/2010/main" val="4022338414"/>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smtClean="0"/>
            </a:lvl1pPr>
          </a:lstStyle>
          <a:p>
            <a:pPr>
              <a:defRPr/>
            </a:pPr>
            <a:fld id="{54A78004-043A-4B0C-8234-0FDE46A91D70}" type="datetime1">
              <a:rPr lang="zh-CN" altLang="en-US"/>
              <a:pPr>
                <a:defRPr/>
              </a:pPr>
              <a:t>2016/9/9 Friday</a:t>
            </a:fld>
            <a:endParaRPr lang="zh-CN" altLang="en-US" sz="1800">
              <a:solidFill>
                <a:schemeClr val="tx1"/>
              </a:solidFill>
              <a:ea typeface="宋体" pitchFamily="2" charset="-122"/>
            </a:endParaRPr>
          </a:p>
        </p:txBody>
      </p:sp>
      <p:sp>
        <p:nvSpPr>
          <p:cNvPr id="3" name="页脚占位符 2"/>
          <p:cNvSpPr>
            <a:spLocks noGrp="1"/>
          </p:cNvSpPr>
          <p:nvPr>
            <p:ph type="ftr" sz="quarter" idx="11"/>
          </p:nvPr>
        </p:nvSpPr>
        <p:spPr/>
        <p:txBody>
          <a:bodyPr/>
          <a:lstStyle>
            <a:lvl1pPr>
              <a:defRPr smtClean="0"/>
            </a:lvl1pPr>
          </a:lstStyle>
          <a:p>
            <a:pPr>
              <a:defRPr/>
            </a:pPr>
            <a:endParaRPr lang="zh-CN" altLang="en-US"/>
          </a:p>
        </p:txBody>
      </p:sp>
      <p:sp>
        <p:nvSpPr>
          <p:cNvPr id="4" name="灯片编号占位符 3"/>
          <p:cNvSpPr>
            <a:spLocks noGrp="1"/>
          </p:cNvSpPr>
          <p:nvPr>
            <p:ph type="sldNum" sz="quarter" idx="12"/>
          </p:nvPr>
        </p:nvSpPr>
        <p:spPr/>
        <p:txBody>
          <a:bodyPr/>
          <a:lstStyle>
            <a:lvl1pPr>
              <a:defRPr smtClean="0"/>
            </a:lvl1pPr>
          </a:lstStyle>
          <a:p>
            <a:pPr>
              <a:defRPr/>
            </a:pPr>
            <a:fld id="{B4C31551-9306-418B-9695-673D630310B0}" type="slidenum">
              <a:rPr lang="zh-CN" altLang="en-US"/>
              <a:pPr>
                <a:defRPr/>
              </a:pPr>
              <a:t>‹#›</a:t>
            </a:fld>
            <a:endParaRPr lang="zh-CN" altLang="en-US" sz="1800">
              <a:solidFill>
                <a:schemeClr val="tx1"/>
              </a:solidFill>
              <a:ea typeface="宋体" pitchFamily="2" charset="-122"/>
            </a:endParaRPr>
          </a:p>
        </p:txBody>
      </p:sp>
    </p:spTree>
    <p:extLst>
      <p:ext uri="{BB962C8B-B14F-4D97-AF65-F5344CB8AC3E}">
        <p14:creationId xmlns:p14="http://schemas.microsoft.com/office/powerpoint/2010/main" val="2192008499"/>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smtClean="0"/>
            </a:lvl1pPr>
          </a:lstStyle>
          <a:p>
            <a:pPr>
              <a:defRPr/>
            </a:pPr>
            <a:fld id="{B9385129-2A7E-4045-BBE1-1C4D0642B11E}" type="datetime1">
              <a:rPr lang="zh-CN" altLang="en-US"/>
              <a:pPr>
                <a:defRPr/>
              </a:pPr>
              <a:t>2016/9/9 Friday</a:t>
            </a:fld>
            <a:endParaRPr lang="zh-CN" altLang="en-US" sz="1800">
              <a:solidFill>
                <a:schemeClr val="tx1"/>
              </a:solidFill>
              <a:ea typeface="宋体" pitchFamily="2" charset="-122"/>
            </a:endParaRPr>
          </a:p>
        </p:txBody>
      </p:sp>
      <p:sp>
        <p:nvSpPr>
          <p:cNvPr id="6" name="页脚占位符 5"/>
          <p:cNvSpPr>
            <a:spLocks noGrp="1"/>
          </p:cNvSpPr>
          <p:nvPr>
            <p:ph type="ftr" sz="quarter" idx="11"/>
          </p:nvPr>
        </p:nvSpPr>
        <p:spPr/>
        <p:txBody>
          <a:bodyPr/>
          <a:lstStyle>
            <a:lvl1pPr>
              <a:defRPr smtClean="0"/>
            </a:lvl1pPr>
          </a:lstStyle>
          <a:p>
            <a:pPr>
              <a:defRPr/>
            </a:pPr>
            <a:endParaRPr lang="zh-CN" altLang="en-US"/>
          </a:p>
        </p:txBody>
      </p:sp>
      <p:sp>
        <p:nvSpPr>
          <p:cNvPr id="7" name="灯片编号占位符 6"/>
          <p:cNvSpPr>
            <a:spLocks noGrp="1"/>
          </p:cNvSpPr>
          <p:nvPr>
            <p:ph type="sldNum" sz="quarter" idx="12"/>
          </p:nvPr>
        </p:nvSpPr>
        <p:spPr/>
        <p:txBody>
          <a:bodyPr/>
          <a:lstStyle>
            <a:lvl1pPr>
              <a:defRPr smtClean="0"/>
            </a:lvl1pPr>
          </a:lstStyle>
          <a:p>
            <a:pPr>
              <a:defRPr/>
            </a:pPr>
            <a:fld id="{7C48C52D-2D5F-4162-BC1C-12F961F8BEB2}" type="slidenum">
              <a:rPr lang="zh-CN" altLang="en-US"/>
              <a:pPr>
                <a:defRPr/>
              </a:pPr>
              <a:t>‹#›</a:t>
            </a:fld>
            <a:endParaRPr lang="zh-CN" altLang="en-US" sz="1800">
              <a:solidFill>
                <a:schemeClr val="tx1"/>
              </a:solidFill>
              <a:ea typeface="宋体" pitchFamily="2" charset="-122"/>
            </a:endParaRPr>
          </a:p>
        </p:txBody>
      </p:sp>
    </p:spTree>
    <p:extLst>
      <p:ext uri="{BB962C8B-B14F-4D97-AF65-F5344CB8AC3E}">
        <p14:creationId xmlns:p14="http://schemas.microsoft.com/office/powerpoint/2010/main" val="3360466995"/>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itchFamily="34" charset="0"/>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smtClean="0"/>
            </a:lvl1pPr>
          </a:lstStyle>
          <a:p>
            <a:pPr>
              <a:defRPr/>
            </a:pPr>
            <a:fld id="{A938558C-6E4B-4A53-8113-03FE9B846880}" type="datetime1">
              <a:rPr lang="zh-CN" altLang="en-US"/>
              <a:pPr>
                <a:defRPr/>
              </a:pPr>
              <a:t>2016/9/9 Friday</a:t>
            </a:fld>
            <a:endParaRPr lang="zh-CN" altLang="en-US" sz="1800">
              <a:solidFill>
                <a:schemeClr val="tx1"/>
              </a:solidFill>
              <a:ea typeface="宋体" pitchFamily="2" charset="-122"/>
            </a:endParaRPr>
          </a:p>
        </p:txBody>
      </p:sp>
      <p:sp>
        <p:nvSpPr>
          <p:cNvPr id="6" name="页脚占位符 5"/>
          <p:cNvSpPr>
            <a:spLocks noGrp="1"/>
          </p:cNvSpPr>
          <p:nvPr>
            <p:ph type="ftr" sz="quarter" idx="11"/>
          </p:nvPr>
        </p:nvSpPr>
        <p:spPr/>
        <p:txBody>
          <a:bodyPr/>
          <a:lstStyle>
            <a:lvl1pPr>
              <a:defRPr smtClean="0"/>
            </a:lvl1pPr>
          </a:lstStyle>
          <a:p>
            <a:pPr>
              <a:defRPr/>
            </a:pPr>
            <a:endParaRPr lang="zh-CN" altLang="en-US"/>
          </a:p>
        </p:txBody>
      </p:sp>
      <p:sp>
        <p:nvSpPr>
          <p:cNvPr id="7" name="灯片编号占位符 6"/>
          <p:cNvSpPr>
            <a:spLocks noGrp="1"/>
          </p:cNvSpPr>
          <p:nvPr>
            <p:ph type="sldNum" sz="quarter" idx="12"/>
          </p:nvPr>
        </p:nvSpPr>
        <p:spPr/>
        <p:txBody>
          <a:bodyPr/>
          <a:lstStyle>
            <a:lvl1pPr>
              <a:defRPr smtClean="0"/>
            </a:lvl1pPr>
          </a:lstStyle>
          <a:p>
            <a:pPr>
              <a:defRPr/>
            </a:pPr>
            <a:fld id="{3F6D1E3B-F9F5-4633-986E-FF4AEEEE115B}" type="slidenum">
              <a:rPr lang="zh-CN" altLang="en-US"/>
              <a:pPr>
                <a:defRPr/>
              </a:pPr>
              <a:t>‹#›</a:t>
            </a:fld>
            <a:endParaRPr lang="zh-CN" altLang="en-US" sz="1800">
              <a:solidFill>
                <a:schemeClr val="tx1"/>
              </a:solidFill>
              <a:ea typeface="宋体" pitchFamily="2" charset="-122"/>
            </a:endParaRPr>
          </a:p>
        </p:txBody>
      </p:sp>
    </p:spTree>
    <p:extLst>
      <p:ext uri="{BB962C8B-B14F-4D97-AF65-F5344CB8AC3E}">
        <p14:creationId xmlns:p14="http://schemas.microsoft.com/office/powerpoint/2010/main" val="2879735109"/>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smtClean="0"/>
            </a:lvl1pPr>
          </a:lstStyle>
          <a:p>
            <a:pPr>
              <a:defRPr/>
            </a:pPr>
            <a:fld id="{07403911-920A-4ACD-A3EB-C716C678FC03}" type="datetime1">
              <a:rPr lang="zh-CN" altLang="en-US"/>
              <a:pPr>
                <a:defRPr/>
              </a:pPr>
              <a:t>2016/9/9 Friday</a:t>
            </a:fld>
            <a:endParaRPr lang="zh-CN" altLang="en-US" sz="1800">
              <a:solidFill>
                <a:schemeClr val="tx1"/>
              </a:solidFill>
              <a:ea typeface="宋体" pitchFamily="2" charset="-122"/>
            </a:endParaRPr>
          </a:p>
        </p:txBody>
      </p:sp>
      <p:sp>
        <p:nvSpPr>
          <p:cNvPr id="5" name="页脚占位符 4"/>
          <p:cNvSpPr>
            <a:spLocks noGrp="1"/>
          </p:cNvSpPr>
          <p:nvPr>
            <p:ph type="ftr" sz="quarter" idx="11"/>
          </p:nvPr>
        </p:nvSpPr>
        <p:spPr/>
        <p:txBody>
          <a:bodyPr/>
          <a:lstStyle>
            <a:lvl1pPr>
              <a:defRPr smtClean="0"/>
            </a:lvl1pPr>
          </a:lstStyle>
          <a:p>
            <a:pPr>
              <a:defRPr/>
            </a:pPr>
            <a:endParaRPr lang="zh-CN" altLang="en-US"/>
          </a:p>
        </p:txBody>
      </p:sp>
      <p:sp>
        <p:nvSpPr>
          <p:cNvPr id="6" name="灯片编号占位符 5"/>
          <p:cNvSpPr>
            <a:spLocks noGrp="1"/>
          </p:cNvSpPr>
          <p:nvPr>
            <p:ph type="sldNum" sz="quarter" idx="12"/>
          </p:nvPr>
        </p:nvSpPr>
        <p:spPr/>
        <p:txBody>
          <a:bodyPr/>
          <a:lstStyle>
            <a:lvl1pPr>
              <a:defRPr smtClean="0"/>
            </a:lvl1pPr>
          </a:lstStyle>
          <a:p>
            <a:pPr>
              <a:defRPr/>
            </a:pPr>
            <a:fld id="{66B187C9-30D1-4C54-97CF-300770377583}" type="slidenum">
              <a:rPr lang="zh-CN" altLang="en-US"/>
              <a:pPr>
                <a:defRPr/>
              </a:pPr>
              <a:t>‹#›</a:t>
            </a:fld>
            <a:endParaRPr lang="zh-CN" altLang="en-US" sz="1800">
              <a:solidFill>
                <a:schemeClr val="tx1"/>
              </a:solidFill>
              <a:ea typeface="宋体" pitchFamily="2" charset="-122"/>
            </a:endParaRPr>
          </a:p>
        </p:txBody>
      </p:sp>
    </p:spTree>
    <p:extLst>
      <p:ext uri="{BB962C8B-B14F-4D97-AF65-F5344CB8AC3E}">
        <p14:creationId xmlns:p14="http://schemas.microsoft.com/office/powerpoint/2010/main" val="3779680940"/>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smtClean="0"/>
            </a:lvl1pPr>
          </a:lstStyle>
          <a:p>
            <a:pPr>
              <a:defRPr/>
            </a:pPr>
            <a:fld id="{1F272636-BFF5-4945-B22D-9D865E5EEDA3}" type="datetime1">
              <a:rPr lang="zh-CN" altLang="en-US"/>
              <a:pPr>
                <a:defRPr/>
              </a:pPr>
              <a:t>2016/9/9 Friday</a:t>
            </a:fld>
            <a:endParaRPr lang="zh-CN" altLang="en-US" sz="1800">
              <a:solidFill>
                <a:schemeClr val="tx1"/>
              </a:solidFill>
              <a:ea typeface="宋体" pitchFamily="2" charset="-122"/>
            </a:endParaRPr>
          </a:p>
        </p:txBody>
      </p:sp>
      <p:sp>
        <p:nvSpPr>
          <p:cNvPr id="5" name="页脚占位符 4"/>
          <p:cNvSpPr>
            <a:spLocks noGrp="1"/>
          </p:cNvSpPr>
          <p:nvPr>
            <p:ph type="ftr" sz="quarter" idx="11"/>
          </p:nvPr>
        </p:nvSpPr>
        <p:spPr/>
        <p:txBody>
          <a:bodyPr/>
          <a:lstStyle>
            <a:lvl1pPr>
              <a:defRPr smtClean="0"/>
            </a:lvl1pPr>
          </a:lstStyle>
          <a:p>
            <a:pPr>
              <a:defRPr/>
            </a:pPr>
            <a:endParaRPr lang="zh-CN" altLang="en-US"/>
          </a:p>
        </p:txBody>
      </p:sp>
      <p:sp>
        <p:nvSpPr>
          <p:cNvPr id="6" name="灯片编号占位符 5"/>
          <p:cNvSpPr>
            <a:spLocks noGrp="1"/>
          </p:cNvSpPr>
          <p:nvPr>
            <p:ph type="sldNum" sz="quarter" idx="12"/>
          </p:nvPr>
        </p:nvSpPr>
        <p:spPr/>
        <p:txBody>
          <a:bodyPr/>
          <a:lstStyle>
            <a:lvl1pPr>
              <a:defRPr smtClean="0"/>
            </a:lvl1pPr>
          </a:lstStyle>
          <a:p>
            <a:pPr>
              <a:defRPr/>
            </a:pPr>
            <a:fld id="{79493018-8276-43B1-AE5A-070ED06CEC3C}" type="slidenum">
              <a:rPr lang="zh-CN" altLang="en-US"/>
              <a:pPr>
                <a:defRPr/>
              </a:pPr>
              <a:t>‹#›</a:t>
            </a:fld>
            <a:endParaRPr lang="zh-CN" altLang="en-US" sz="1800">
              <a:solidFill>
                <a:schemeClr val="tx1"/>
              </a:solidFill>
              <a:ea typeface="宋体" pitchFamily="2" charset="-122"/>
            </a:endParaRPr>
          </a:p>
        </p:txBody>
      </p:sp>
    </p:spTree>
    <p:extLst>
      <p:ext uri="{BB962C8B-B14F-4D97-AF65-F5344CB8AC3E}">
        <p14:creationId xmlns:p14="http://schemas.microsoft.com/office/powerpoint/2010/main" val="1696699366"/>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smtClean="0"/>
            </a:lvl1pPr>
          </a:lstStyle>
          <a:p>
            <a:pPr>
              <a:defRPr/>
            </a:pPr>
            <a:fld id="{26490AC9-8EB4-49BF-BDD6-37B51F7C24EE}" type="datetime1">
              <a:rPr lang="zh-CN" altLang="en-US"/>
              <a:pPr>
                <a:defRPr/>
              </a:pPr>
              <a:t>2016/9/9 Friday</a:t>
            </a:fld>
            <a:endParaRPr lang="zh-CN" altLang="en-US" sz="1800">
              <a:solidFill>
                <a:schemeClr val="tx1"/>
              </a:solidFill>
              <a:ea typeface="宋体" pitchFamily="2" charset="-122"/>
            </a:endParaRPr>
          </a:p>
        </p:txBody>
      </p:sp>
      <p:sp>
        <p:nvSpPr>
          <p:cNvPr id="5" name="页脚占位符 4"/>
          <p:cNvSpPr>
            <a:spLocks noGrp="1"/>
          </p:cNvSpPr>
          <p:nvPr>
            <p:ph type="ftr" sz="quarter" idx="11"/>
          </p:nvPr>
        </p:nvSpPr>
        <p:spPr/>
        <p:txBody>
          <a:bodyPr/>
          <a:lstStyle>
            <a:lvl1pPr>
              <a:defRPr smtClean="0"/>
            </a:lvl1pPr>
          </a:lstStyle>
          <a:p>
            <a:pPr>
              <a:defRPr/>
            </a:pPr>
            <a:endParaRPr lang="zh-CN" altLang="en-US"/>
          </a:p>
        </p:txBody>
      </p:sp>
      <p:sp>
        <p:nvSpPr>
          <p:cNvPr id="6" name="灯片编号占位符 5"/>
          <p:cNvSpPr>
            <a:spLocks noGrp="1"/>
          </p:cNvSpPr>
          <p:nvPr>
            <p:ph type="sldNum" sz="quarter" idx="12"/>
          </p:nvPr>
        </p:nvSpPr>
        <p:spPr/>
        <p:txBody>
          <a:bodyPr/>
          <a:lstStyle>
            <a:lvl1pPr>
              <a:defRPr smtClean="0"/>
            </a:lvl1pPr>
          </a:lstStyle>
          <a:p>
            <a:pPr>
              <a:defRPr/>
            </a:pPr>
            <a:fld id="{F8FF4BF7-1B49-4C00-9A31-EDCBB086D331}" type="slidenum">
              <a:rPr lang="zh-CN" altLang="en-US"/>
              <a:pPr>
                <a:defRPr/>
              </a:pPr>
              <a:t>‹#›</a:t>
            </a:fld>
            <a:endParaRPr lang="zh-CN" altLang="en-US" sz="1800">
              <a:solidFill>
                <a:schemeClr val="tx1"/>
              </a:solidFill>
              <a:ea typeface="宋体" pitchFamily="2" charset="-122"/>
            </a:endParaRPr>
          </a:p>
        </p:txBody>
      </p:sp>
    </p:spTree>
    <p:extLst>
      <p:ext uri="{BB962C8B-B14F-4D97-AF65-F5344CB8AC3E}">
        <p14:creationId xmlns:p14="http://schemas.microsoft.com/office/powerpoint/2010/main" val="4129874385"/>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smtClean="0"/>
            </a:lvl1pPr>
          </a:lstStyle>
          <a:p>
            <a:pPr>
              <a:defRPr/>
            </a:pPr>
            <a:fld id="{3932334C-3F4E-4ADC-9A62-D4AEC32B9927}" type="datetime1">
              <a:rPr lang="zh-CN" altLang="en-US"/>
              <a:pPr>
                <a:defRPr/>
              </a:pPr>
              <a:t>2016/9/9 Friday</a:t>
            </a:fld>
            <a:endParaRPr lang="zh-CN" altLang="en-US" sz="1800">
              <a:solidFill>
                <a:schemeClr val="tx1"/>
              </a:solidFill>
              <a:ea typeface="宋体" pitchFamily="2" charset="-122"/>
            </a:endParaRPr>
          </a:p>
        </p:txBody>
      </p:sp>
      <p:sp>
        <p:nvSpPr>
          <p:cNvPr id="5" name="页脚占位符 4"/>
          <p:cNvSpPr>
            <a:spLocks noGrp="1"/>
          </p:cNvSpPr>
          <p:nvPr>
            <p:ph type="ftr" sz="quarter" idx="11"/>
          </p:nvPr>
        </p:nvSpPr>
        <p:spPr/>
        <p:txBody>
          <a:bodyPr/>
          <a:lstStyle>
            <a:lvl1pPr>
              <a:defRPr smtClean="0"/>
            </a:lvl1pPr>
          </a:lstStyle>
          <a:p>
            <a:pPr>
              <a:defRPr/>
            </a:pPr>
            <a:endParaRPr lang="zh-CN" altLang="en-US"/>
          </a:p>
        </p:txBody>
      </p:sp>
      <p:sp>
        <p:nvSpPr>
          <p:cNvPr id="6" name="灯片编号占位符 5"/>
          <p:cNvSpPr>
            <a:spLocks noGrp="1"/>
          </p:cNvSpPr>
          <p:nvPr>
            <p:ph type="sldNum" sz="quarter" idx="12"/>
          </p:nvPr>
        </p:nvSpPr>
        <p:spPr/>
        <p:txBody>
          <a:bodyPr/>
          <a:lstStyle>
            <a:lvl1pPr>
              <a:defRPr smtClean="0"/>
            </a:lvl1pPr>
          </a:lstStyle>
          <a:p>
            <a:pPr>
              <a:defRPr/>
            </a:pPr>
            <a:fld id="{A413788B-A09E-4C96-BC8A-C952895D41F5}" type="slidenum">
              <a:rPr lang="zh-CN" altLang="en-US"/>
              <a:pPr>
                <a:defRPr/>
              </a:pPr>
              <a:t>‹#›</a:t>
            </a:fld>
            <a:endParaRPr lang="zh-CN" altLang="en-US" sz="1800">
              <a:solidFill>
                <a:schemeClr val="tx1"/>
              </a:solidFill>
              <a:ea typeface="宋体" pitchFamily="2" charset="-122"/>
            </a:endParaRPr>
          </a:p>
        </p:txBody>
      </p:sp>
    </p:spTree>
    <p:extLst>
      <p:ext uri="{BB962C8B-B14F-4D97-AF65-F5344CB8AC3E}">
        <p14:creationId xmlns:p14="http://schemas.microsoft.com/office/powerpoint/2010/main" val="10401917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2"/>
          <p:cNvSpPr>
            <a:spLocks noGrp="1" noChangeArrowheads="1"/>
          </p:cNvSpPr>
          <p:nvPr>
            <p:ph type="dt" sz="half" idx="10"/>
          </p:nvPr>
        </p:nvSpPr>
        <p:spPr>
          <a:ln/>
        </p:spPr>
        <p:txBody>
          <a:bodyPr/>
          <a:lstStyle>
            <a:lvl1pPr>
              <a:defRPr/>
            </a:lvl1pPr>
          </a:lstStyle>
          <a:p>
            <a:pPr>
              <a:defRPr/>
            </a:pPr>
            <a:fld id="{8F833B32-7985-4234-A941-C0FF877A4060}" type="datetime1">
              <a:rPr lang="zh-CN" altLang="en-US"/>
              <a:pPr>
                <a:defRPr/>
              </a:pPr>
              <a:t>2016/9/9 Friday</a:t>
            </a:fld>
            <a:endParaRPr lang="zh-CN" altLang="en-US"/>
          </a:p>
        </p:txBody>
      </p:sp>
      <p:sp>
        <p:nvSpPr>
          <p:cNvPr id="6"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4"/>
          <p:cNvSpPr>
            <a:spLocks noGrp="1" noChangeArrowheads="1"/>
          </p:cNvSpPr>
          <p:nvPr>
            <p:ph type="sldNum" sz="quarter" idx="12"/>
          </p:nvPr>
        </p:nvSpPr>
        <p:spPr>
          <a:ln/>
        </p:spPr>
        <p:txBody>
          <a:bodyPr/>
          <a:lstStyle>
            <a:lvl1pPr>
              <a:defRPr/>
            </a:lvl1pPr>
          </a:lstStyle>
          <a:p>
            <a:pPr>
              <a:defRPr/>
            </a:pPr>
            <a:fld id="{6C654D42-0854-4332-98E6-976C322C1506}" type="slidenum">
              <a:rPr lang="zh-CN" altLang="en-US"/>
              <a:pPr>
                <a:defRPr/>
              </a:pPr>
              <a:t>‹#›</a:t>
            </a:fld>
            <a:endParaRPr lang="zh-CN" altLang="en-US"/>
          </a:p>
        </p:txBody>
      </p:sp>
    </p:spTree>
    <p:extLst>
      <p:ext uri="{BB962C8B-B14F-4D97-AF65-F5344CB8AC3E}">
        <p14:creationId xmlns:p14="http://schemas.microsoft.com/office/powerpoint/2010/main" val="2546026627"/>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smtClean="0"/>
            </a:lvl1pPr>
          </a:lstStyle>
          <a:p>
            <a:pPr>
              <a:defRPr/>
            </a:pPr>
            <a:fld id="{08E15CB2-B678-42DB-8F1C-D837AFB7D6D3}" type="datetime1">
              <a:rPr lang="zh-CN" altLang="en-US"/>
              <a:pPr>
                <a:defRPr/>
              </a:pPr>
              <a:t>2016/9/9 Friday</a:t>
            </a:fld>
            <a:endParaRPr lang="zh-CN" altLang="en-US" sz="1800">
              <a:solidFill>
                <a:schemeClr val="tx1"/>
              </a:solidFill>
              <a:ea typeface="宋体" pitchFamily="2" charset="-122"/>
            </a:endParaRPr>
          </a:p>
        </p:txBody>
      </p:sp>
      <p:sp>
        <p:nvSpPr>
          <p:cNvPr id="5" name="页脚占位符 4"/>
          <p:cNvSpPr>
            <a:spLocks noGrp="1"/>
          </p:cNvSpPr>
          <p:nvPr>
            <p:ph type="ftr" sz="quarter" idx="11"/>
          </p:nvPr>
        </p:nvSpPr>
        <p:spPr/>
        <p:txBody>
          <a:bodyPr/>
          <a:lstStyle>
            <a:lvl1pPr>
              <a:defRPr smtClean="0"/>
            </a:lvl1pPr>
          </a:lstStyle>
          <a:p>
            <a:pPr>
              <a:defRPr/>
            </a:pPr>
            <a:endParaRPr lang="zh-CN" altLang="en-US"/>
          </a:p>
        </p:txBody>
      </p:sp>
      <p:sp>
        <p:nvSpPr>
          <p:cNvPr id="6" name="灯片编号占位符 5"/>
          <p:cNvSpPr>
            <a:spLocks noGrp="1"/>
          </p:cNvSpPr>
          <p:nvPr>
            <p:ph type="sldNum" sz="quarter" idx="12"/>
          </p:nvPr>
        </p:nvSpPr>
        <p:spPr/>
        <p:txBody>
          <a:bodyPr/>
          <a:lstStyle>
            <a:lvl1pPr>
              <a:defRPr smtClean="0"/>
            </a:lvl1pPr>
          </a:lstStyle>
          <a:p>
            <a:pPr>
              <a:defRPr/>
            </a:pPr>
            <a:fld id="{855CDC40-A306-47DB-9137-05EB020C5D2E}" type="slidenum">
              <a:rPr lang="zh-CN" altLang="en-US"/>
              <a:pPr>
                <a:defRPr/>
              </a:pPr>
              <a:t>‹#›</a:t>
            </a:fld>
            <a:endParaRPr lang="zh-CN" altLang="en-US" sz="1800">
              <a:solidFill>
                <a:schemeClr val="tx1"/>
              </a:solidFill>
              <a:ea typeface="宋体" pitchFamily="2" charset="-122"/>
            </a:endParaRPr>
          </a:p>
        </p:txBody>
      </p:sp>
    </p:spTree>
    <p:extLst>
      <p:ext uri="{BB962C8B-B14F-4D97-AF65-F5344CB8AC3E}">
        <p14:creationId xmlns:p14="http://schemas.microsoft.com/office/powerpoint/2010/main" val="2675013213"/>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smtClean="0"/>
            </a:lvl1pPr>
          </a:lstStyle>
          <a:p>
            <a:pPr>
              <a:defRPr/>
            </a:pPr>
            <a:fld id="{C495BD42-BE6F-4C4F-8135-A401ACA11AE7}" type="datetime1">
              <a:rPr lang="zh-CN" altLang="en-US"/>
              <a:pPr>
                <a:defRPr/>
              </a:pPr>
              <a:t>2016/9/9 Friday</a:t>
            </a:fld>
            <a:endParaRPr lang="zh-CN" altLang="en-US" sz="1800">
              <a:solidFill>
                <a:schemeClr val="tx1"/>
              </a:solidFill>
              <a:ea typeface="宋体" pitchFamily="2" charset="-122"/>
            </a:endParaRPr>
          </a:p>
        </p:txBody>
      </p:sp>
      <p:sp>
        <p:nvSpPr>
          <p:cNvPr id="6" name="页脚占位符 5"/>
          <p:cNvSpPr>
            <a:spLocks noGrp="1"/>
          </p:cNvSpPr>
          <p:nvPr>
            <p:ph type="ftr" sz="quarter" idx="11"/>
          </p:nvPr>
        </p:nvSpPr>
        <p:spPr/>
        <p:txBody>
          <a:bodyPr/>
          <a:lstStyle>
            <a:lvl1pPr>
              <a:defRPr smtClean="0"/>
            </a:lvl1pPr>
          </a:lstStyle>
          <a:p>
            <a:pPr>
              <a:defRPr/>
            </a:pPr>
            <a:endParaRPr lang="zh-CN" altLang="en-US"/>
          </a:p>
        </p:txBody>
      </p:sp>
      <p:sp>
        <p:nvSpPr>
          <p:cNvPr id="7" name="灯片编号占位符 6"/>
          <p:cNvSpPr>
            <a:spLocks noGrp="1"/>
          </p:cNvSpPr>
          <p:nvPr>
            <p:ph type="sldNum" sz="quarter" idx="12"/>
          </p:nvPr>
        </p:nvSpPr>
        <p:spPr/>
        <p:txBody>
          <a:bodyPr/>
          <a:lstStyle>
            <a:lvl1pPr>
              <a:defRPr smtClean="0"/>
            </a:lvl1pPr>
          </a:lstStyle>
          <a:p>
            <a:pPr>
              <a:defRPr/>
            </a:pPr>
            <a:fld id="{3D8C028D-C600-4DF8-9C79-B710DC23105C}" type="slidenum">
              <a:rPr lang="zh-CN" altLang="en-US"/>
              <a:pPr>
                <a:defRPr/>
              </a:pPr>
              <a:t>‹#›</a:t>
            </a:fld>
            <a:endParaRPr lang="zh-CN" altLang="en-US" sz="1800">
              <a:solidFill>
                <a:schemeClr val="tx1"/>
              </a:solidFill>
              <a:ea typeface="宋体" pitchFamily="2" charset="-122"/>
            </a:endParaRPr>
          </a:p>
        </p:txBody>
      </p:sp>
    </p:spTree>
    <p:extLst>
      <p:ext uri="{BB962C8B-B14F-4D97-AF65-F5344CB8AC3E}">
        <p14:creationId xmlns:p14="http://schemas.microsoft.com/office/powerpoint/2010/main" val="231595019"/>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smtClean="0"/>
            </a:lvl1pPr>
          </a:lstStyle>
          <a:p>
            <a:pPr>
              <a:defRPr/>
            </a:pPr>
            <a:fld id="{DCA037D8-8F88-4E52-B4F4-D5372E774C14}" type="datetime1">
              <a:rPr lang="zh-CN" altLang="en-US"/>
              <a:pPr>
                <a:defRPr/>
              </a:pPr>
              <a:t>2016/9/9 Friday</a:t>
            </a:fld>
            <a:endParaRPr lang="zh-CN" altLang="en-US" sz="1800">
              <a:solidFill>
                <a:schemeClr val="tx1"/>
              </a:solidFill>
              <a:ea typeface="宋体" pitchFamily="2" charset="-122"/>
            </a:endParaRPr>
          </a:p>
        </p:txBody>
      </p:sp>
      <p:sp>
        <p:nvSpPr>
          <p:cNvPr id="8" name="页脚占位符 7"/>
          <p:cNvSpPr>
            <a:spLocks noGrp="1"/>
          </p:cNvSpPr>
          <p:nvPr>
            <p:ph type="ftr" sz="quarter" idx="11"/>
          </p:nvPr>
        </p:nvSpPr>
        <p:spPr/>
        <p:txBody>
          <a:bodyPr/>
          <a:lstStyle>
            <a:lvl1pPr>
              <a:defRPr smtClean="0"/>
            </a:lvl1pPr>
          </a:lstStyle>
          <a:p>
            <a:pPr>
              <a:defRPr/>
            </a:pPr>
            <a:endParaRPr lang="zh-CN" altLang="en-US"/>
          </a:p>
        </p:txBody>
      </p:sp>
      <p:sp>
        <p:nvSpPr>
          <p:cNvPr id="9" name="灯片编号占位符 8"/>
          <p:cNvSpPr>
            <a:spLocks noGrp="1"/>
          </p:cNvSpPr>
          <p:nvPr>
            <p:ph type="sldNum" sz="quarter" idx="12"/>
          </p:nvPr>
        </p:nvSpPr>
        <p:spPr/>
        <p:txBody>
          <a:bodyPr/>
          <a:lstStyle>
            <a:lvl1pPr>
              <a:defRPr smtClean="0"/>
            </a:lvl1pPr>
          </a:lstStyle>
          <a:p>
            <a:pPr>
              <a:defRPr/>
            </a:pPr>
            <a:fld id="{70E23344-1943-4DC2-AA8C-2A4E72FB17B5}" type="slidenum">
              <a:rPr lang="zh-CN" altLang="en-US"/>
              <a:pPr>
                <a:defRPr/>
              </a:pPr>
              <a:t>‹#›</a:t>
            </a:fld>
            <a:endParaRPr lang="zh-CN" altLang="en-US" sz="1800">
              <a:solidFill>
                <a:schemeClr val="tx1"/>
              </a:solidFill>
              <a:ea typeface="宋体" pitchFamily="2" charset="-122"/>
            </a:endParaRPr>
          </a:p>
        </p:txBody>
      </p:sp>
    </p:spTree>
    <p:extLst>
      <p:ext uri="{BB962C8B-B14F-4D97-AF65-F5344CB8AC3E}">
        <p14:creationId xmlns:p14="http://schemas.microsoft.com/office/powerpoint/2010/main" val="3603786020"/>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smtClean="0"/>
            </a:lvl1pPr>
          </a:lstStyle>
          <a:p>
            <a:pPr>
              <a:defRPr/>
            </a:pPr>
            <a:fld id="{5577C2C2-52BA-4168-8585-E331FE65DF29}" type="datetime1">
              <a:rPr lang="zh-CN" altLang="en-US"/>
              <a:pPr>
                <a:defRPr/>
              </a:pPr>
              <a:t>2016/9/9 Friday</a:t>
            </a:fld>
            <a:endParaRPr lang="zh-CN" altLang="en-US" sz="1800">
              <a:solidFill>
                <a:schemeClr val="tx1"/>
              </a:solidFill>
              <a:ea typeface="宋体" pitchFamily="2" charset="-122"/>
            </a:endParaRPr>
          </a:p>
        </p:txBody>
      </p:sp>
      <p:sp>
        <p:nvSpPr>
          <p:cNvPr id="4" name="页脚占位符 3"/>
          <p:cNvSpPr>
            <a:spLocks noGrp="1"/>
          </p:cNvSpPr>
          <p:nvPr>
            <p:ph type="ftr" sz="quarter" idx="11"/>
          </p:nvPr>
        </p:nvSpPr>
        <p:spPr/>
        <p:txBody>
          <a:bodyPr/>
          <a:lstStyle>
            <a:lvl1pPr>
              <a:defRPr smtClean="0"/>
            </a:lvl1pPr>
          </a:lstStyle>
          <a:p>
            <a:pPr>
              <a:defRPr/>
            </a:pPr>
            <a:endParaRPr lang="zh-CN" altLang="en-US"/>
          </a:p>
        </p:txBody>
      </p:sp>
      <p:sp>
        <p:nvSpPr>
          <p:cNvPr id="5" name="灯片编号占位符 4"/>
          <p:cNvSpPr>
            <a:spLocks noGrp="1"/>
          </p:cNvSpPr>
          <p:nvPr>
            <p:ph type="sldNum" sz="quarter" idx="12"/>
          </p:nvPr>
        </p:nvSpPr>
        <p:spPr/>
        <p:txBody>
          <a:bodyPr/>
          <a:lstStyle>
            <a:lvl1pPr>
              <a:defRPr smtClean="0"/>
            </a:lvl1pPr>
          </a:lstStyle>
          <a:p>
            <a:pPr>
              <a:defRPr/>
            </a:pPr>
            <a:fld id="{F63EEE2A-7F8F-4257-8319-8D7540B71F4F}" type="slidenum">
              <a:rPr lang="zh-CN" altLang="en-US"/>
              <a:pPr>
                <a:defRPr/>
              </a:pPr>
              <a:t>‹#›</a:t>
            </a:fld>
            <a:endParaRPr lang="zh-CN" altLang="en-US" sz="1800">
              <a:solidFill>
                <a:schemeClr val="tx1"/>
              </a:solidFill>
              <a:ea typeface="宋体" pitchFamily="2" charset="-122"/>
            </a:endParaRPr>
          </a:p>
        </p:txBody>
      </p:sp>
    </p:spTree>
    <p:extLst>
      <p:ext uri="{BB962C8B-B14F-4D97-AF65-F5344CB8AC3E}">
        <p14:creationId xmlns:p14="http://schemas.microsoft.com/office/powerpoint/2010/main" val="3741446464"/>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smtClean="0"/>
            </a:lvl1pPr>
          </a:lstStyle>
          <a:p>
            <a:pPr>
              <a:defRPr/>
            </a:pPr>
            <a:fld id="{6DF9D50E-BEAD-4050-A83B-F3999566EA6E}" type="datetime1">
              <a:rPr lang="zh-CN" altLang="en-US"/>
              <a:pPr>
                <a:defRPr/>
              </a:pPr>
              <a:t>2016/9/9 Friday</a:t>
            </a:fld>
            <a:endParaRPr lang="zh-CN" altLang="en-US" sz="1800">
              <a:solidFill>
                <a:schemeClr val="tx1"/>
              </a:solidFill>
              <a:ea typeface="宋体" pitchFamily="2" charset="-122"/>
            </a:endParaRPr>
          </a:p>
        </p:txBody>
      </p:sp>
      <p:sp>
        <p:nvSpPr>
          <p:cNvPr id="3" name="页脚占位符 2"/>
          <p:cNvSpPr>
            <a:spLocks noGrp="1"/>
          </p:cNvSpPr>
          <p:nvPr>
            <p:ph type="ftr" sz="quarter" idx="11"/>
          </p:nvPr>
        </p:nvSpPr>
        <p:spPr/>
        <p:txBody>
          <a:bodyPr/>
          <a:lstStyle>
            <a:lvl1pPr>
              <a:defRPr smtClean="0"/>
            </a:lvl1pPr>
          </a:lstStyle>
          <a:p>
            <a:pPr>
              <a:defRPr/>
            </a:pPr>
            <a:endParaRPr lang="zh-CN" altLang="en-US"/>
          </a:p>
        </p:txBody>
      </p:sp>
      <p:sp>
        <p:nvSpPr>
          <p:cNvPr id="4" name="灯片编号占位符 3"/>
          <p:cNvSpPr>
            <a:spLocks noGrp="1"/>
          </p:cNvSpPr>
          <p:nvPr>
            <p:ph type="sldNum" sz="quarter" idx="12"/>
          </p:nvPr>
        </p:nvSpPr>
        <p:spPr/>
        <p:txBody>
          <a:bodyPr/>
          <a:lstStyle>
            <a:lvl1pPr>
              <a:defRPr smtClean="0"/>
            </a:lvl1pPr>
          </a:lstStyle>
          <a:p>
            <a:pPr>
              <a:defRPr/>
            </a:pPr>
            <a:fld id="{F196FB46-C9C7-4225-BD6C-59AA195147C2}" type="slidenum">
              <a:rPr lang="zh-CN" altLang="en-US"/>
              <a:pPr>
                <a:defRPr/>
              </a:pPr>
              <a:t>‹#›</a:t>
            </a:fld>
            <a:endParaRPr lang="zh-CN" altLang="en-US" sz="1800">
              <a:solidFill>
                <a:schemeClr val="tx1"/>
              </a:solidFill>
              <a:ea typeface="宋体" pitchFamily="2" charset="-122"/>
            </a:endParaRPr>
          </a:p>
        </p:txBody>
      </p:sp>
    </p:spTree>
    <p:extLst>
      <p:ext uri="{BB962C8B-B14F-4D97-AF65-F5344CB8AC3E}">
        <p14:creationId xmlns:p14="http://schemas.microsoft.com/office/powerpoint/2010/main" val="1955711356"/>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smtClean="0"/>
            </a:lvl1pPr>
          </a:lstStyle>
          <a:p>
            <a:pPr>
              <a:defRPr/>
            </a:pPr>
            <a:fld id="{827AA814-CB12-4838-ADFA-8BE64704822D}" type="datetime1">
              <a:rPr lang="zh-CN" altLang="en-US"/>
              <a:pPr>
                <a:defRPr/>
              </a:pPr>
              <a:t>2016/9/9 Friday</a:t>
            </a:fld>
            <a:endParaRPr lang="zh-CN" altLang="en-US" sz="1800">
              <a:solidFill>
                <a:schemeClr val="tx1"/>
              </a:solidFill>
              <a:ea typeface="宋体" pitchFamily="2" charset="-122"/>
            </a:endParaRPr>
          </a:p>
        </p:txBody>
      </p:sp>
      <p:sp>
        <p:nvSpPr>
          <p:cNvPr id="6" name="页脚占位符 5"/>
          <p:cNvSpPr>
            <a:spLocks noGrp="1"/>
          </p:cNvSpPr>
          <p:nvPr>
            <p:ph type="ftr" sz="quarter" idx="11"/>
          </p:nvPr>
        </p:nvSpPr>
        <p:spPr/>
        <p:txBody>
          <a:bodyPr/>
          <a:lstStyle>
            <a:lvl1pPr>
              <a:defRPr smtClean="0"/>
            </a:lvl1pPr>
          </a:lstStyle>
          <a:p>
            <a:pPr>
              <a:defRPr/>
            </a:pPr>
            <a:endParaRPr lang="zh-CN" altLang="en-US"/>
          </a:p>
        </p:txBody>
      </p:sp>
      <p:sp>
        <p:nvSpPr>
          <p:cNvPr id="7" name="灯片编号占位符 6"/>
          <p:cNvSpPr>
            <a:spLocks noGrp="1"/>
          </p:cNvSpPr>
          <p:nvPr>
            <p:ph type="sldNum" sz="quarter" idx="12"/>
          </p:nvPr>
        </p:nvSpPr>
        <p:spPr/>
        <p:txBody>
          <a:bodyPr/>
          <a:lstStyle>
            <a:lvl1pPr>
              <a:defRPr smtClean="0"/>
            </a:lvl1pPr>
          </a:lstStyle>
          <a:p>
            <a:pPr>
              <a:defRPr/>
            </a:pPr>
            <a:fld id="{1EA54F1A-1113-4F62-8AAE-CC92DCD2AF23}" type="slidenum">
              <a:rPr lang="zh-CN" altLang="en-US"/>
              <a:pPr>
                <a:defRPr/>
              </a:pPr>
              <a:t>‹#›</a:t>
            </a:fld>
            <a:endParaRPr lang="zh-CN" altLang="en-US" sz="1800">
              <a:solidFill>
                <a:schemeClr val="tx1"/>
              </a:solidFill>
              <a:ea typeface="宋体" pitchFamily="2" charset="-122"/>
            </a:endParaRPr>
          </a:p>
        </p:txBody>
      </p:sp>
    </p:spTree>
    <p:extLst>
      <p:ext uri="{BB962C8B-B14F-4D97-AF65-F5344CB8AC3E}">
        <p14:creationId xmlns:p14="http://schemas.microsoft.com/office/powerpoint/2010/main" val="1370941051"/>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itchFamily="34" charset="0"/>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smtClean="0"/>
            </a:lvl1pPr>
          </a:lstStyle>
          <a:p>
            <a:pPr>
              <a:defRPr/>
            </a:pPr>
            <a:fld id="{42C4A67C-0C7B-49CF-AB02-EC17E6864D6C}" type="datetime1">
              <a:rPr lang="zh-CN" altLang="en-US"/>
              <a:pPr>
                <a:defRPr/>
              </a:pPr>
              <a:t>2016/9/9 Friday</a:t>
            </a:fld>
            <a:endParaRPr lang="zh-CN" altLang="en-US" sz="1800">
              <a:solidFill>
                <a:schemeClr val="tx1"/>
              </a:solidFill>
              <a:ea typeface="宋体" pitchFamily="2" charset="-122"/>
            </a:endParaRPr>
          </a:p>
        </p:txBody>
      </p:sp>
      <p:sp>
        <p:nvSpPr>
          <p:cNvPr id="6" name="页脚占位符 5"/>
          <p:cNvSpPr>
            <a:spLocks noGrp="1"/>
          </p:cNvSpPr>
          <p:nvPr>
            <p:ph type="ftr" sz="quarter" idx="11"/>
          </p:nvPr>
        </p:nvSpPr>
        <p:spPr/>
        <p:txBody>
          <a:bodyPr/>
          <a:lstStyle>
            <a:lvl1pPr>
              <a:defRPr smtClean="0"/>
            </a:lvl1pPr>
          </a:lstStyle>
          <a:p>
            <a:pPr>
              <a:defRPr/>
            </a:pPr>
            <a:endParaRPr lang="zh-CN" altLang="en-US"/>
          </a:p>
        </p:txBody>
      </p:sp>
      <p:sp>
        <p:nvSpPr>
          <p:cNvPr id="7" name="灯片编号占位符 6"/>
          <p:cNvSpPr>
            <a:spLocks noGrp="1"/>
          </p:cNvSpPr>
          <p:nvPr>
            <p:ph type="sldNum" sz="quarter" idx="12"/>
          </p:nvPr>
        </p:nvSpPr>
        <p:spPr/>
        <p:txBody>
          <a:bodyPr/>
          <a:lstStyle>
            <a:lvl1pPr>
              <a:defRPr smtClean="0"/>
            </a:lvl1pPr>
          </a:lstStyle>
          <a:p>
            <a:pPr>
              <a:defRPr/>
            </a:pPr>
            <a:fld id="{D7EABFC4-6055-42BC-9FDC-0F247E1D36F0}" type="slidenum">
              <a:rPr lang="zh-CN" altLang="en-US"/>
              <a:pPr>
                <a:defRPr/>
              </a:pPr>
              <a:t>‹#›</a:t>
            </a:fld>
            <a:endParaRPr lang="zh-CN" altLang="en-US" sz="1800">
              <a:solidFill>
                <a:schemeClr val="tx1"/>
              </a:solidFill>
              <a:ea typeface="宋体" pitchFamily="2" charset="-122"/>
            </a:endParaRPr>
          </a:p>
        </p:txBody>
      </p:sp>
    </p:spTree>
    <p:extLst>
      <p:ext uri="{BB962C8B-B14F-4D97-AF65-F5344CB8AC3E}">
        <p14:creationId xmlns:p14="http://schemas.microsoft.com/office/powerpoint/2010/main" val="944173227"/>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smtClean="0"/>
            </a:lvl1pPr>
          </a:lstStyle>
          <a:p>
            <a:pPr>
              <a:defRPr/>
            </a:pPr>
            <a:fld id="{31AC1C81-50C5-4FBD-9389-1158C85DB37D}" type="datetime1">
              <a:rPr lang="zh-CN" altLang="en-US"/>
              <a:pPr>
                <a:defRPr/>
              </a:pPr>
              <a:t>2016/9/9 Friday</a:t>
            </a:fld>
            <a:endParaRPr lang="zh-CN" altLang="en-US" sz="1800">
              <a:solidFill>
                <a:schemeClr val="tx1"/>
              </a:solidFill>
              <a:ea typeface="宋体" pitchFamily="2" charset="-122"/>
            </a:endParaRPr>
          </a:p>
        </p:txBody>
      </p:sp>
      <p:sp>
        <p:nvSpPr>
          <p:cNvPr id="5" name="页脚占位符 4"/>
          <p:cNvSpPr>
            <a:spLocks noGrp="1"/>
          </p:cNvSpPr>
          <p:nvPr>
            <p:ph type="ftr" sz="quarter" idx="11"/>
          </p:nvPr>
        </p:nvSpPr>
        <p:spPr/>
        <p:txBody>
          <a:bodyPr/>
          <a:lstStyle>
            <a:lvl1pPr>
              <a:defRPr smtClean="0"/>
            </a:lvl1pPr>
          </a:lstStyle>
          <a:p>
            <a:pPr>
              <a:defRPr/>
            </a:pPr>
            <a:endParaRPr lang="zh-CN" altLang="en-US"/>
          </a:p>
        </p:txBody>
      </p:sp>
      <p:sp>
        <p:nvSpPr>
          <p:cNvPr id="6" name="灯片编号占位符 5"/>
          <p:cNvSpPr>
            <a:spLocks noGrp="1"/>
          </p:cNvSpPr>
          <p:nvPr>
            <p:ph type="sldNum" sz="quarter" idx="12"/>
          </p:nvPr>
        </p:nvSpPr>
        <p:spPr/>
        <p:txBody>
          <a:bodyPr/>
          <a:lstStyle>
            <a:lvl1pPr>
              <a:defRPr smtClean="0"/>
            </a:lvl1pPr>
          </a:lstStyle>
          <a:p>
            <a:pPr>
              <a:defRPr/>
            </a:pPr>
            <a:fld id="{F50DCC57-CEB6-4076-8A71-5D3A53A15A72}" type="slidenum">
              <a:rPr lang="zh-CN" altLang="en-US"/>
              <a:pPr>
                <a:defRPr/>
              </a:pPr>
              <a:t>‹#›</a:t>
            </a:fld>
            <a:endParaRPr lang="zh-CN" altLang="en-US" sz="1800">
              <a:solidFill>
                <a:schemeClr val="tx1"/>
              </a:solidFill>
              <a:ea typeface="宋体" pitchFamily="2" charset="-122"/>
            </a:endParaRPr>
          </a:p>
        </p:txBody>
      </p:sp>
    </p:spTree>
    <p:extLst>
      <p:ext uri="{BB962C8B-B14F-4D97-AF65-F5344CB8AC3E}">
        <p14:creationId xmlns:p14="http://schemas.microsoft.com/office/powerpoint/2010/main" val="2317664421"/>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smtClean="0"/>
            </a:lvl1pPr>
          </a:lstStyle>
          <a:p>
            <a:pPr>
              <a:defRPr/>
            </a:pPr>
            <a:fld id="{F45F318E-0F5F-4D01-AEBE-EC106F1F4F72}" type="datetime1">
              <a:rPr lang="zh-CN" altLang="en-US"/>
              <a:pPr>
                <a:defRPr/>
              </a:pPr>
              <a:t>2016/9/9 Friday</a:t>
            </a:fld>
            <a:endParaRPr lang="zh-CN" altLang="en-US" sz="1800">
              <a:solidFill>
                <a:schemeClr val="tx1"/>
              </a:solidFill>
              <a:ea typeface="宋体" pitchFamily="2" charset="-122"/>
            </a:endParaRPr>
          </a:p>
        </p:txBody>
      </p:sp>
      <p:sp>
        <p:nvSpPr>
          <p:cNvPr id="5" name="页脚占位符 4"/>
          <p:cNvSpPr>
            <a:spLocks noGrp="1"/>
          </p:cNvSpPr>
          <p:nvPr>
            <p:ph type="ftr" sz="quarter" idx="11"/>
          </p:nvPr>
        </p:nvSpPr>
        <p:spPr/>
        <p:txBody>
          <a:bodyPr/>
          <a:lstStyle>
            <a:lvl1pPr>
              <a:defRPr smtClean="0"/>
            </a:lvl1pPr>
          </a:lstStyle>
          <a:p>
            <a:pPr>
              <a:defRPr/>
            </a:pPr>
            <a:endParaRPr lang="zh-CN" altLang="en-US"/>
          </a:p>
        </p:txBody>
      </p:sp>
      <p:sp>
        <p:nvSpPr>
          <p:cNvPr id="6" name="灯片编号占位符 5"/>
          <p:cNvSpPr>
            <a:spLocks noGrp="1"/>
          </p:cNvSpPr>
          <p:nvPr>
            <p:ph type="sldNum" sz="quarter" idx="12"/>
          </p:nvPr>
        </p:nvSpPr>
        <p:spPr/>
        <p:txBody>
          <a:bodyPr/>
          <a:lstStyle>
            <a:lvl1pPr>
              <a:defRPr smtClean="0"/>
            </a:lvl1pPr>
          </a:lstStyle>
          <a:p>
            <a:pPr>
              <a:defRPr/>
            </a:pPr>
            <a:fld id="{BD4B4111-7040-44B0-95D5-D4599F48B750}" type="slidenum">
              <a:rPr lang="zh-CN" altLang="en-US"/>
              <a:pPr>
                <a:defRPr/>
              </a:pPr>
              <a:t>‹#›</a:t>
            </a:fld>
            <a:endParaRPr lang="zh-CN" altLang="en-US" sz="1800">
              <a:solidFill>
                <a:schemeClr val="tx1"/>
              </a:solidFill>
              <a:ea typeface="宋体" pitchFamily="2" charset="-122"/>
            </a:endParaRPr>
          </a:p>
        </p:txBody>
      </p:sp>
    </p:spTree>
    <p:extLst>
      <p:ext uri="{BB962C8B-B14F-4D97-AF65-F5344CB8AC3E}">
        <p14:creationId xmlns:p14="http://schemas.microsoft.com/office/powerpoint/2010/main" val="1031316646"/>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smtClean="0"/>
            </a:lvl1pPr>
          </a:lstStyle>
          <a:p>
            <a:pPr>
              <a:defRPr/>
            </a:pPr>
            <a:fld id="{E3F293E8-7ACF-4860-A7D6-57E04EAF0153}" type="datetime1">
              <a:rPr lang="zh-CN" altLang="en-US"/>
              <a:pPr>
                <a:defRPr/>
              </a:pPr>
              <a:t>2016/9/9 Friday</a:t>
            </a:fld>
            <a:endParaRPr lang="zh-CN" altLang="en-US" sz="1800">
              <a:solidFill>
                <a:schemeClr val="tx1"/>
              </a:solidFill>
              <a:ea typeface="宋体" pitchFamily="2" charset="-122"/>
            </a:endParaRPr>
          </a:p>
        </p:txBody>
      </p:sp>
      <p:sp>
        <p:nvSpPr>
          <p:cNvPr id="5" name="页脚占位符 4"/>
          <p:cNvSpPr>
            <a:spLocks noGrp="1"/>
          </p:cNvSpPr>
          <p:nvPr>
            <p:ph type="ftr" sz="quarter" idx="11"/>
          </p:nvPr>
        </p:nvSpPr>
        <p:spPr/>
        <p:txBody>
          <a:bodyPr/>
          <a:lstStyle>
            <a:lvl1pPr>
              <a:defRPr smtClean="0"/>
            </a:lvl1pPr>
          </a:lstStyle>
          <a:p>
            <a:pPr>
              <a:defRPr/>
            </a:pPr>
            <a:endParaRPr lang="zh-CN" altLang="en-US"/>
          </a:p>
        </p:txBody>
      </p:sp>
      <p:sp>
        <p:nvSpPr>
          <p:cNvPr id="6" name="灯片编号占位符 5"/>
          <p:cNvSpPr>
            <a:spLocks noGrp="1"/>
          </p:cNvSpPr>
          <p:nvPr>
            <p:ph type="sldNum" sz="quarter" idx="12"/>
          </p:nvPr>
        </p:nvSpPr>
        <p:spPr/>
        <p:txBody>
          <a:bodyPr/>
          <a:lstStyle>
            <a:lvl1pPr>
              <a:defRPr smtClean="0"/>
            </a:lvl1pPr>
          </a:lstStyle>
          <a:p>
            <a:pPr>
              <a:defRPr/>
            </a:pPr>
            <a:fld id="{8AD7B523-A8E1-4F7C-9A3A-6B1F1FF539FE}" type="slidenum">
              <a:rPr lang="zh-CN" altLang="en-US"/>
              <a:pPr>
                <a:defRPr/>
              </a:pPr>
              <a:t>‹#›</a:t>
            </a:fld>
            <a:endParaRPr lang="zh-CN" altLang="en-US" sz="1800">
              <a:solidFill>
                <a:schemeClr val="tx1"/>
              </a:solidFill>
              <a:ea typeface="宋体" pitchFamily="2" charset="-122"/>
            </a:endParaRPr>
          </a:p>
        </p:txBody>
      </p:sp>
    </p:spTree>
    <p:extLst>
      <p:ext uri="{BB962C8B-B14F-4D97-AF65-F5344CB8AC3E}">
        <p14:creationId xmlns:p14="http://schemas.microsoft.com/office/powerpoint/2010/main" val="24979309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itchFamily="34" charset="0"/>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2"/>
          <p:cNvSpPr>
            <a:spLocks noGrp="1" noChangeArrowheads="1"/>
          </p:cNvSpPr>
          <p:nvPr>
            <p:ph type="dt" sz="half" idx="10"/>
          </p:nvPr>
        </p:nvSpPr>
        <p:spPr>
          <a:ln/>
        </p:spPr>
        <p:txBody>
          <a:bodyPr/>
          <a:lstStyle>
            <a:lvl1pPr>
              <a:defRPr/>
            </a:lvl1pPr>
          </a:lstStyle>
          <a:p>
            <a:pPr>
              <a:defRPr/>
            </a:pPr>
            <a:fld id="{51271E0B-17A4-4D13-AF6C-CF78148E2D1D}" type="datetime1">
              <a:rPr lang="zh-CN" altLang="en-US"/>
              <a:pPr>
                <a:defRPr/>
              </a:pPr>
              <a:t>2016/9/9 Friday</a:t>
            </a:fld>
            <a:endParaRPr lang="zh-CN" altLang="en-US"/>
          </a:p>
        </p:txBody>
      </p:sp>
      <p:sp>
        <p:nvSpPr>
          <p:cNvPr id="6"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4"/>
          <p:cNvSpPr>
            <a:spLocks noGrp="1" noChangeArrowheads="1"/>
          </p:cNvSpPr>
          <p:nvPr>
            <p:ph type="sldNum" sz="quarter" idx="12"/>
          </p:nvPr>
        </p:nvSpPr>
        <p:spPr>
          <a:ln/>
        </p:spPr>
        <p:txBody>
          <a:bodyPr/>
          <a:lstStyle>
            <a:lvl1pPr>
              <a:defRPr/>
            </a:lvl1pPr>
          </a:lstStyle>
          <a:p>
            <a:pPr>
              <a:defRPr/>
            </a:pPr>
            <a:fld id="{08848991-73FB-4CA1-98A0-A6F2DBCC5E8E}" type="slidenum">
              <a:rPr lang="zh-CN" altLang="en-US"/>
              <a:pPr>
                <a:defRPr/>
              </a:pPr>
              <a:t>‹#›</a:t>
            </a:fld>
            <a:endParaRPr lang="zh-CN" altLang="en-US"/>
          </a:p>
        </p:txBody>
      </p:sp>
    </p:spTree>
    <p:extLst>
      <p:ext uri="{BB962C8B-B14F-4D97-AF65-F5344CB8AC3E}">
        <p14:creationId xmlns:p14="http://schemas.microsoft.com/office/powerpoint/2010/main" val="3507902137"/>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smtClean="0"/>
            </a:lvl1pPr>
          </a:lstStyle>
          <a:p>
            <a:pPr>
              <a:defRPr/>
            </a:pPr>
            <a:fld id="{A8E40118-29D4-4CA6-87CF-B59157EAAF1D}" type="datetime1">
              <a:rPr lang="zh-CN" altLang="en-US"/>
              <a:pPr>
                <a:defRPr/>
              </a:pPr>
              <a:t>2016/9/9 Friday</a:t>
            </a:fld>
            <a:endParaRPr lang="zh-CN" altLang="en-US" sz="1800">
              <a:solidFill>
                <a:schemeClr val="tx1"/>
              </a:solidFill>
              <a:ea typeface="宋体" pitchFamily="2" charset="-122"/>
            </a:endParaRPr>
          </a:p>
        </p:txBody>
      </p:sp>
      <p:sp>
        <p:nvSpPr>
          <p:cNvPr id="5" name="页脚占位符 4"/>
          <p:cNvSpPr>
            <a:spLocks noGrp="1"/>
          </p:cNvSpPr>
          <p:nvPr>
            <p:ph type="ftr" sz="quarter" idx="11"/>
          </p:nvPr>
        </p:nvSpPr>
        <p:spPr/>
        <p:txBody>
          <a:bodyPr/>
          <a:lstStyle>
            <a:lvl1pPr>
              <a:defRPr smtClean="0"/>
            </a:lvl1pPr>
          </a:lstStyle>
          <a:p>
            <a:pPr>
              <a:defRPr/>
            </a:pPr>
            <a:endParaRPr lang="zh-CN" altLang="en-US"/>
          </a:p>
        </p:txBody>
      </p:sp>
      <p:sp>
        <p:nvSpPr>
          <p:cNvPr id="6" name="灯片编号占位符 5"/>
          <p:cNvSpPr>
            <a:spLocks noGrp="1"/>
          </p:cNvSpPr>
          <p:nvPr>
            <p:ph type="sldNum" sz="quarter" idx="12"/>
          </p:nvPr>
        </p:nvSpPr>
        <p:spPr/>
        <p:txBody>
          <a:bodyPr/>
          <a:lstStyle>
            <a:lvl1pPr>
              <a:defRPr smtClean="0"/>
            </a:lvl1pPr>
          </a:lstStyle>
          <a:p>
            <a:pPr>
              <a:defRPr/>
            </a:pPr>
            <a:fld id="{C3FD4E76-4D22-4EE8-8761-DA068A4B8415}" type="slidenum">
              <a:rPr lang="zh-CN" altLang="en-US"/>
              <a:pPr>
                <a:defRPr/>
              </a:pPr>
              <a:t>‹#›</a:t>
            </a:fld>
            <a:endParaRPr lang="zh-CN" altLang="en-US" sz="1800">
              <a:solidFill>
                <a:schemeClr val="tx1"/>
              </a:solidFill>
              <a:ea typeface="宋体" pitchFamily="2" charset="-122"/>
            </a:endParaRPr>
          </a:p>
        </p:txBody>
      </p:sp>
    </p:spTree>
    <p:extLst>
      <p:ext uri="{BB962C8B-B14F-4D97-AF65-F5344CB8AC3E}">
        <p14:creationId xmlns:p14="http://schemas.microsoft.com/office/powerpoint/2010/main" val="4173155784"/>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smtClean="0"/>
            </a:lvl1pPr>
          </a:lstStyle>
          <a:p>
            <a:pPr>
              <a:defRPr/>
            </a:pPr>
            <a:fld id="{354251C8-539A-4CD1-8BE0-DE7A373E2B61}" type="datetime1">
              <a:rPr lang="zh-CN" altLang="en-US"/>
              <a:pPr>
                <a:defRPr/>
              </a:pPr>
              <a:t>2016/9/9 Friday</a:t>
            </a:fld>
            <a:endParaRPr lang="zh-CN" altLang="en-US" sz="1800">
              <a:solidFill>
                <a:schemeClr val="tx1"/>
              </a:solidFill>
              <a:ea typeface="宋体" pitchFamily="2" charset="-122"/>
            </a:endParaRPr>
          </a:p>
        </p:txBody>
      </p:sp>
      <p:sp>
        <p:nvSpPr>
          <p:cNvPr id="5" name="页脚占位符 4"/>
          <p:cNvSpPr>
            <a:spLocks noGrp="1"/>
          </p:cNvSpPr>
          <p:nvPr>
            <p:ph type="ftr" sz="quarter" idx="11"/>
          </p:nvPr>
        </p:nvSpPr>
        <p:spPr/>
        <p:txBody>
          <a:bodyPr/>
          <a:lstStyle>
            <a:lvl1pPr>
              <a:defRPr smtClean="0"/>
            </a:lvl1pPr>
          </a:lstStyle>
          <a:p>
            <a:pPr>
              <a:defRPr/>
            </a:pPr>
            <a:endParaRPr lang="zh-CN" altLang="en-US"/>
          </a:p>
        </p:txBody>
      </p:sp>
      <p:sp>
        <p:nvSpPr>
          <p:cNvPr id="6" name="灯片编号占位符 5"/>
          <p:cNvSpPr>
            <a:spLocks noGrp="1"/>
          </p:cNvSpPr>
          <p:nvPr>
            <p:ph type="sldNum" sz="quarter" idx="12"/>
          </p:nvPr>
        </p:nvSpPr>
        <p:spPr/>
        <p:txBody>
          <a:bodyPr/>
          <a:lstStyle>
            <a:lvl1pPr>
              <a:defRPr smtClean="0"/>
            </a:lvl1pPr>
          </a:lstStyle>
          <a:p>
            <a:pPr>
              <a:defRPr/>
            </a:pPr>
            <a:fld id="{36677619-F44C-4253-8507-023BB91E37FB}" type="slidenum">
              <a:rPr lang="zh-CN" altLang="en-US"/>
              <a:pPr>
                <a:defRPr/>
              </a:pPr>
              <a:t>‹#›</a:t>
            </a:fld>
            <a:endParaRPr lang="zh-CN" altLang="en-US" sz="1800">
              <a:solidFill>
                <a:schemeClr val="tx1"/>
              </a:solidFill>
              <a:ea typeface="宋体" pitchFamily="2" charset="-122"/>
            </a:endParaRPr>
          </a:p>
        </p:txBody>
      </p:sp>
    </p:spTree>
    <p:extLst>
      <p:ext uri="{BB962C8B-B14F-4D97-AF65-F5344CB8AC3E}">
        <p14:creationId xmlns:p14="http://schemas.microsoft.com/office/powerpoint/2010/main" val="2625560043"/>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smtClean="0"/>
            </a:lvl1pPr>
          </a:lstStyle>
          <a:p>
            <a:pPr>
              <a:defRPr/>
            </a:pPr>
            <a:fld id="{39A6E9D8-2861-47B4-BC5F-850BCB03D896}" type="datetime1">
              <a:rPr lang="zh-CN" altLang="en-US"/>
              <a:pPr>
                <a:defRPr/>
              </a:pPr>
              <a:t>2016/9/9 Friday</a:t>
            </a:fld>
            <a:endParaRPr lang="zh-CN" altLang="en-US" sz="1800">
              <a:solidFill>
                <a:schemeClr val="tx1"/>
              </a:solidFill>
              <a:ea typeface="宋体" pitchFamily="2" charset="-122"/>
            </a:endParaRPr>
          </a:p>
        </p:txBody>
      </p:sp>
      <p:sp>
        <p:nvSpPr>
          <p:cNvPr id="6" name="页脚占位符 5"/>
          <p:cNvSpPr>
            <a:spLocks noGrp="1"/>
          </p:cNvSpPr>
          <p:nvPr>
            <p:ph type="ftr" sz="quarter" idx="11"/>
          </p:nvPr>
        </p:nvSpPr>
        <p:spPr/>
        <p:txBody>
          <a:bodyPr/>
          <a:lstStyle>
            <a:lvl1pPr>
              <a:defRPr smtClean="0"/>
            </a:lvl1pPr>
          </a:lstStyle>
          <a:p>
            <a:pPr>
              <a:defRPr/>
            </a:pPr>
            <a:endParaRPr lang="zh-CN" altLang="en-US"/>
          </a:p>
        </p:txBody>
      </p:sp>
      <p:sp>
        <p:nvSpPr>
          <p:cNvPr id="7" name="灯片编号占位符 6"/>
          <p:cNvSpPr>
            <a:spLocks noGrp="1"/>
          </p:cNvSpPr>
          <p:nvPr>
            <p:ph type="sldNum" sz="quarter" idx="12"/>
          </p:nvPr>
        </p:nvSpPr>
        <p:spPr/>
        <p:txBody>
          <a:bodyPr/>
          <a:lstStyle>
            <a:lvl1pPr>
              <a:defRPr smtClean="0"/>
            </a:lvl1pPr>
          </a:lstStyle>
          <a:p>
            <a:pPr>
              <a:defRPr/>
            </a:pPr>
            <a:fld id="{1A7A71FF-7501-4853-9705-56DDA39C9007}" type="slidenum">
              <a:rPr lang="zh-CN" altLang="en-US"/>
              <a:pPr>
                <a:defRPr/>
              </a:pPr>
              <a:t>‹#›</a:t>
            </a:fld>
            <a:endParaRPr lang="zh-CN" altLang="en-US" sz="1800">
              <a:solidFill>
                <a:schemeClr val="tx1"/>
              </a:solidFill>
              <a:ea typeface="宋体" pitchFamily="2" charset="-122"/>
            </a:endParaRPr>
          </a:p>
        </p:txBody>
      </p:sp>
    </p:spTree>
    <p:extLst>
      <p:ext uri="{BB962C8B-B14F-4D97-AF65-F5344CB8AC3E}">
        <p14:creationId xmlns:p14="http://schemas.microsoft.com/office/powerpoint/2010/main" val="1239844595"/>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smtClean="0"/>
            </a:lvl1pPr>
          </a:lstStyle>
          <a:p>
            <a:pPr>
              <a:defRPr/>
            </a:pPr>
            <a:fld id="{FB65296C-28CC-4A4B-A79C-2047931DF84D}" type="datetime1">
              <a:rPr lang="zh-CN" altLang="en-US"/>
              <a:pPr>
                <a:defRPr/>
              </a:pPr>
              <a:t>2016/9/9 Friday</a:t>
            </a:fld>
            <a:endParaRPr lang="zh-CN" altLang="en-US" sz="1800">
              <a:solidFill>
                <a:schemeClr val="tx1"/>
              </a:solidFill>
              <a:ea typeface="宋体" pitchFamily="2" charset="-122"/>
            </a:endParaRPr>
          </a:p>
        </p:txBody>
      </p:sp>
      <p:sp>
        <p:nvSpPr>
          <p:cNvPr id="8" name="页脚占位符 7"/>
          <p:cNvSpPr>
            <a:spLocks noGrp="1"/>
          </p:cNvSpPr>
          <p:nvPr>
            <p:ph type="ftr" sz="quarter" idx="11"/>
          </p:nvPr>
        </p:nvSpPr>
        <p:spPr/>
        <p:txBody>
          <a:bodyPr/>
          <a:lstStyle>
            <a:lvl1pPr>
              <a:defRPr smtClean="0"/>
            </a:lvl1pPr>
          </a:lstStyle>
          <a:p>
            <a:pPr>
              <a:defRPr/>
            </a:pPr>
            <a:endParaRPr lang="zh-CN" altLang="en-US"/>
          </a:p>
        </p:txBody>
      </p:sp>
      <p:sp>
        <p:nvSpPr>
          <p:cNvPr id="9" name="灯片编号占位符 8"/>
          <p:cNvSpPr>
            <a:spLocks noGrp="1"/>
          </p:cNvSpPr>
          <p:nvPr>
            <p:ph type="sldNum" sz="quarter" idx="12"/>
          </p:nvPr>
        </p:nvSpPr>
        <p:spPr/>
        <p:txBody>
          <a:bodyPr/>
          <a:lstStyle>
            <a:lvl1pPr>
              <a:defRPr smtClean="0"/>
            </a:lvl1pPr>
          </a:lstStyle>
          <a:p>
            <a:pPr>
              <a:defRPr/>
            </a:pPr>
            <a:fld id="{1E2427D9-B64D-4F82-90EA-7FA14B97E0EC}" type="slidenum">
              <a:rPr lang="zh-CN" altLang="en-US"/>
              <a:pPr>
                <a:defRPr/>
              </a:pPr>
              <a:t>‹#›</a:t>
            </a:fld>
            <a:endParaRPr lang="zh-CN" altLang="en-US" sz="1800">
              <a:solidFill>
                <a:schemeClr val="tx1"/>
              </a:solidFill>
              <a:ea typeface="宋体" pitchFamily="2" charset="-122"/>
            </a:endParaRPr>
          </a:p>
        </p:txBody>
      </p:sp>
    </p:spTree>
    <p:extLst>
      <p:ext uri="{BB962C8B-B14F-4D97-AF65-F5344CB8AC3E}">
        <p14:creationId xmlns:p14="http://schemas.microsoft.com/office/powerpoint/2010/main" val="482494957"/>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smtClean="0"/>
            </a:lvl1pPr>
          </a:lstStyle>
          <a:p>
            <a:pPr>
              <a:defRPr/>
            </a:pPr>
            <a:fld id="{7FB3DDBE-345E-4F85-A906-811411BC2C25}" type="datetime1">
              <a:rPr lang="zh-CN" altLang="en-US"/>
              <a:pPr>
                <a:defRPr/>
              </a:pPr>
              <a:t>2016/9/9 Friday</a:t>
            </a:fld>
            <a:endParaRPr lang="zh-CN" altLang="en-US" sz="1800">
              <a:solidFill>
                <a:schemeClr val="tx1"/>
              </a:solidFill>
              <a:ea typeface="宋体" pitchFamily="2" charset="-122"/>
            </a:endParaRPr>
          </a:p>
        </p:txBody>
      </p:sp>
      <p:sp>
        <p:nvSpPr>
          <p:cNvPr id="4" name="页脚占位符 3"/>
          <p:cNvSpPr>
            <a:spLocks noGrp="1"/>
          </p:cNvSpPr>
          <p:nvPr>
            <p:ph type="ftr" sz="quarter" idx="11"/>
          </p:nvPr>
        </p:nvSpPr>
        <p:spPr/>
        <p:txBody>
          <a:bodyPr/>
          <a:lstStyle>
            <a:lvl1pPr>
              <a:defRPr smtClean="0"/>
            </a:lvl1pPr>
          </a:lstStyle>
          <a:p>
            <a:pPr>
              <a:defRPr/>
            </a:pPr>
            <a:endParaRPr lang="zh-CN" altLang="en-US"/>
          </a:p>
        </p:txBody>
      </p:sp>
      <p:sp>
        <p:nvSpPr>
          <p:cNvPr id="5" name="灯片编号占位符 4"/>
          <p:cNvSpPr>
            <a:spLocks noGrp="1"/>
          </p:cNvSpPr>
          <p:nvPr>
            <p:ph type="sldNum" sz="quarter" idx="12"/>
          </p:nvPr>
        </p:nvSpPr>
        <p:spPr/>
        <p:txBody>
          <a:bodyPr/>
          <a:lstStyle>
            <a:lvl1pPr>
              <a:defRPr smtClean="0"/>
            </a:lvl1pPr>
          </a:lstStyle>
          <a:p>
            <a:pPr>
              <a:defRPr/>
            </a:pPr>
            <a:fld id="{0998BBE6-54D4-4AC0-9ADE-2ED8C75BF09C}" type="slidenum">
              <a:rPr lang="zh-CN" altLang="en-US"/>
              <a:pPr>
                <a:defRPr/>
              </a:pPr>
              <a:t>‹#›</a:t>
            </a:fld>
            <a:endParaRPr lang="zh-CN" altLang="en-US" sz="1800">
              <a:solidFill>
                <a:schemeClr val="tx1"/>
              </a:solidFill>
              <a:ea typeface="宋体" pitchFamily="2" charset="-122"/>
            </a:endParaRPr>
          </a:p>
        </p:txBody>
      </p:sp>
    </p:spTree>
    <p:extLst>
      <p:ext uri="{BB962C8B-B14F-4D97-AF65-F5344CB8AC3E}">
        <p14:creationId xmlns:p14="http://schemas.microsoft.com/office/powerpoint/2010/main" val="1452057938"/>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smtClean="0"/>
            </a:lvl1pPr>
          </a:lstStyle>
          <a:p>
            <a:pPr>
              <a:defRPr/>
            </a:pPr>
            <a:fld id="{7795F623-A9EE-4868-9BBE-33F2408EB25C}" type="datetime1">
              <a:rPr lang="zh-CN" altLang="en-US"/>
              <a:pPr>
                <a:defRPr/>
              </a:pPr>
              <a:t>2016/9/9 Friday</a:t>
            </a:fld>
            <a:endParaRPr lang="zh-CN" altLang="en-US" sz="1800">
              <a:solidFill>
                <a:schemeClr val="tx1"/>
              </a:solidFill>
              <a:ea typeface="宋体" pitchFamily="2" charset="-122"/>
            </a:endParaRPr>
          </a:p>
        </p:txBody>
      </p:sp>
      <p:sp>
        <p:nvSpPr>
          <p:cNvPr id="3" name="页脚占位符 2"/>
          <p:cNvSpPr>
            <a:spLocks noGrp="1"/>
          </p:cNvSpPr>
          <p:nvPr>
            <p:ph type="ftr" sz="quarter" idx="11"/>
          </p:nvPr>
        </p:nvSpPr>
        <p:spPr/>
        <p:txBody>
          <a:bodyPr/>
          <a:lstStyle>
            <a:lvl1pPr>
              <a:defRPr smtClean="0"/>
            </a:lvl1pPr>
          </a:lstStyle>
          <a:p>
            <a:pPr>
              <a:defRPr/>
            </a:pPr>
            <a:endParaRPr lang="zh-CN" altLang="en-US"/>
          </a:p>
        </p:txBody>
      </p:sp>
      <p:sp>
        <p:nvSpPr>
          <p:cNvPr id="4" name="灯片编号占位符 3"/>
          <p:cNvSpPr>
            <a:spLocks noGrp="1"/>
          </p:cNvSpPr>
          <p:nvPr>
            <p:ph type="sldNum" sz="quarter" idx="12"/>
          </p:nvPr>
        </p:nvSpPr>
        <p:spPr/>
        <p:txBody>
          <a:bodyPr/>
          <a:lstStyle>
            <a:lvl1pPr>
              <a:defRPr smtClean="0"/>
            </a:lvl1pPr>
          </a:lstStyle>
          <a:p>
            <a:pPr>
              <a:defRPr/>
            </a:pPr>
            <a:fld id="{E4B701A6-1500-47D6-8BD6-04F4FCC928B9}" type="slidenum">
              <a:rPr lang="zh-CN" altLang="en-US"/>
              <a:pPr>
                <a:defRPr/>
              </a:pPr>
              <a:t>‹#›</a:t>
            </a:fld>
            <a:endParaRPr lang="zh-CN" altLang="en-US" sz="1800">
              <a:solidFill>
                <a:schemeClr val="tx1"/>
              </a:solidFill>
              <a:ea typeface="宋体" pitchFamily="2" charset="-122"/>
            </a:endParaRPr>
          </a:p>
        </p:txBody>
      </p:sp>
    </p:spTree>
    <p:extLst>
      <p:ext uri="{BB962C8B-B14F-4D97-AF65-F5344CB8AC3E}">
        <p14:creationId xmlns:p14="http://schemas.microsoft.com/office/powerpoint/2010/main" val="1725635663"/>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smtClean="0"/>
            </a:lvl1pPr>
          </a:lstStyle>
          <a:p>
            <a:pPr>
              <a:defRPr/>
            </a:pPr>
            <a:fld id="{4D8B24E5-B37C-4647-99EC-4D2D4D4707E1}" type="datetime1">
              <a:rPr lang="zh-CN" altLang="en-US"/>
              <a:pPr>
                <a:defRPr/>
              </a:pPr>
              <a:t>2016/9/9 Friday</a:t>
            </a:fld>
            <a:endParaRPr lang="zh-CN" altLang="en-US" sz="1800">
              <a:solidFill>
                <a:schemeClr val="tx1"/>
              </a:solidFill>
              <a:ea typeface="宋体" pitchFamily="2" charset="-122"/>
            </a:endParaRPr>
          </a:p>
        </p:txBody>
      </p:sp>
      <p:sp>
        <p:nvSpPr>
          <p:cNvPr id="6" name="页脚占位符 5"/>
          <p:cNvSpPr>
            <a:spLocks noGrp="1"/>
          </p:cNvSpPr>
          <p:nvPr>
            <p:ph type="ftr" sz="quarter" idx="11"/>
          </p:nvPr>
        </p:nvSpPr>
        <p:spPr/>
        <p:txBody>
          <a:bodyPr/>
          <a:lstStyle>
            <a:lvl1pPr>
              <a:defRPr smtClean="0"/>
            </a:lvl1pPr>
          </a:lstStyle>
          <a:p>
            <a:pPr>
              <a:defRPr/>
            </a:pPr>
            <a:endParaRPr lang="zh-CN" altLang="en-US"/>
          </a:p>
        </p:txBody>
      </p:sp>
      <p:sp>
        <p:nvSpPr>
          <p:cNvPr id="7" name="灯片编号占位符 6"/>
          <p:cNvSpPr>
            <a:spLocks noGrp="1"/>
          </p:cNvSpPr>
          <p:nvPr>
            <p:ph type="sldNum" sz="quarter" idx="12"/>
          </p:nvPr>
        </p:nvSpPr>
        <p:spPr/>
        <p:txBody>
          <a:bodyPr/>
          <a:lstStyle>
            <a:lvl1pPr>
              <a:defRPr smtClean="0"/>
            </a:lvl1pPr>
          </a:lstStyle>
          <a:p>
            <a:pPr>
              <a:defRPr/>
            </a:pPr>
            <a:fld id="{BB89E7A1-83E0-40C6-8857-C17959B83920}" type="slidenum">
              <a:rPr lang="zh-CN" altLang="en-US"/>
              <a:pPr>
                <a:defRPr/>
              </a:pPr>
              <a:t>‹#›</a:t>
            </a:fld>
            <a:endParaRPr lang="zh-CN" altLang="en-US" sz="1800">
              <a:solidFill>
                <a:schemeClr val="tx1"/>
              </a:solidFill>
              <a:ea typeface="宋体" pitchFamily="2" charset="-122"/>
            </a:endParaRPr>
          </a:p>
        </p:txBody>
      </p:sp>
    </p:spTree>
    <p:extLst>
      <p:ext uri="{BB962C8B-B14F-4D97-AF65-F5344CB8AC3E}">
        <p14:creationId xmlns:p14="http://schemas.microsoft.com/office/powerpoint/2010/main" val="3375790868"/>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itchFamily="34" charset="0"/>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smtClean="0"/>
            </a:lvl1pPr>
          </a:lstStyle>
          <a:p>
            <a:pPr>
              <a:defRPr/>
            </a:pPr>
            <a:fld id="{91D7673F-CBA6-4BF4-B087-7BD5CE4C7251}" type="datetime1">
              <a:rPr lang="zh-CN" altLang="en-US"/>
              <a:pPr>
                <a:defRPr/>
              </a:pPr>
              <a:t>2016/9/9 Friday</a:t>
            </a:fld>
            <a:endParaRPr lang="zh-CN" altLang="en-US" sz="1800">
              <a:solidFill>
                <a:schemeClr val="tx1"/>
              </a:solidFill>
              <a:ea typeface="宋体" pitchFamily="2" charset="-122"/>
            </a:endParaRPr>
          </a:p>
        </p:txBody>
      </p:sp>
      <p:sp>
        <p:nvSpPr>
          <p:cNvPr id="6" name="页脚占位符 5"/>
          <p:cNvSpPr>
            <a:spLocks noGrp="1"/>
          </p:cNvSpPr>
          <p:nvPr>
            <p:ph type="ftr" sz="quarter" idx="11"/>
          </p:nvPr>
        </p:nvSpPr>
        <p:spPr/>
        <p:txBody>
          <a:bodyPr/>
          <a:lstStyle>
            <a:lvl1pPr>
              <a:defRPr smtClean="0"/>
            </a:lvl1pPr>
          </a:lstStyle>
          <a:p>
            <a:pPr>
              <a:defRPr/>
            </a:pPr>
            <a:endParaRPr lang="zh-CN" altLang="en-US"/>
          </a:p>
        </p:txBody>
      </p:sp>
      <p:sp>
        <p:nvSpPr>
          <p:cNvPr id="7" name="灯片编号占位符 6"/>
          <p:cNvSpPr>
            <a:spLocks noGrp="1"/>
          </p:cNvSpPr>
          <p:nvPr>
            <p:ph type="sldNum" sz="quarter" idx="12"/>
          </p:nvPr>
        </p:nvSpPr>
        <p:spPr/>
        <p:txBody>
          <a:bodyPr/>
          <a:lstStyle>
            <a:lvl1pPr>
              <a:defRPr smtClean="0"/>
            </a:lvl1pPr>
          </a:lstStyle>
          <a:p>
            <a:pPr>
              <a:defRPr/>
            </a:pPr>
            <a:fld id="{F3C763C7-6346-4740-A9B3-C9265093F446}" type="slidenum">
              <a:rPr lang="zh-CN" altLang="en-US"/>
              <a:pPr>
                <a:defRPr/>
              </a:pPr>
              <a:t>‹#›</a:t>
            </a:fld>
            <a:endParaRPr lang="zh-CN" altLang="en-US" sz="1800">
              <a:solidFill>
                <a:schemeClr val="tx1"/>
              </a:solidFill>
              <a:ea typeface="宋体" pitchFamily="2" charset="-122"/>
            </a:endParaRPr>
          </a:p>
        </p:txBody>
      </p:sp>
    </p:spTree>
    <p:extLst>
      <p:ext uri="{BB962C8B-B14F-4D97-AF65-F5344CB8AC3E}">
        <p14:creationId xmlns:p14="http://schemas.microsoft.com/office/powerpoint/2010/main" val="2177218593"/>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smtClean="0"/>
            </a:lvl1pPr>
          </a:lstStyle>
          <a:p>
            <a:pPr>
              <a:defRPr/>
            </a:pPr>
            <a:fld id="{A57CBBD6-62AB-4AE9-994C-BCD1D5CF1F22}" type="datetime1">
              <a:rPr lang="zh-CN" altLang="en-US"/>
              <a:pPr>
                <a:defRPr/>
              </a:pPr>
              <a:t>2016/9/9 Friday</a:t>
            </a:fld>
            <a:endParaRPr lang="zh-CN" altLang="en-US" sz="1800">
              <a:solidFill>
                <a:schemeClr val="tx1"/>
              </a:solidFill>
              <a:ea typeface="宋体" pitchFamily="2" charset="-122"/>
            </a:endParaRPr>
          </a:p>
        </p:txBody>
      </p:sp>
      <p:sp>
        <p:nvSpPr>
          <p:cNvPr id="5" name="页脚占位符 4"/>
          <p:cNvSpPr>
            <a:spLocks noGrp="1"/>
          </p:cNvSpPr>
          <p:nvPr>
            <p:ph type="ftr" sz="quarter" idx="11"/>
          </p:nvPr>
        </p:nvSpPr>
        <p:spPr/>
        <p:txBody>
          <a:bodyPr/>
          <a:lstStyle>
            <a:lvl1pPr>
              <a:defRPr smtClean="0"/>
            </a:lvl1pPr>
          </a:lstStyle>
          <a:p>
            <a:pPr>
              <a:defRPr/>
            </a:pPr>
            <a:endParaRPr lang="zh-CN" altLang="en-US"/>
          </a:p>
        </p:txBody>
      </p:sp>
      <p:sp>
        <p:nvSpPr>
          <p:cNvPr id="6" name="灯片编号占位符 5"/>
          <p:cNvSpPr>
            <a:spLocks noGrp="1"/>
          </p:cNvSpPr>
          <p:nvPr>
            <p:ph type="sldNum" sz="quarter" idx="12"/>
          </p:nvPr>
        </p:nvSpPr>
        <p:spPr/>
        <p:txBody>
          <a:bodyPr/>
          <a:lstStyle>
            <a:lvl1pPr>
              <a:defRPr smtClean="0"/>
            </a:lvl1pPr>
          </a:lstStyle>
          <a:p>
            <a:pPr>
              <a:defRPr/>
            </a:pPr>
            <a:fld id="{C2512C03-99B2-441A-9472-42DD471327AC}" type="slidenum">
              <a:rPr lang="zh-CN" altLang="en-US"/>
              <a:pPr>
                <a:defRPr/>
              </a:pPr>
              <a:t>‹#›</a:t>
            </a:fld>
            <a:endParaRPr lang="zh-CN" altLang="en-US" sz="1800">
              <a:solidFill>
                <a:schemeClr val="tx1"/>
              </a:solidFill>
              <a:ea typeface="宋体" pitchFamily="2" charset="-122"/>
            </a:endParaRPr>
          </a:p>
        </p:txBody>
      </p:sp>
    </p:spTree>
    <p:extLst>
      <p:ext uri="{BB962C8B-B14F-4D97-AF65-F5344CB8AC3E}">
        <p14:creationId xmlns:p14="http://schemas.microsoft.com/office/powerpoint/2010/main" val="3927440267"/>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smtClean="0"/>
            </a:lvl1pPr>
          </a:lstStyle>
          <a:p>
            <a:pPr>
              <a:defRPr/>
            </a:pPr>
            <a:fld id="{DC16401F-8896-439D-AE89-9E06B5E905E5}" type="datetime1">
              <a:rPr lang="zh-CN" altLang="en-US"/>
              <a:pPr>
                <a:defRPr/>
              </a:pPr>
              <a:t>2016/9/9 Friday</a:t>
            </a:fld>
            <a:endParaRPr lang="zh-CN" altLang="en-US" sz="1800">
              <a:solidFill>
                <a:schemeClr val="tx1"/>
              </a:solidFill>
              <a:ea typeface="宋体" pitchFamily="2" charset="-122"/>
            </a:endParaRPr>
          </a:p>
        </p:txBody>
      </p:sp>
      <p:sp>
        <p:nvSpPr>
          <p:cNvPr id="5" name="页脚占位符 4"/>
          <p:cNvSpPr>
            <a:spLocks noGrp="1"/>
          </p:cNvSpPr>
          <p:nvPr>
            <p:ph type="ftr" sz="quarter" idx="11"/>
          </p:nvPr>
        </p:nvSpPr>
        <p:spPr/>
        <p:txBody>
          <a:bodyPr/>
          <a:lstStyle>
            <a:lvl1pPr>
              <a:defRPr smtClean="0"/>
            </a:lvl1pPr>
          </a:lstStyle>
          <a:p>
            <a:pPr>
              <a:defRPr/>
            </a:pPr>
            <a:endParaRPr lang="zh-CN" altLang="en-US"/>
          </a:p>
        </p:txBody>
      </p:sp>
      <p:sp>
        <p:nvSpPr>
          <p:cNvPr id="6" name="灯片编号占位符 5"/>
          <p:cNvSpPr>
            <a:spLocks noGrp="1"/>
          </p:cNvSpPr>
          <p:nvPr>
            <p:ph type="sldNum" sz="quarter" idx="12"/>
          </p:nvPr>
        </p:nvSpPr>
        <p:spPr/>
        <p:txBody>
          <a:bodyPr/>
          <a:lstStyle>
            <a:lvl1pPr>
              <a:defRPr smtClean="0"/>
            </a:lvl1pPr>
          </a:lstStyle>
          <a:p>
            <a:pPr>
              <a:defRPr/>
            </a:pPr>
            <a:fld id="{5CF0480A-8314-46F5-950A-8113E6346277}" type="slidenum">
              <a:rPr lang="zh-CN" altLang="en-US"/>
              <a:pPr>
                <a:defRPr/>
              </a:pPr>
              <a:t>‹#›</a:t>
            </a:fld>
            <a:endParaRPr lang="zh-CN" altLang="en-US" sz="1800">
              <a:solidFill>
                <a:schemeClr val="tx1"/>
              </a:solidFill>
              <a:ea typeface="宋体" pitchFamily="2" charset="-122"/>
            </a:endParaRPr>
          </a:p>
        </p:txBody>
      </p:sp>
    </p:spTree>
    <p:extLst>
      <p:ext uri="{BB962C8B-B14F-4D97-AF65-F5344CB8AC3E}">
        <p14:creationId xmlns:p14="http://schemas.microsoft.com/office/powerpoint/2010/main" val="28574849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7.xml"/><Relationship Id="rId3" Type="http://schemas.openxmlformats.org/officeDocument/2006/relationships/slideLayout" Target="../slideLayouts/slideLayout102.xml"/><Relationship Id="rId7" Type="http://schemas.openxmlformats.org/officeDocument/2006/relationships/slideLayout" Target="../slideLayouts/slideLayout106.xml"/><Relationship Id="rId12" Type="http://schemas.openxmlformats.org/officeDocument/2006/relationships/theme" Target="../theme/theme10.xml"/><Relationship Id="rId2" Type="http://schemas.openxmlformats.org/officeDocument/2006/relationships/slideLayout" Target="../slideLayouts/slideLayout101.xml"/><Relationship Id="rId1" Type="http://schemas.openxmlformats.org/officeDocument/2006/relationships/slideLayout" Target="../slideLayouts/slideLayout100.xml"/><Relationship Id="rId6" Type="http://schemas.openxmlformats.org/officeDocument/2006/relationships/slideLayout" Target="../slideLayouts/slideLayout105.xml"/><Relationship Id="rId11" Type="http://schemas.openxmlformats.org/officeDocument/2006/relationships/slideLayout" Target="../slideLayouts/slideLayout110.xml"/><Relationship Id="rId5" Type="http://schemas.openxmlformats.org/officeDocument/2006/relationships/slideLayout" Target="../slideLayouts/slideLayout104.xml"/><Relationship Id="rId10" Type="http://schemas.openxmlformats.org/officeDocument/2006/relationships/slideLayout" Target="../slideLayouts/slideLayout109.xml"/><Relationship Id="rId4" Type="http://schemas.openxmlformats.org/officeDocument/2006/relationships/slideLayout" Target="../slideLayouts/slideLayout103.xml"/><Relationship Id="rId9" Type="http://schemas.openxmlformats.org/officeDocument/2006/relationships/slideLayout" Target="../slideLayouts/slideLayout108.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18.xml"/><Relationship Id="rId3" Type="http://schemas.openxmlformats.org/officeDocument/2006/relationships/slideLayout" Target="../slideLayouts/slideLayout113.xml"/><Relationship Id="rId7" Type="http://schemas.openxmlformats.org/officeDocument/2006/relationships/slideLayout" Target="../slideLayouts/slideLayout117.xml"/><Relationship Id="rId12" Type="http://schemas.openxmlformats.org/officeDocument/2006/relationships/theme" Target="../theme/theme11.xml"/><Relationship Id="rId2" Type="http://schemas.openxmlformats.org/officeDocument/2006/relationships/slideLayout" Target="../slideLayouts/slideLayout112.xml"/><Relationship Id="rId1" Type="http://schemas.openxmlformats.org/officeDocument/2006/relationships/slideLayout" Target="../slideLayouts/slideLayout111.xml"/><Relationship Id="rId6" Type="http://schemas.openxmlformats.org/officeDocument/2006/relationships/slideLayout" Target="../slideLayouts/slideLayout116.xml"/><Relationship Id="rId11" Type="http://schemas.openxmlformats.org/officeDocument/2006/relationships/slideLayout" Target="../slideLayouts/slideLayout121.xml"/><Relationship Id="rId5" Type="http://schemas.openxmlformats.org/officeDocument/2006/relationships/slideLayout" Target="../slideLayouts/slideLayout115.xml"/><Relationship Id="rId10" Type="http://schemas.openxmlformats.org/officeDocument/2006/relationships/slideLayout" Target="../slideLayouts/slideLayout120.xml"/><Relationship Id="rId4" Type="http://schemas.openxmlformats.org/officeDocument/2006/relationships/slideLayout" Target="../slideLayouts/slideLayout114.xml"/><Relationship Id="rId9" Type="http://schemas.openxmlformats.org/officeDocument/2006/relationships/slideLayout" Target="../slideLayouts/slideLayout119.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29.xml"/><Relationship Id="rId3" Type="http://schemas.openxmlformats.org/officeDocument/2006/relationships/slideLayout" Target="../slideLayouts/slideLayout124.xml"/><Relationship Id="rId7" Type="http://schemas.openxmlformats.org/officeDocument/2006/relationships/slideLayout" Target="../slideLayouts/slideLayout128.xml"/><Relationship Id="rId12" Type="http://schemas.openxmlformats.org/officeDocument/2006/relationships/theme" Target="../theme/theme12.xml"/><Relationship Id="rId2" Type="http://schemas.openxmlformats.org/officeDocument/2006/relationships/slideLayout" Target="../slideLayouts/slideLayout123.xml"/><Relationship Id="rId1" Type="http://schemas.openxmlformats.org/officeDocument/2006/relationships/slideLayout" Target="../slideLayouts/slideLayout122.xml"/><Relationship Id="rId6" Type="http://schemas.openxmlformats.org/officeDocument/2006/relationships/slideLayout" Target="../slideLayouts/slideLayout127.xml"/><Relationship Id="rId11" Type="http://schemas.openxmlformats.org/officeDocument/2006/relationships/slideLayout" Target="../slideLayouts/slideLayout132.xml"/><Relationship Id="rId5" Type="http://schemas.openxmlformats.org/officeDocument/2006/relationships/slideLayout" Target="../slideLayouts/slideLayout126.xml"/><Relationship Id="rId10" Type="http://schemas.openxmlformats.org/officeDocument/2006/relationships/slideLayout" Target="../slideLayouts/slideLayout131.xml"/><Relationship Id="rId4" Type="http://schemas.openxmlformats.org/officeDocument/2006/relationships/slideLayout" Target="../slideLayouts/slideLayout125.xml"/><Relationship Id="rId9" Type="http://schemas.openxmlformats.org/officeDocument/2006/relationships/slideLayout" Target="../slideLayouts/slideLayout130.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6.xml"/><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theme" Target="../theme/theme9.xml"/><Relationship Id="rId2" Type="http://schemas.openxmlformats.org/officeDocument/2006/relationships/slideLayout" Target="../slideLayouts/slideLayout90.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0" Type="http://schemas.openxmlformats.org/officeDocument/2006/relationships/slideLayout" Target="../slideLayouts/slideLayout98.xml"/><Relationship Id="rId4" Type="http://schemas.openxmlformats.org/officeDocument/2006/relationships/slideLayout" Target="../slideLayouts/slideLayout92.xml"/><Relationship Id="rId9" Type="http://schemas.openxmlformats.org/officeDocument/2006/relationships/slideLayout" Target="../slideLayouts/slideLayout9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rgbClr val="E8E8E6"/>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sym typeface="Calibri" pitchFamily="34" charset="0"/>
              </a:rPr>
              <a:t>单击此处编辑母版标题样式</a:t>
            </a:r>
          </a:p>
        </p:txBody>
      </p:sp>
      <p:sp>
        <p:nvSpPr>
          <p:cNvPr id="1027" name="文本占位符 2"/>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sym typeface="Calibri" pitchFamily="34" charset="0"/>
              </a:rPr>
              <a:t>单击此处编辑母版文本样式</a:t>
            </a:r>
          </a:p>
          <a:p>
            <a:pPr lvl="1"/>
            <a:r>
              <a:rPr lang="zh-CN" smtClean="0">
                <a:sym typeface="Calibri" pitchFamily="34" charset="0"/>
              </a:rPr>
              <a:t>第二级</a:t>
            </a:r>
          </a:p>
          <a:p>
            <a:pPr lvl="2"/>
            <a:r>
              <a:rPr lang="zh-CN" smtClean="0">
                <a:sym typeface="Calibri" pitchFamily="34" charset="0"/>
              </a:rPr>
              <a:t>第三级</a:t>
            </a:r>
          </a:p>
          <a:p>
            <a:pPr lvl="3"/>
            <a:r>
              <a:rPr lang="zh-CN" smtClean="0">
                <a:sym typeface="Calibri" pitchFamily="34" charset="0"/>
              </a:rPr>
              <a:t>第四级</a:t>
            </a:r>
          </a:p>
          <a:p>
            <a:pPr lvl="4"/>
            <a:r>
              <a:rPr lang="zh-CN" smtClean="0">
                <a:sym typeface="Calibri" pitchFamily="34" charset="0"/>
              </a:rPr>
              <a:t>第五级</a:t>
            </a:r>
          </a:p>
        </p:txBody>
      </p:sp>
      <p:sp>
        <p:nvSpPr>
          <p:cNvPr id="1028" name="日期占位符 2"/>
          <p:cNvSpPr>
            <a:spLocks noGrp="1" noChangeArrowheads="1"/>
          </p:cNvSpPr>
          <p:nvPr>
            <p:ph type="dt" sz="half" idx="2"/>
          </p:nvPr>
        </p:nvSpPr>
        <p:spPr bwMode="auto">
          <a:xfrm>
            <a:off x="609600" y="6356350"/>
            <a:ext cx="2844800" cy="3651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defRPr sz="1200" smtClean="0">
                <a:solidFill>
                  <a:srgbClr val="8E8E8E"/>
                </a:solidFill>
                <a:ea typeface="+mn-ea"/>
              </a:defRPr>
            </a:lvl1pPr>
          </a:lstStyle>
          <a:p>
            <a:pPr>
              <a:defRPr/>
            </a:pPr>
            <a:fld id="{DCD655BC-7F8E-4B79-B1FC-F090B98D261D}" type="datetime1">
              <a:rPr lang="zh-CN" altLang="en-US"/>
              <a:pPr>
                <a:defRPr/>
              </a:pPr>
              <a:t>2016/9/9 Friday</a:t>
            </a:fld>
            <a:endParaRPr lang="zh-CN" altLang="en-US"/>
          </a:p>
        </p:txBody>
      </p:sp>
      <p:sp>
        <p:nvSpPr>
          <p:cNvPr id="1029" name="页脚占位符 3"/>
          <p:cNvSpPr>
            <a:spLocks noGrp="1" noChangeArrowheads="1"/>
          </p:cNvSpPr>
          <p:nvPr>
            <p:ph type="ftr" sz="quarter" idx="3"/>
          </p:nvPr>
        </p:nvSpPr>
        <p:spPr bwMode="auto">
          <a:xfrm>
            <a:off x="4165600" y="6356350"/>
            <a:ext cx="3860800" cy="3651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a:defRPr sz="1200" smtClean="0">
                <a:solidFill>
                  <a:srgbClr val="8E8E8E"/>
                </a:solidFill>
                <a:ea typeface="+mn-ea"/>
              </a:defRPr>
            </a:lvl1pPr>
          </a:lstStyle>
          <a:p>
            <a:pPr>
              <a:defRPr/>
            </a:pPr>
            <a:endParaRPr lang="zh-CN" altLang="en-US"/>
          </a:p>
        </p:txBody>
      </p:sp>
      <p:sp>
        <p:nvSpPr>
          <p:cNvPr id="1030" name="灯片编号占位符 4"/>
          <p:cNvSpPr>
            <a:spLocks noGrp="1" noChangeArrowheads="1"/>
          </p:cNvSpPr>
          <p:nvPr>
            <p:ph type="sldNum" sz="quarter" idx="4"/>
          </p:nvPr>
        </p:nvSpPr>
        <p:spPr bwMode="auto">
          <a:xfrm>
            <a:off x="8737600" y="6356350"/>
            <a:ext cx="2844800" cy="3651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r">
              <a:defRPr sz="1200" smtClean="0">
                <a:solidFill>
                  <a:srgbClr val="8E8E8E"/>
                </a:solidFill>
                <a:ea typeface="+mn-ea"/>
              </a:defRPr>
            </a:lvl1pPr>
          </a:lstStyle>
          <a:p>
            <a:pPr>
              <a:defRPr/>
            </a:pPr>
            <a:fld id="{770CA98B-FCB3-47DD-AE34-5DBAAC4FC26B}"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948" r:id="rId1"/>
    <p:sldLayoutId id="2147483949" r:id="rId2"/>
    <p:sldLayoutId id="2147483950" r:id="rId3"/>
    <p:sldLayoutId id="2147483951" r:id="rId4"/>
    <p:sldLayoutId id="2147483952" r:id="rId5"/>
    <p:sldLayoutId id="2147483953" r:id="rId6"/>
    <p:sldLayoutId id="2147483954" r:id="rId7"/>
    <p:sldLayoutId id="2147483955" r:id="rId8"/>
    <p:sldLayoutId id="2147483956" r:id="rId9"/>
    <p:sldLayoutId id="2147483957" r:id="rId10"/>
    <p:sldLayoutId id="2147483958" r:id="rId11"/>
  </p:sldLayoutIdLst>
  <p:txStyles>
    <p:titleStyle>
      <a:lvl1pPr marL="914400" indent="-914400" algn="ctr" rtl="0" eaLnBrk="0" fontAlgn="base" hangingPunct="0">
        <a:spcBef>
          <a:spcPct val="0"/>
        </a:spcBef>
        <a:spcAft>
          <a:spcPct val="0"/>
        </a:spcAft>
        <a:defRPr sz="4400">
          <a:solidFill>
            <a:schemeClr val="tx1"/>
          </a:solidFill>
          <a:latin typeface="+mj-lt"/>
          <a:ea typeface="+mj-ea"/>
          <a:cs typeface="+mj-cs"/>
          <a:sym typeface="Calibri" pitchFamily="34" charset="0"/>
        </a:defRPr>
      </a:lvl1pPr>
      <a:lvl2pPr marL="914400" indent="-914400" algn="ctr" rtl="0" eaLnBrk="0" fontAlgn="base" hangingPunct="0">
        <a:spcBef>
          <a:spcPct val="0"/>
        </a:spcBef>
        <a:spcAft>
          <a:spcPct val="0"/>
        </a:spcAft>
        <a:defRPr sz="4400">
          <a:solidFill>
            <a:schemeClr val="tx1"/>
          </a:solidFill>
          <a:latin typeface="Calibri" pitchFamily="34" charset="0"/>
          <a:ea typeface="造字工房悦黑体验版常规体" pitchFamily="2" charset="-122"/>
          <a:sym typeface="Calibri" pitchFamily="34" charset="0"/>
        </a:defRPr>
      </a:lvl2pPr>
      <a:lvl3pPr marL="914400" indent="-914400" algn="ctr" rtl="0" eaLnBrk="0" fontAlgn="base" hangingPunct="0">
        <a:spcBef>
          <a:spcPct val="0"/>
        </a:spcBef>
        <a:spcAft>
          <a:spcPct val="0"/>
        </a:spcAft>
        <a:defRPr sz="4400">
          <a:solidFill>
            <a:schemeClr val="tx1"/>
          </a:solidFill>
          <a:latin typeface="Calibri" pitchFamily="34" charset="0"/>
          <a:ea typeface="造字工房悦黑体验版常规体" pitchFamily="2" charset="-122"/>
          <a:sym typeface="Calibri" pitchFamily="34" charset="0"/>
        </a:defRPr>
      </a:lvl3pPr>
      <a:lvl4pPr marL="914400" indent="-914400" algn="ctr" rtl="0" eaLnBrk="0" fontAlgn="base" hangingPunct="0">
        <a:spcBef>
          <a:spcPct val="0"/>
        </a:spcBef>
        <a:spcAft>
          <a:spcPct val="0"/>
        </a:spcAft>
        <a:defRPr sz="4400">
          <a:solidFill>
            <a:schemeClr val="tx1"/>
          </a:solidFill>
          <a:latin typeface="Calibri" pitchFamily="34" charset="0"/>
          <a:ea typeface="造字工房悦黑体验版常规体" pitchFamily="2" charset="-122"/>
          <a:sym typeface="Calibri" pitchFamily="34" charset="0"/>
        </a:defRPr>
      </a:lvl4pPr>
      <a:lvl5pPr marL="914400" indent="-914400" algn="ctr" rtl="0" eaLnBrk="0" fontAlgn="base" hangingPunct="0">
        <a:spcBef>
          <a:spcPct val="0"/>
        </a:spcBef>
        <a:spcAft>
          <a:spcPct val="0"/>
        </a:spcAft>
        <a:defRPr sz="4400">
          <a:solidFill>
            <a:schemeClr val="tx1"/>
          </a:solidFill>
          <a:latin typeface="Calibri" pitchFamily="34" charset="0"/>
          <a:ea typeface="造字工房悦黑体验版常规体" pitchFamily="2" charset="-122"/>
          <a:sym typeface="Calibri" pitchFamily="34" charset="0"/>
        </a:defRPr>
      </a:lvl5pPr>
      <a:lvl6pPr marL="1371600" indent="-914400" algn="ctr" rtl="0" eaLnBrk="0" fontAlgn="base" hangingPunct="0">
        <a:spcBef>
          <a:spcPct val="0"/>
        </a:spcBef>
        <a:spcAft>
          <a:spcPct val="0"/>
        </a:spcAft>
        <a:defRPr sz="4400">
          <a:solidFill>
            <a:schemeClr val="tx1"/>
          </a:solidFill>
          <a:latin typeface="Calibri" pitchFamily="34" charset="0"/>
          <a:ea typeface="造字工房悦黑体验版常规体" pitchFamily="2" charset="-122"/>
          <a:sym typeface="Calibri" pitchFamily="34" charset="0"/>
        </a:defRPr>
      </a:lvl6pPr>
      <a:lvl7pPr marL="1828800" indent="-914400" algn="ctr" rtl="0" eaLnBrk="0" fontAlgn="base" hangingPunct="0">
        <a:spcBef>
          <a:spcPct val="0"/>
        </a:spcBef>
        <a:spcAft>
          <a:spcPct val="0"/>
        </a:spcAft>
        <a:defRPr sz="4400">
          <a:solidFill>
            <a:schemeClr val="tx1"/>
          </a:solidFill>
          <a:latin typeface="Calibri" pitchFamily="34" charset="0"/>
          <a:ea typeface="造字工房悦黑体验版常规体" pitchFamily="2" charset="-122"/>
          <a:sym typeface="Calibri" pitchFamily="34" charset="0"/>
        </a:defRPr>
      </a:lvl7pPr>
      <a:lvl8pPr marL="2286000" indent="-914400" algn="ctr" rtl="0" eaLnBrk="0" fontAlgn="base" hangingPunct="0">
        <a:spcBef>
          <a:spcPct val="0"/>
        </a:spcBef>
        <a:spcAft>
          <a:spcPct val="0"/>
        </a:spcAft>
        <a:defRPr sz="4400">
          <a:solidFill>
            <a:schemeClr val="tx1"/>
          </a:solidFill>
          <a:latin typeface="Calibri" pitchFamily="34" charset="0"/>
          <a:ea typeface="造字工房悦黑体验版常规体" pitchFamily="2" charset="-122"/>
          <a:sym typeface="Calibri" pitchFamily="34" charset="0"/>
        </a:defRPr>
      </a:lvl8pPr>
      <a:lvl9pPr marL="2743200" indent="-914400" algn="ctr" rtl="0" eaLnBrk="0" fontAlgn="base" hangingPunct="0">
        <a:spcBef>
          <a:spcPct val="0"/>
        </a:spcBef>
        <a:spcAft>
          <a:spcPct val="0"/>
        </a:spcAft>
        <a:defRPr sz="4400">
          <a:solidFill>
            <a:schemeClr val="tx1"/>
          </a:solidFill>
          <a:latin typeface="Calibri" pitchFamily="34" charset="0"/>
          <a:ea typeface="造字工房悦黑体验版常规体" pitchFamily="2" charset="-122"/>
          <a:sym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a:solidFill>
            <a:schemeClr val="tx1"/>
          </a:solidFill>
          <a:latin typeface="+mn-lt"/>
          <a:ea typeface="+mn-ea"/>
          <a:cs typeface="+mn-cs"/>
          <a:sym typeface="Calibri" pitchFamily="34" charset="0"/>
        </a:defRPr>
      </a:lvl1pPr>
      <a:lvl2pPr marL="742950" indent="-285750" algn="l" rtl="0" eaLnBrk="0" fontAlgn="base" hangingPunct="0">
        <a:spcBef>
          <a:spcPct val="20000"/>
        </a:spcBef>
        <a:spcAft>
          <a:spcPct val="0"/>
        </a:spcAft>
        <a:buFont typeface="Arial" pitchFamily="34" charset="0"/>
        <a:buChar char="–"/>
        <a:defRPr sz="2800">
          <a:solidFill>
            <a:schemeClr val="tx1"/>
          </a:solidFill>
          <a:latin typeface="+mn-lt"/>
          <a:ea typeface="+mn-ea"/>
          <a:sym typeface="Calibri" pitchFamily="34" charset="0"/>
        </a:defRPr>
      </a:lvl2pPr>
      <a:lvl3pPr marL="1143000" indent="-228600" algn="l" rtl="0" eaLnBrk="0" fontAlgn="base" hangingPunct="0">
        <a:spcBef>
          <a:spcPct val="20000"/>
        </a:spcBef>
        <a:spcAft>
          <a:spcPct val="0"/>
        </a:spcAft>
        <a:buFont typeface="Arial" pitchFamily="34" charset="0"/>
        <a:buChar char="•"/>
        <a:defRPr sz="2400">
          <a:solidFill>
            <a:schemeClr val="tx1"/>
          </a:solidFill>
          <a:latin typeface="+mn-lt"/>
          <a:ea typeface="+mn-ea"/>
          <a:sym typeface="Calibri" pitchFamily="34" charset="0"/>
        </a:defRPr>
      </a:lvl3pPr>
      <a:lvl4pPr marL="16002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4pPr>
      <a:lvl5pPr marL="20574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5pPr>
      <a:lvl6pPr marL="25146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6pPr>
      <a:lvl7pPr marL="29718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7pPr>
      <a:lvl8pPr marL="34290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8pPr>
      <a:lvl9pPr marL="38862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bwMode="auto">
      <p:bgPr>
        <a:solidFill>
          <a:srgbClr val="E8E8E6"/>
        </a:solidFill>
        <a:effectLst/>
      </p:bgPr>
    </p:bg>
    <p:spTree>
      <p:nvGrpSpPr>
        <p:cNvPr id="1" name=""/>
        <p:cNvGrpSpPr/>
        <p:nvPr/>
      </p:nvGrpSpPr>
      <p:grpSpPr>
        <a:xfrm>
          <a:off x="0" y="0"/>
          <a:ext cx="0" cy="0"/>
          <a:chOff x="0" y="0"/>
          <a:chExt cx="0" cy="0"/>
        </a:xfrm>
      </p:grpSpPr>
      <p:sp>
        <p:nvSpPr>
          <p:cNvPr id="10242" name="标题占位符 1"/>
          <p:cNvSpPr>
            <a:spLocks noGrp="1" noChangeArrowheads="1"/>
          </p:cNvSpPr>
          <p:nvPr>
            <p:ph type="title" idx="4294967295"/>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sym typeface="Calibri" pitchFamily="34" charset="0"/>
              </a:rPr>
              <a:t>单击此处编辑母版标题样式</a:t>
            </a:r>
          </a:p>
        </p:txBody>
      </p:sp>
      <p:sp>
        <p:nvSpPr>
          <p:cNvPr id="10243" name="文本占位符 2"/>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sym typeface="Calibri" pitchFamily="34" charset="0"/>
              </a:rPr>
              <a:t>单击此处编辑母版文本样式</a:t>
            </a:r>
          </a:p>
          <a:p>
            <a:pPr lvl="1"/>
            <a:r>
              <a:rPr lang="zh-CN" smtClean="0">
                <a:sym typeface="Calibri" pitchFamily="34" charset="0"/>
              </a:rPr>
              <a:t>第二级</a:t>
            </a:r>
          </a:p>
          <a:p>
            <a:pPr lvl="2"/>
            <a:r>
              <a:rPr lang="zh-CN" smtClean="0">
                <a:sym typeface="Calibri" pitchFamily="34" charset="0"/>
              </a:rPr>
              <a:t>第三级</a:t>
            </a:r>
          </a:p>
          <a:p>
            <a:pPr lvl="3"/>
            <a:r>
              <a:rPr lang="zh-CN" smtClean="0">
                <a:sym typeface="Calibri" pitchFamily="34" charset="0"/>
              </a:rPr>
              <a:t>第四级</a:t>
            </a:r>
          </a:p>
          <a:p>
            <a:pPr lvl="4"/>
            <a:r>
              <a:rPr lang="zh-CN" smtClean="0">
                <a:sym typeface="Calibri" pitchFamily="34" charset="0"/>
              </a:rPr>
              <a:t>第五级</a:t>
            </a:r>
          </a:p>
        </p:txBody>
      </p:sp>
      <p:sp>
        <p:nvSpPr>
          <p:cNvPr id="10244" name="日期占位符 4"/>
          <p:cNvSpPr>
            <a:spLocks noGrp="1" noChangeArrowheads="1"/>
          </p:cNvSpPr>
          <p:nvPr>
            <p:ph type="dt" sz="half" idx="2"/>
          </p:nvPr>
        </p:nvSpPr>
        <p:spPr bwMode="auto">
          <a:xfrm>
            <a:off x="609600" y="6356350"/>
            <a:ext cx="2844800" cy="3651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defRPr sz="1200" smtClean="0">
                <a:solidFill>
                  <a:srgbClr val="8E8E8E"/>
                </a:solidFill>
                <a:ea typeface="+mn-ea"/>
              </a:defRPr>
            </a:lvl1pPr>
          </a:lstStyle>
          <a:p>
            <a:pPr>
              <a:defRPr/>
            </a:pPr>
            <a:fld id="{BF34EA03-ADC5-418A-A96A-2B0CFEC65D8B}" type="datetime1">
              <a:rPr lang="zh-CN" altLang="en-US"/>
              <a:pPr>
                <a:defRPr/>
              </a:pPr>
              <a:t>2016/9/9 Friday</a:t>
            </a:fld>
            <a:endParaRPr lang="zh-CN" altLang="en-US"/>
          </a:p>
        </p:txBody>
      </p:sp>
      <p:sp>
        <p:nvSpPr>
          <p:cNvPr id="10245" name="页脚占位符 5"/>
          <p:cNvSpPr>
            <a:spLocks noGrp="1" noChangeArrowheads="1"/>
          </p:cNvSpPr>
          <p:nvPr>
            <p:ph type="ftr" sz="quarter" idx="3"/>
          </p:nvPr>
        </p:nvSpPr>
        <p:spPr bwMode="auto">
          <a:xfrm>
            <a:off x="4165600" y="6356350"/>
            <a:ext cx="3860800" cy="3651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a:defRPr sz="1200" smtClean="0">
                <a:solidFill>
                  <a:srgbClr val="8E8E8E"/>
                </a:solidFill>
                <a:ea typeface="+mn-ea"/>
              </a:defRPr>
            </a:lvl1pPr>
          </a:lstStyle>
          <a:p>
            <a:pPr>
              <a:defRPr/>
            </a:pPr>
            <a:endParaRPr lang="zh-CN" altLang="en-US"/>
          </a:p>
        </p:txBody>
      </p:sp>
      <p:sp>
        <p:nvSpPr>
          <p:cNvPr id="10246" name="灯片编号占位符 6"/>
          <p:cNvSpPr>
            <a:spLocks noGrp="1" noChangeArrowheads="1"/>
          </p:cNvSpPr>
          <p:nvPr>
            <p:ph type="sldNum" sz="quarter" idx="4"/>
          </p:nvPr>
        </p:nvSpPr>
        <p:spPr bwMode="auto">
          <a:xfrm>
            <a:off x="8737600" y="6356350"/>
            <a:ext cx="2844800" cy="3651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r">
              <a:defRPr sz="1200" smtClean="0">
                <a:solidFill>
                  <a:srgbClr val="8E8E8E"/>
                </a:solidFill>
                <a:ea typeface="+mn-ea"/>
              </a:defRPr>
            </a:lvl1pPr>
          </a:lstStyle>
          <a:p>
            <a:pPr>
              <a:defRPr/>
            </a:pPr>
            <a:fld id="{9EA5D7CE-C14E-47E4-97DB-BD73BDAB23E2}"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4047" r:id="rId1"/>
    <p:sldLayoutId id="2147484048" r:id="rId2"/>
    <p:sldLayoutId id="2147484049" r:id="rId3"/>
    <p:sldLayoutId id="2147484050" r:id="rId4"/>
    <p:sldLayoutId id="2147484051" r:id="rId5"/>
    <p:sldLayoutId id="2147484052" r:id="rId6"/>
    <p:sldLayoutId id="2147484053" r:id="rId7"/>
    <p:sldLayoutId id="2147484054" r:id="rId8"/>
    <p:sldLayoutId id="2147484055" r:id="rId9"/>
    <p:sldLayoutId id="2147484056" r:id="rId10"/>
    <p:sldLayoutId id="2147484057" r:id="rId11"/>
  </p:sldLayoutIdLst>
  <p:txStyles>
    <p:titleStyle>
      <a:lvl1pPr marL="914400" indent="-914400" algn="ctr" rtl="0" eaLnBrk="0" fontAlgn="base" hangingPunct="0">
        <a:spcBef>
          <a:spcPct val="0"/>
        </a:spcBef>
        <a:spcAft>
          <a:spcPct val="0"/>
        </a:spcAft>
        <a:defRPr sz="4400">
          <a:solidFill>
            <a:schemeClr val="tx1"/>
          </a:solidFill>
          <a:latin typeface="+mj-lt"/>
          <a:ea typeface="+mj-ea"/>
          <a:cs typeface="+mj-cs"/>
          <a:sym typeface="Calibri" pitchFamily="34" charset="0"/>
        </a:defRPr>
      </a:lvl1pPr>
      <a:lvl2pPr marL="914400" indent="-914400" algn="ctr" rtl="0" eaLnBrk="0" fontAlgn="base" hangingPunct="0">
        <a:spcBef>
          <a:spcPct val="0"/>
        </a:spcBef>
        <a:spcAft>
          <a:spcPct val="0"/>
        </a:spcAft>
        <a:defRPr sz="4400">
          <a:solidFill>
            <a:schemeClr val="tx1"/>
          </a:solidFill>
          <a:latin typeface="Calibri" pitchFamily="34" charset="0"/>
          <a:ea typeface="造字工房悦黑体验版常规体" pitchFamily="2" charset="-122"/>
          <a:sym typeface="Calibri" pitchFamily="34" charset="0"/>
        </a:defRPr>
      </a:lvl2pPr>
      <a:lvl3pPr marL="914400" indent="-914400" algn="ctr" rtl="0" eaLnBrk="0" fontAlgn="base" hangingPunct="0">
        <a:spcBef>
          <a:spcPct val="0"/>
        </a:spcBef>
        <a:spcAft>
          <a:spcPct val="0"/>
        </a:spcAft>
        <a:defRPr sz="4400">
          <a:solidFill>
            <a:schemeClr val="tx1"/>
          </a:solidFill>
          <a:latin typeface="Calibri" pitchFamily="34" charset="0"/>
          <a:ea typeface="造字工房悦黑体验版常规体" pitchFamily="2" charset="-122"/>
          <a:sym typeface="Calibri" pitchFamily="34" charset="0"/>
        </a:defRPr>
      </a:lvl3pPr>
      <a:lvl4pPr marL="914400" indent="-914400" algn="ctr" rtl="0" eaLnBrk="0" fontAlgn="base" hangingPunct="0">
        <a:spcBef>
          <a:spcPct val="0"/>
        </a:spcBef>
        <a:spcAft>
          <a:spcPct val="0"/>
        </a:spcAft>
        <a:defRPr sz="4400">
          <a:solidFill>
            <a:schemeClr val="tx1"/>
          </a:solidFill>
          <a:latin typeface="Calibri" pitchFamily="34" charset="0"/>
          <a:ea typeface="造字工房悦黑体验版常规体" pitchFamily="2" charset="-122"/>
          <a:sym typeface="Calibri" pitchFamily="34" charset="0"/>
        </a:defRPr>
      </a:lvl4pPr>
      <a:lvl5pPr marL="914400" indent="-914400" algn="ctr" rtl="0" eaLnBrk="0" fontAlgn="base" hangingPunct="0">
        <a:spcBef>
          <a:spcPct val="0"/>
        </a:spcBef>
        <a:spcAft>
          <a:spcPct val="0"/>
        </a:spcAft>
        <a:defRPr sz="4400">
          <a:solidFill>
            <a:schemeClr val="tx1"/>
          </a:solidFill>
          <a:latin typeface="Calibri" pitchFamily="34" charset="0"/>
          <a:ea typeface="造字工房悦黑体验版常规体" pitchFamily="2" charset="-122"/>
          <a:sym typeface="Calibri" pitchFamily="34" charset="0"/>
        </a:defRPr>
      </a:lvl5pPr>
      <a:lvl6pPr marL="1371600" indent="-914400" algn="ctr" rtl="0" eaLnBrk="0" fontAlgn="base" hangingPunct="0">
        <a:spcBef>
          <a:spcPct val="0"/>
        </a:spcBef>
        <a:spcAft>
          <a:spcPct val="0"/>
        </a:spcAft>
        <a:defRPr sz="4400">
          <a:solidFill>
            <a:schemeClr val="tx1"/>
          </a:solidFill>
          <a:latin typeface="Calibri" pitchFamily="34" charset="0"/>
          <a:ea typeface="造字工房悦黑体验版常规体" pitchFamily="2" charset="-122"/>
          <a:sym typeface="Calibri" pitchFamily="34" charset="0"/>
        </a:defRPr>
      </a:lvl6pPr>
      <a:lvl7pPr marL="1828800" indent="-914400" algn="ctr" rtl="0" eaLnBrk="0" fontAlgn="base" hangingPunct="0">
        <a:spcBef>
          <a:spcPct val="0"/>
        </a:spcBef>
        <a:spcAft>
          <a:spcPct val="0"/>
        </a:spcAft>
        <a:defRPr sz="4400">
          <a:solidFill>
            <a:schemeClr val="tx1"/>
          </a:solidFill>
          <a:latin typeface="Calibri" pitchFamily="34" charset="0"/>
          <a:ea typeface="造字工房悦黑体验版常规体" pitchFamily="2" charset="-122"/>
          <a:sym typeface="Calibri" pitchFamily="34" charset="0"/>
        </a:defRPr>
      </a:lvl7pPr>
      <a:lvl8pPr marL="2286000" indent="-914400" algn="ctr" rtl="0" eaLnBrk="0" fontAlgn="base" hangingPunct="0">
        <a:spcBef>
          <a:spcPct val="0"/>
        </a:spcBef>
        <a:spcAft>
          <a:spcPct val="0"/>
        </a:spcAft>
        <a:defRPr sz="4400">
          <a:solidFill>
            <a:schemeClr val="tx1"/>
          </a:solidFill>
          <a:latin typeface="Calibri" pitchFamily="34" charset="0"/>
          <a:ea typeface="造字工房悦黑体验版常规体" pitchFamily="2" charset="-122"/>
          <a:sym typeface="Calibri" pitchFamily="34" charset="0"/>
        </a:defRPr>
      </a:lvl8pPr>
      <a:lvl9pPr marL="2743200" indent="-914400" algn="ctr" rtl="0" eaLnBrk="0" fontAlgn="base" hangingPunct="0">
        <a:spcBef>
          <a:spcPct val="0"/>
        </a:spcBef>
        <a:spcAft>
          <a:spcPct val="0"/>
        </a:spcAft>
        <a:defRPr sz="4400">
          <a:solidFill>
            <a:schemeClr val="tx1"/>
          </a:solidFill>
          <a:latin typeface="Calibri" pitchFamily="34" charset="0"/>
          <a:ea typeface="造字工房悦黑体验版常规体" pitchFamily="2" charset="-122"/>
          <a:sym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a:solidFill>
            <a:schemeClr val="tx1"/>
          </a:solidFill>
          <a:latin typeface="+mn-lt"/>
          <a:ea typeface="+mn-ea"/>
          <a:cs typeface="+mn-cs"/>
          <a:sym typeface="Calibri" pitchFamily="34" charset="0"/>
        </a:defRPr>
      </a:lvl1pPr>
      <a:lvl2pPr marL="742950" indent="-285750" algn="l" rtl="0" eaLnBrk="0" fontAlgn="base" hangingPunct="0">
        <a:spcBef>
          <a:spcPct val="20000"/>
        </a:spcBef>
        <a:spcAft>
          <a:spcPct val="0"/>
        </a:spcAft>
        <a:buFont typeface="Arial" pitchFamily="34" charset="0"/>
        <a:buChar char="–"/>
        <a:defRPr sz="2800">
          <a:solidFill>
            <a:schemeClr val="tx1"/>
          </a:solidFill>
          <a:latin typeface="+mn-lt"/>
          <a:ea typeface="+mn-ea"/>
          <a:sym typeface="Calibri" pitchFamily="34" charset="0"/>
        </a:defRPr>
      </a:lvl2pPr>
      <a:lvl3pPr marL="1143000" indent="-228600" algn="l" rtl="0" eaLnBrk="0" fontAlgn="base" hangingPunct="0">
        <a:spcBef>
          <a:spcPct val="20000"/>
        </a:spcBef>
        <a:spcAft>
          <a:spcPct val="0"/>
        </a:spcAft>
        <a:buFont typeface="Arial" pitchFamily="34" charset="0"/>
        <a:buChar char="•"/>
        <a:defRPr sz="2400">
          <a:solidFill>
            <a:schemeClr val="tx1"/>
          </a:solidFill>
          <a:latin typeface="+mn-lt"/>
          <a:ea typeface="+mn-ea"/>
          <a:sym typeface="Calibri" pitchFamily="34" charset="0"/>
        </a:defRPr>
      </a:lvl3pPr>
      <a:lvl4pPr marL="16002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4pPr>
      <a:lvl5pPr marL="20574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5pPr>
      <a:lvl6pPr marL="25146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6pPr>
      <a:lvl7pPr marL="29718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7pPr>
      <a:lvl8pPr marL="34290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8pPr>
      <a:lvl9pPr marL="38862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bwMode="auto">
      <p:bgPr>
        <a:solidFill>
          <a:srgbClr val="E8E8E6"/>
        </a:solidFill>
        <a:effectLst/>
      </p:bgPr>
    </p:bg>
    <p:spTree>
      <p:nvGrpSpPr>
        <p:cNvPr id="1" name=""/>
        <p:cNvGrpSpPr/>
        <p:nvPr/>
      </p:nvGrpSpPr>
      <p:grpSpPr>
        <a:xfrm>
          <a:off x="0" y="0"/>
          <a:ext cx="0" cy="0"/>
          <a:chOff x="0" y="0"/>
          <a:chExt cx="0" cy="0"/>
        </a:xfrm>
      </p:grpSpPr>
      <p:sp>
        <p:nvSpPr>
          <p:cNvPr id="11266" name="标题占位符 1"/>
          <p:cNvSpPr>
            <a:spLocks noGrp="1" noChangeArrowheads="1"/>
          </p:cNvSpPr>
          <p:nvPr>
            <p:ph type="title" idx="4294967295"/>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sym typeface="Calibri" pitchFamily="34" charset="0"/>
              </a:rPr>
              <a:t>单击此处编辑母版标题样式</a:t>
            </a:r>
          </a:p>
        </p:txBody>
      </p:sp>
      <p:sp>
        <p:nvSpPr>
          <p:cNvPr id="11267" name="文本占位符 2"/>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sym typeface="Calibri" pitchFamily="34" charset="0"/>
              </a:rPr>
              <a:t>单击此处编辑母版文本样式</a:t>
            </a:r>
          </a:p>
          <a:p>
            <a:pPr lvl="1"/>
            <a:r>
              <a:rPr lang="zh-CN" smtClean="0">
                <a:sym typeface="Calibri" pitchFamily="34" charset="0"/>
              </a:rPr>
              <a:t>第二级</a:t>
            </a:r>
          </a:p>
          <a:p>
            <a:pPr lvl="2"/>
            <a:r>
              <a:rPr lang="zh-CN" smtClean="0">
                <a:sym typeface="Calibri" pitchFamily="34" charset="0"/>
              </a:rPr>
              <a:t>第三级</a:t>
            </a:r>
          </a:p>
          <a:p>
            <a:pPr lvl="3"/>
            <a:r>
              <a:rPr lang="zh-CN" smtClean="0">
                <a:sym typeface="Calibri" pitchFamily="34" charset="0"/>
              </a:rPr>
              <a:t>第四级</a:t>
            </a:r>
          </a:p>
          <a:p>
            <a:pPr lvl="4"/>
            <a:r>
              <a:rPr lang="zh-CN" smtClean="0">
                <a:sym typeface="Calibri" pitchFamily="34" charset="0"/>
              </a:rPr>
              <a:t>第五级</a:t>
            </a:r>
          </a:p>
        </p:txBody>
      </p:sp>
      <p:sp>
        <p:nvSpPr>
          <p:cNvPr id="11268" name="日期占位符 3"/>
          <p:cNvSpPr>
            <a:spLocks noGrp="1" noChangeArrowheads="1"/>
          </p:cNvSpPr>
          <p:nvPr>
            <p:ph type="dt" sz="half" idx="2"/>
          </p:nvPr>
        </p:nvSpPr>
        <p:spPr bwMode="auto">
          <a:xfrm>
            <a:off x="609600" y="6356350"/>
            <a:ext cx="2844800" cy="3651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defRPr sz="1200" smtClean="0">
                <a:solidFill>
                  <a:srgbClr val="8E8E8E"/>
                </a:solidFill>
                <a:ea typeface="+mn-ea"/>
              </a:defRPr>
            </a:lvl1pPr>
          </a:lstStyle>
          <a:p>
            <a:pPr>
              <a:defRPr/>
            </a:pPr>
            <a:fld id="{0F224B30-C745-44F0-9C52-1D1F059DDF0E}" type="datetime1">
              <a:rPr lang="zh-CN" altLang="en-US"/>
              <a:pPr>
                <a:defRPr/>
              </a:pPr>
              <a:t>2016/9/9 Friday</a:t>
            </a:fld>
            <a:endParaRPr lang="zh-CN" altLang="en-US"/>
          </a:p>
        </p:txBody>
      </p:sp>
      <p:sp>
        <p:nvSpPr>
          <p:cNvPr id="11269" name="页脚占位符 4"/>
          <p:cNvSpPr>
            <a:spLocks noGrp="1" noChangeArrowheads="1"/>
          </p:cNvSpPr>
          <p:nvPr>
            <p:ph type="ftr" sz="quarter" idx="3"/>
          </p:nvPr>
        </p:nvSpPr>
        <p:spPr bwMode="auto">
          <a:xfrm>
            <a:off x="4165600" y="6356350"/>
            <a:ext cx="3860800" cy="3651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a:defRPr sz="1200" smtClean="0">
                <a:solidFill>
                  <a:srgbClr val="8E8E8E"/>
                </a:solidFill>
                <a:ea typeface="+mn-ea"/>
              </a:defRPr>
            </a:lvl1pPr>
          </a:lstStyle>
          <a:p>
            <a:pPr>
              <a:defRPr/>
            </a:pPr>
            <a:endParaRPr lang="zh-CN" altLang="en-US"/>
          </a:p>
        </p:txBody>
      </p:sp>
      <p:sp>
        <p:nvSpPr>
          <p:cNvPr id="11270" name="灯片编号占位符 5"/>
          <p:cNvSpPr>
            <a:spLocks noGrp="1" noChangeArrowheads="1"/>
          </p:cNvSpPr>
          <p:nvPr>
            <p:ph type="sldNum" sz="quarter" idx="4"/>
          </p:nvPr>
        </p:nvSpPr>
        <p:spPr bwMode="auto">
          <a:xfrm>
            <a:off x="8737600" y="6356350"/>
            <a:ext cx="2844800" cy="3651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r">
              <a:defRPr sz="1200" smtClean="0">
                <a:solidFill>
                  <a:srgbClr val="8E8E8E"/>
                </a:solidFill>
                <a:ea typeface="+mn-ea"/>
              </a:defRPr>
            </a:lvl1pPr>
          </a:lstStyle>
          <a:p>
            <a:pPr>
              <a:defRPr/>
            </a:pPr>
            <a:fld id="{BC9C27B1-8413-4A31-AF6E-5B984810F1B9}"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4058" r:id="rId1"/>
    <p:sldLayoutId id="2147484059" r:id="rId2"/>
    <p:sldLayoutId id="2147484060" r:id="rId3"/>
    <p:sldLayoutId id="2147484061" r:id="rId4"/>
    <p:sldLayoutId id="2147484062" r:id="rId5"/>
    <p:sldLayoutId id="2147484063" r:id="rId6"/>
    <p:sldLayoutId id="2147484064" r:id="rId7"/>
    <p:sldLayoutId id="2147484065" r:id="rId8"/>
    <p:sldLayoutId id="2147484066" r:id="rId9"/>
    <p:sldLayoutId id="2147484067" r:id="rId10"/>
    <p:sldLayoutId id="2147484068" r:id="rId11"/>
  </p:sldLayoutIdLst>
  <p:txStyles>
    <p:titleStyle>
      <a:lvl1pPr marL="914400" indent="-914400" algn="ctr" rtl="0" eaLnBrk="0" fontAlgn="base" hangingPunct="0">
        <a:spcBef>
          <a:spcPct val="0"/>
        </a:spcBef>
        <a:spcAft>
          <a:spcPct val="0"/>
        </a:spcAft>
        <a:defRPr sz="4400">
          <a:solidFill>
            <a:schemeClr val="tx1"/>
          </a:solidFill>
          <a:latin typeface="+mj-lt"/>
          <a:ea typeface="+mj-ea"/>
          <a:cs typeface="+mj-cs"/>
          <a:sym typeface="Calibri" pitchFamily="34" charset="0"/>
        </a:defRPr>
      </a:lvl1pPr>
      <a:lvl2pPr marL="914400" indent="-914400" algn="ctr" rtl="0" eaLnBrk="0" fontAlgn="base" hangingPunct="0">
        <a:spcBef>
          <a:spcPct val="0"/>
        </a:spcBef>
        <a:spcAft>
          <a:spcPct val="0"/>
        </a:spcAft>
        <a:defRPr sz="4400">
          <a:solidFill>
            <a:schemeClr val="tx1"/>
          </a:solidFill>
          <a:latin typeface="Calibri" pitchFamily="34" charset="0"/>
          <a:ea typeface="造字工房悦黑体验版常规体" pitchFamily="2" charset="-122"/>
          <a:sym typeface="Calibri" pitchFamily="34" charset="0"/>
        </a:defRPr>
      </a:lvl2pPr>
      <a:lvl3pPr marL="914400" indent="-914400" algn="ctr" rtl="0" eaLnBrk="0" fontAlgn="base" hangingPunct="0">
        <a:spcBef>
          <a:spcPct val="0"/>
        </a:spcBef>
        <a:spcAft>
          <a:spcPct val="0"/>
        </a:spcAft>
        <a:defRPr sz="4400">
          <a:solidFill>
            <a:schemeClr val="tx1"/>
          </a:solidFill>
          <a:latin typeface="Calibri" pitchFamily="34" charset="0"/>
          <a:ea typeface="造字工房悦黑体验版常规体" pitchFamily="2" charset="-122"/>
          <a:sym typeface="Calibri" pitchFamily="34" charset="0"/>
        </a:defRPr>
      </a:lvl3pPr>
      <a:lvl4pPr marL="914400" indent="-914400" algn="ctr" rtl="0" eaLnBrk="0" fontAlgn="base" hangingPunct="0">
        <a:spcBef>
          <a:spcPct val="0"/>
        </a:spcBef>
        <a:spcAft>
          <a:spcPct val="0"/>
        </a:spcAft>
        <a:defRPr sz="4400">
          <a:solidFill>
            <a:schemeClr val="tx1"/>
          </a:solidFill>
          <a:latin typeface="Calibri" pitchFamily="34" charset="0"/>
          <a:ea typeface="造字工房悦黑体验版常规体" pitchFamily="2" charset="-122"/>
          <a:sym typeface="Calibri" pitchFamily="34" charset="0"/>
        </a:defRPr>
      </a:lvl4pPr>
      <a:lvl5pPr marL="914400" indent="-914400" algn="ctr" rtl="0" eaLnBrk="0" fontAlgn="base" hangingPunct="0">
        <a:spcBef>
          <a:spcPct val="0"/>
        </a:spcBef>
        <a:spcAft>
          <a:spcPct val="0"/>
        </a:spcAft>
        <a:defRPr sz="4400">
          <a:solidFill>
            <a:schemeClr val="tx1"/>
          </a:solidFill>
          <a:latin typeface="Calibri" pitchFamily="34" charset="0"/>
          <a:ea typeface="造字工房悦黑体验版常规体" pitchFamily="2" charset="-122"/>
          <a:sym typeface="Calibri" pitchFamily="34" charset="0"/>
        </a:defRPr>
      </a:lvl5pPr>
      <a:lvl6pPr marL="1371600" indent="-914400" algn="ctr" rtl="0" eaLnBrk="0" fontAlgn="base" hangingPunct="0">
        <a:spcBef>
          <a:spcPct val="0"/>
        </a:spcBef>
        <a:spcAft>
          <a:spcPct val="0"/>
        </a:spcAft>
        <a:defRPr sz="4400">
          <a:solidFill>
            <a:schemeClr val="tx1"/>
          </a:solidFill>
          <a:latin typeface="Calibri" pitchFamily="34" charset="0"/>
          <a:ea typeface="造字工房悦黑体验版常规体" pitchFamily="2" charset="-122"/>
          <a:sym typeface="Calibri" pitchFamily="34" charset="0"/>
        </a:defRPr>
      </a:lvl6pPr>
      <a:lvl7pPr marL="1828800" indent="-914400" algn="ctr" rtl="0" eaLnBrk="0" fontAlgn="base" hangingPunct="0">
        <a:spcBef>
          <a:spcPct val="0"/>
        </a:spcBef>
        <a:spcAft>
          <a:spcPct val="0"/>
        </a:spcAft>
        <a:defRPr sz="4400">
          <a:solidFill>
            <a:schemeClr val="tx1"/>
          </a:solidFill>
          <a:latin typeface="Calibri" pitchFamily="34" charset="0"/>
          <a:ea typeface="造字工房悦黑体验版常规体" pitchFamily="2" charset="-122"/>
          <a:sym typeface="Calibri" pitchFamily="34" charset="0"/>
        </a:defRPr>
      </a:lvl7pPr>
      <a:lvl8pPr marL="2286000" indent="-914400" algn="ctr" rtl="0" eaLnBrk="0" fontAlgn="base" hangingPunct="0">
        <a:spcBef>
          <a:spcPct val="0"/>
        </a:spcBef>
        <a:spcAft>
          <a:spcPct val="0"/>
        </a:spcAft>
        <a:defRPr sz="4400">
          <a:solidFill>
            <a:schemeClr val="tx1"/>
          </a:solidFill>
          <a:latin typeface="Calibri" pitchFamily="34" charset="0"/>
          <a:ea typeface="造字工房悦黑体验版常规体" pitchFamily="2" charset="-122"/>
          <a:sym typeface="Calibri" pitchFamily="34" charset="0"/>
        </a:defRPr>
      </a:lvl8pPr>
      <a:lvl9pPr marL="2743200" indent="-914400" algn="ctr" rtl="0" eaLnBrk="0" fontAlgn="base" hangingPunct="0">
        <a:spcBef>
          <a:spcPct val="0"/>
        </a:spcBef>
        <a:spcAft>
          <a:spcPct val="0"/>
        </a:spcAft>
        <a:defRPr sz="4400">
          <a:solidFill>
            <a:schemeClr val="tx1"/>
          </a:solidFill>
          <a:latin typeface="Calibri" pitchFamily="34" charset="0"/>
          <a:ea typeface="造字工房悦黑体验版常规体" pitchFamily="2" charset="-122"/>
          <a:sym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a:solidFill>
            <a:schemeClr val="tx1"/>
          </a:solidFill>
          <a:latin typeface="+mn-lt"/>
          <a:ea typeface="+mn-ea"/>
          <a:cs typeface="+mn-cs"/>
          <a:sym typeface="Calibri" pitchFamily="34" charset="0"/>
        </a:defRPr>
      </a:lvl1pPr>
      <a:lvl2pPr marL="742950" indent="-285750" algn="l" rtl="0" eaLnBrk="0" fontAlgn="base" hangingPunct="0">
        <a:spcBef>
          <a:spcPct val="20000"/>
        </a:spcBef>
        <a:spcAft>
          <a:spcPct val="0"/>
        </a:spcAft>
        <a:buFont typeface="Arial" pitchFamily="34" charset="0"/>
        <a:buChar char="–"/>
        <a:defRPr sz="2800">
          <a:solidFill>
            <a:schemeClr val="tx1"/>
          </a:solidFill>
          <a:latin typeface="+mn-lt"/>
          <a:ea typeface="+mn-ea"/>
          <a:sym typeface="Calibri" pitchFamily="34" charset="0"/>
        </a:defRPr>
      </a:lvl2pPr>
      <a:lvl3pPr marL="1143000" indent="-228600" algn="l" rtl="0" eaLnBrk="0" fontAlgn="base" hangingPunct="0">
        <a:spcBef>
          <a:spcPct val="20000"/>
        </a:spcBef>
        <a:spcAft>
          <a:spcPct val="0"/>
        </a:spcAft>
        <a:buFont typeface="Arial" pitchFamily="34" charset="0"/>
        <a:buChar char="•"/>
        <a:defRPr sz="2400">
          <a:solidFill>
            <a:schemeClr val="tx1"/>
          </a:solidFill>
          <a:latin typeface="+mn-lt"/>
          <a:ea typeface="+mn-ea"/>
          <a:sym typeface="Calibri" pitchFamily="34" charset="0"/>
        </a:defRPr>
      </a:lvl3pPr>
      <a:lvl4pPr marL="16002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4pPr>
      <a:lvl5pPr marL="20574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5pPr>
      <a:lvl6pPr marL="25146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6pPr>
      <a:lvl7pPr marL="29718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7pPr>
      <a:lvl8pPr marL="34290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8pPr>
      <a:lvl9pPr marL="38862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bwMode="auto">
      <p:bgPr>
        <a:solidFill>
          <a:srgbClr val="E8E8E6"/>
        </a:solidFill>
        <a:effectLst/>
      </p:bgPr>
    </p:bg>
    <p:spTree>
      <p:nvGrpSpPr>
        <p:cNvPr id="1" name=""/>
        <p:cNvGrpSpPr/>
        <p:nvPr/>
      </p:nvGrpSpPr>
      <p:grpSpPr>
        <a:xfrm>
          <a:off x="0" y="0"/>
          <a:ext cx="0" cy="0"/>
          <a:chOff x="0" y="0"/>
          <a:chExt cx="0" cy="0"/>
        </a:xfrm>
      </p:grpSpPr>
      <p:sp>
        <p:nvSpPr>
          <p:cNvPr id="12290" name="标题占位符 1"/>
          <p:cNvSpPr>
            <a:spLocks noGrp="1" noChangeArrowheads="1"/>
          </p:cNvSpPr>
          <p:nvPr>
            <p:ph type="title" idx="4294967295"/>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sym typeface="Calibri" pitchFamily="34" charset="0"/>
              </a:rPr>
              <a:t>单击此处编辑母版标题样式</a:t>
            </a:r>
          </a:p>
        </p:txBody>
      </p:sp>
      <p:sp>
        <p:nvSpPr>
          <p:cNvPr id="12291" name="文本占位符 2"/>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sym typeface="Calibri" pitchFamily="34" charset="0"/>
              </a:rPr>
              <a:t>单击此处编辑母版文本样式</a:t>
            </a:r>
          </a:p>
          <a:p>
            <a:pPr lvl="1"/>
            <a:r>
              <a:rPr lang="zh-CN" smtClean="0">
                <a:sym typeface="Calibri" pitchFamily="34" charset="0"/>
              </a:rPr>
              <a:t>第二级</a:t>
            </a:r>
          </a:p>
          <a:p>
            <a:pPr lvl="2"/>
            <a:r>
              <a:rPr lang="zh-CN" smtClean="0">
                <a:sym typeface="Calibri" pitchFamily="34" charset="0"/>
              </a:rPr>
              <a:t>第三级</a:t>
            </a:r>
          </a:p>
          <a:p>
            <a:pPr lvl="3"/>
            <a:r>
              <a:rPr lang="zh-CN" smtClean="0">
                <a:sym typeface="Calibri" pitchFamily="34" charset="0"/>
              </a:rPr>
              <a:t>第四级</a:t>
            </a:r>
          </a:p>
          <a:p>
            <a:pPr lvl="4"/>
            <a:r>
              <a:rPr lang="zh-CN" smtClean="0">
                <a:sym typeface="Calibri" pitchFamily="34" charset="0"/>
              </a:rPr>
              <a:t>第五级</a:t>
            </a:r>
          </a:p>
        </p:txBody>
      </p:sp>
      <p:sp>
        <p:nvSpPr>
          <p:cNvPr id="12292" name="日期占位符 3"/>
          <p:cNvSpPr>
            <a:spLocks noGrp="1" noChangeArrowheads="1"/>
          </p:cNvSpPr>
          <p:nvPr>
            <p:ph type="dt" sz="half" idx="2"/>
          </p:nvPr>
        </p:nvSpPr>
        <p:spPr bwMode="auto">
          <a:xfrm>
            <a:off x="609600" y="6356350"/>
            <a:ext cx="2844800" cy="3651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defRPr sz="1200" smtClean="0">
                <a:solidFill>
                  <a:srgbClr val="8E8E8E"/>
                </a:solidFill>
                <a:ea typeface="+mn-ea"/>
              </a:defRPr>
            </a:lvl1pPr>
          </a:lstStyle>
          <a:p>
            <a:pPr>
              <a:defRPr/>
            </a:pPr>
            <a:fld id="{511EDE21-D94F-4452-A73C-864A650F2014}" type="datetime1">
              <a:rPr lang="zh-CN" altLang="en-US"/>
              <a:pPr>
                <a:defRPr/>
              </a:pPr>
              <a:t>2016/9/9 Friday</a:t>
            </a:fld>
            <a:endParaRPr lang="zh-CN" altLang="en-US"/>
          </a:p>
        </p:txBody>
      </p:sp>
      <p:sp>
        <p:nvSpPr>
          <p:cNvPr id="12293" name="页脚占位符 4"/>
          <p:cNvSpPr>
            <a:spLocks noGrp="1" noChangeArrowheads="1"/>
          </p:cNvSpPr>
          <p:nvPr>
            <p:ph type="ftr" sz="quarter" idx="3"/>
          </p:nvPr>
        </p:nvSpPr>
        <p:spPr bwMode="auto">
          <a:xfrm>
            <a:off x="4165600" y="6356350"/>
            <a:ext cx="3860800" cy="3651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a:defRPr sz="1200" smtClean="0">
                <a:solidFill>
                  <a:srgbClr val="8E8E8E"/>
                </a:solidFill>
                <a:ea typeface="+mn-ea"/>
              </a:defRPr>
            </a:lvl1pPr>
          </a:lstStyle>
          <a:p>
            <a:pPr>
              <a:defRPr/>
            </a:pPr>
            <a:endParaRPr lang="zh-CN" altLang="en-US"/>
          </a:p>
        </p:txBody>
      </p:sp>
      <p:sp>
        <p:nvSpPr>
          <p:cNvPr id="12294" name="灯片编号占位符 5"/>
          <p:cNvSpPr>
            <a:spLocks noGrp="1" noChangeArrowheads="1"/>
          </p:cNvSpPr>
          <p:nvPr>
            <p:ph type="sldNum" sz="quarter" idx="4"/>
          </p:nvPr>
        </p:nvSpPr>
        <p:spPr bwMode="auto">
          <a:xfrm>
            <a:off x="8737600" y="6356350"/>
            <a:ext cx="2844800" cy="3651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r">
              <a:defRPr sz="1200" smtClean="0">
                <a:solidFill>
                  <a:srgbClr val="8E8E8E"/>
                </a:solidFill>
                <a:ea typeface="+mn-ea"/>
              </a:defRPr>
            </a:lvl1pPr>
          </a:lstStyle>
          <a:p>
            <a:pPr>
              <a:defRPr/>
            </a:pPr>
            <a:fld id="{049F1F70-FD45-4F75-9672-13FE5C877359}"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4069" r:id="rId1"/>
    <p:sldLayoutId id="2147484070" r:id="rId2"/>
    <p:sldLayoutId id="2147484071" r:id="rId3"/>
    <p:sldLayoutId id="2147484072" r:id="rId4"/>
    <p:sldLayoutId id="2147484073" r:id="rId5"/>
    <p:sldLayoutId id="2147484074" r:id="rId6"/>
    <p:sldLayoutId id="2147484075" r:id="rId7"/>
    <p:sldLayoutId id="2147484076" r:id="rId8"/>
    <p:sldLayoutId id="2147484077" r:id="rId9"/>
    <p:sldLayoutId id="2147484078" r:id="rId10"/>
    <p:sldLayoutId id="2147484079" r:id="rId11"/>
  </p:sldLayoutIdLst>
  <p:txStyles>
    <p:titleStyle>
      <a:lvl1pPr marL="914400" indent="-914400" algn="ctr" rtl="0" eaLnBrk="0" fontAlgn="base" hangingPunct="0">
        <a:spcBef>
          <a:spcPct val="0"/>
        </a:spcBef>
        <a:spcAft>
          <a:spcPct val="0"/>
        </a:spcAft>
        <a:defRPr sz="4400">
          <a:solidFill>
            <a:schemeClr val="tx1"/>
          </a:solidFill>
          <a:latin typeface="+mj-lt"/>
          <a:ea typeface="+mj-ea"/>
          <a:cs typeface="+mj-cs"/>
          <a:sym typeface="Calibri" pitchFamily="34" charset="0"/>
        </a:defRPr>
      </a:lvl1pPr>
      <a:lvl2pPr marL="914400" indent="-914400" algn="ctr" rtl="0" eaLnBrk="0" fontAlgn="base" hangingPunct="0">
        <a:spcBef>
          <a:spcPct val="0"/>
        </a:spcBef>
        <a:spcAft>
          <a:spcPct val="0"/>
        </a:spcAft>
        <a:defRPr sz="4400">
          <a:solidFill>
            <a:schemeClr val="tx1"/>
          </a:solidFill>
          <a:latin typeface="Calibri" pitchFamily="34" charset="0"/>
          <a:ea typeface="造字工房悦黑体验版常规体" pitchFamily="2" charset="-122"/>
          <a:sym typeface="Calibri" pitchFamily="34" charset="0"/>
        </a:defRPr>
      </a:lvl2pPr>
      <a:lvl3pPr marL="914400" indent="-914400" algn="ctr" rtl="0" eaLnBrk="0" fontAlgn="base" hangingPunct="0">
        <a:spcBef>
          <a:spcPct val="0"/>
        </a:spcBef>
        <a:spcAft>
          <a:spcPct val="0"/>
        </a:spcAft>
        <a:defRPr sz="4400">
          <a:solidFill>
            <a:schemeClr val="tx1"/>
          </a:solidFill>
          <a:latin typeface="Calibri" pitchFamily="34" charset="0"/>
          <a:ea typeface="造字工房悦黑体验版常规体" pitchFamily="2" charset="-122"/>
          <a:sym typeface="Calibri" pitchFamily="34" charset="0"/>
        </a:defRPr>
      </a:lvl3pPr>
      <a:lvl4pPr marL="914400" indent="-914400" algn="ctr" rtl="0" eaLnBrk="0" fontAlgn="base" hangingPunct="0">
        <a:spcBef>
          <a:spcPct val="0"/>
        </a:spcBef>
        <a:spcAft>
          <a:spcPct val="0"/>
        </a:spcAft>
        <a:defRPr sz="4400">
          <a:solidFill>
            <a:schemeClr val="tx1"/>
          </a:solidFill>
          <a:latin typeface="Calibri" pitchFamily="34" charset="0"/>
          <a:ea typeface="造字工房悦黑体验版常规体" pitchFamily="2" charset="-122"/>
          <a:sym typeface="Calibri" pitchFamily="34" charset="0"/>
        </a:defRPr>
      </a:lvl4pPr>
      <a:lvl5pPr marL="914400" indent="-914400" algn="ctr" rtl="0" eaLnBrk="0" fontAlgn="base" hangingPunct="0">
        <a:spcBef>
          <a:spcPct val="0"/>
        </a:spcBef>
        <a:spcAft>
          <a:spcPct val="0"/>
        </a:spcAft>
        <a:defRPr sz="4400">
          <a:solidFill>
            <a:schemeClr val="tx1"/>
          </a:solidFill>
          <a:latin typeface="Calibri" pitchFamily="34" charset="0"/>
          <a:ea typeface="造字工房悦黑体验版常规体" pitchFamily="2" charset="-122"/>
          <a:sym typeface="Calibri" pitchFamily="34" charset="0"/>
        </a:defRPr>
      </a:lvl5pPr>
      <a:lvl6pPr marL="1371600" indent="-914400" algn="ctr" rtl="0" eaLnBrk="0" fontAlgn="base" hangingPunct="0">
        <a:spcBef>
          <a:spcPct val="0"/>
        </a:spcBef>
        <a:spcAft>
          <a:spcPct val="0"/>
        </a:spcAft>
        <a:defRPr sz="4400">
          <a:solidFill>
            <a:schemeClr val="tx1"/>
          </a:solidFill>
          <a:latin typeface="Calibri" pitchFamily="34" charset="0"/>
          <a:ea typeface="造字工房悦黑体验版常规体" pitchFamily="2" charset="-122"/>
          <a:sym typeface="Calibri" pitchFamily="34" charset="0"/>
        </a:defRPr>
      </a:lvl6pPr>
      <a:lvl7pPr marL="1828800" indent="-914400" algn="ctr" rtl="0" eaLnBrk="0" fontAlgn="base" hangingPunct="0">
        <a:spcBef>
          <a:spcPct val="0"/>
        </a:spcBef>
        <a:spcAft>
          <a:spcPct val="0"/>
        </a:spcAft>
        <a:defRPr sz="4400">
          <a:solidFill>
            <a:schemeClr val="tx1"/>
          </a:solidFill>
          <a:latin typeface="Calibri" pitchFamily="34" charset="0"/>
          <a:ea typeface="造字工房悦黑体验版常规体" pitchFamily="2" charset="-122"/>
          <a:sym typeface="Calibri" pitchFamily="34" charset="0"/>
        </a:defRPr>
      </a:lvl7pPr>
      <a:lvl8pPr marL="2286000" indent="-914400" algn="ctr" rtl="0" eaLnBrk="0" fontAlgn="base" hangingPunct="0">
        <a:spcBef>
          <a:spcPct val="0"/>
        </a:spcBef>
        <a:spcAft>
          <a:spcPct val="0"/>
        </a:spcAft>
        <a:defRPr sz="4400">
          <a:solidFill>
            <a:schemeClr val="tx1"/>
          </a:solidFill>
          <a:latin typeface="Calibri" pitchFamily="34" charset="0"/>
          <a:ea typeface="造字工房悦黑体验版常规体" pitchFamily="2" charset="-122"/>
          <a:sym typeface="Calibri" pitchFamily="34" charset="0"/>
        </a:defRPr>
      </a:lvl8pPr>
      <a:lvl9pPr marL="2743200" indent="-914400" algn="ctr" rtl="0" eaLnBrk="0" fontAlgn="base" hangingPunct="0">
        <a:spcBef>
          <a:spcPct val="0"/>
        </a:spcBef>
        <a:spcAft>
          <a:spcPct val="0"/>
        </a:spcAft>
        <a:defRPr sz="4400">
          <a:solidFill>
            <a:schemeClr val="tx1"/>
          </a:solidFill>
          <a:latin typeface="Calibri" pitchFamily="34" charset="0"/>
          <a:ea typeface="造字工房悦黑体验版常规体" pitchFamily="2" charset="-122"/>
          <a:sym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a:solidFill>
            <a:schemeClr val="tx1"/>
          </a:solidFill>
          <a:latin typeface="+mn-lt"/>
          <a:ea typeface="+mn-ea"/>
          <a:cs typeface="+mn-cs"/>
          <a:sym typeface="Calibri" pitchFamily="34" charset="0"/>
        </a:defRPr>
      </a:lvl1pPr>
      <a:lvl2pPr marL="742950" indent="-285750" algn="l" rtl="0" eaLnBrk="0" fontAlgn="base" hangingPunct="0">
        <a:spcBef>
          <a:spcPct val="20000"/>
        </a:spcBef>
        <a:spcAft>
          <a:spcPct val="0"/>
        </a:spcAft>
        <a:buFont typeface="Arial" pitchFamily="34" charset="0"/>
        <a:buChar char="–"/>
        <a:defRPr sz="2800">
          <a:solidFill>
            <a:schemeClr val="tx1"/>
          </a:solidFill>
          <a:latin typeface="+mn-lt"/>
          <a:ea typeface="+mn-ea"/>
          <a:sym typeface="Calibri" pitchFamily="34" charset="0"/>
        </a:defRPr>
      </a:lvl2pPr>
      <a:lvl3pPr marL="1143000" indent="-228600" algn="l" rtl="0" eaLnBrk="0" fontAlgn="base" hangingPunct="0">
        <a:spcBef>
          <a:spcPct val="20000"/>
        </a:spcBef>
        <a:spcAft>
          <a:spcPct val="0"/>
        </a:spcAft>
        <a:buFont typeface="Arial" pitchFamily="34" charset="0"/>
        <a:buChar char="•"/>
        <a:defRPr sz="2400">
          <a:solidFill>
            <a:schemeClr val="tx1"/>
          </a:solidFill>
          <a:latin typeface="+mn-lt"/>
          <a:ea typeface="+mn-ea"/>
          <a:sym typeface="Calibri" pitchFamily="34" charset="0"/>
        </a:defRPr>
      </a:lvl3pPr>
      <a:lvl4pPr marL="16002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4pPr>
      <a:lvl5pPr marL="20574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5pPr>
      <a:lvl6pPr marL="25146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6pPr>
      <a:lvl7pPr marL="29718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7pPr>
      <a:lvl8pPr marL="34290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8pPr>
      <a:lvl9pPr marL="38862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solidFill>
          <a:srgbClr val="E8E8E6"/>
        </a:solidFill>
        <a:effectLst/>
      </p:bgPr>
    </p:bg>
    <p:spTree>
      <p:nvGrpSpPr>
        <p:cNvPr id="1" name=""/>
        <p:cNvGrpSpPr/>
        <p:nvPr/>
      </p:nvGrpSpPr>
      <p:grpSpPr>
        <a:xfrm>
          <a:off x="0" y="0"/>
          <a:ext cx="0" cy="0"/>
          <a:chOff x="0" y="0"/>
          <a:chExt cx="0" cy="0"/>
        </a:xfrm>
      </p:grpSpPr>
      <p:sp>
        <p:nvSpPr>
          <p:cNvPr id="2050" name="标题占位符 1"/>
          <p:cNvSpPr>
            <a:spLocks noGrp="1" noChangeArrowheads="1"/>
          </p:cNvSpPr>
          <p:nvPr>
            <p:ph type="title" idx="4294967295"/>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sym typeface="Calibri" pitchFamily="34" charset="0"/>
              </a:rPr>
              <a:t>单击此处编辑母版标题样式</a:t>
            </a:r>
          </a:p>
        </p:txBody>
      </p:sp>
      <p:sp>
        <p:nvSpPr>
          <p:cNvPr id="2051" name="文本占位符 2"/>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sym typeface="Calibri" pitchFamily="34" charset="0"/>
              </a:rPr>
              <a:t>单击此处编辑母版文本样式</a:t>
            </a:r>
          </a:p>
          <a:p>
            <a:pPr lvl="1"/>
            <a:r>
              <a:rPr lang="zh-CN" smtClean="0">
                <a:sym typeface="Calibri" pitchFamily="34" charset="0"/>
              </a:rPr>
              <a:t>第二级</a:t>
            </a:r>
          </a:p>
          <a:p>
            <a:pPr lvl="2"/>
            <a:r>
              <a:rPr lang="zh-CN" smtClean="0">
                <a:sym typeface="Calibri" pitchFamily="34" charset="0"/>
              </a:rPr>
              <a:t>第三级</a:t>
            </a:r>
          </a:p>
          <a:p>
            <a:pPr lvl="3"/>
            <a:r>
              <a:rPr lang="zh-CN" smtClean="0">
                <a:sym typeface="Calibri" pitchFamily="34" charset="0"/>
              </a:rPr>
              <a:t>第四级</a:t>
            </a:r>
          </a:p>
          <a:p>
            <a:pPr lvl="4"/>
            <a:r>
              <a:rPr lang="zh-CN" smtClean="0">
                <a:sym typeface="Calibri" pitchFamily="34" charset="0"/>
              </a:rPr>
              <a:t>第五级</a:t>
            </a:r>
          </a:p>
        </p:txBody>
      </p:sp>
      <p:sp>
        <p:nvSpPr>
          <p:cNvPr id="2052" name="日期占位符 3"/>
          <p:cNvSpPr>
            <a:spLocks noGrp="1" noChangeArrowheads="1"/>
          </p:cNvSpPr>
          <p:nvPr>
            <p:ph type="dt" sz="half" idx="2"/>
          </p:nvPr>
        </p:nvSpPr>
        <p:spPr bwMode="auto">
          <a:xfrm>
            <a:off x="609600" y="6356350"/>
            <a:ext cx="2844800" cy="3651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defRPr sz="1200" smtClean="0">
                <a:solidFill>
                  <a:srgbClr val="8E8E8E"/>
                </a:solidFill>
                <a:ea typeface="+mn-ea"/>
              </a:defRPr>
            </a:lvl1pPr>
          </a:lstStyle>
          <a:p>
            <a:pPr>
              <a:defRPr/>
            </a:pPr>
            <a:fld id="{43707129-C4E1-4728-97CD-BBBE30861891}" type="datetime1">
              <a:rPr lang="zh-CN" altLang="en-US"/>
              <a:pPr>
                <a:defRPr/>
              </a:pPr>
              <a:t>2016/9/9 Friday</a:t>
            </a:fld>
            <a:endParaRPr lang="zh-CN" altLang="en-US"/>
          </a:p>
        </p:txBody>
      </p:sp>
      <p:sp>
        <p:nvSpPr>
          <p:cNvPr id="2053" name="页脚占位符 4"/>
          <p:cNvSpPr>
            <a:spLocks noGrp="1" noChangeArrowheads="1"/>
          </p:cNvSpPr>
          <p:nvPr>
            <p:ph type="ftr" sz="quarter" idx="3"/>
          </p:nvPr>
        </p:nvSpPr>
        <p:spPr bwMode="auto">
          <a:xfrm>
            <a:off x="4165600" y="6356350"/>
            <a:ext cx="3860800" cy="3651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a:defRPr sz="1200" smtClean="0">
                <a:solidFill>
                  <a:srgbClr val="8E8E8E"/>
                </a:solidFill>
                <a:ea typeface="+mn-ea"/>
              </a:defRPr>
            </a:lvl1pPr>
          </a:lstStyle>
          <a:p>
            <a:pPr>
              <a:defRPr/>
            </a:pPr>
            <a:endParaRPr lang="zh-CN" altLang="en-US"/>
          </a:p>
        </p:txBody>
      </p:sp>
      <p:sp>
        <p:nvSpPr>
          <p:cNvPr id="2054" name="灯片编号占位符 5"/>
          <p:cNvSpPr>
            <a:spLocks noGrp="1" noChangeArrowheads="1"/>
          </p:cNvSpPr>
          <p:nvPr>
            <p:ph type="sldNum" sz="quarter" idx="4"/>
          </p:nvPr>
        </p:nvSpPr>
        <p:spPr bwMode="auto">
          <a:xfrm>
            <a:off x="8737600" y="6356350"/>
            <a:ext cx="2844800" cy="3651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r">
              <a:defRPr sz="1200" smtClean="0">
                <a:solidFill>
                  <a:srgbClr val="8E8E8E"/>
                </a:solidFill>
                <a:ea typeface="+mn-ea"/>
              </a:defRPr>
            </a:lvl1pPr>
          </a:lstStyle>
          <a:p>
            <a:pPr>
              <a:defRPr/>
            </a:pPr>
            <a:fld id="{3398E88B-BA29-4C7E-A2A5-0E2011C7EF8B}"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959" r:id="rId1"/>
    <p:sldLayoutId id="2147483960" r:id="rId2"/>
    <p:sldLayoutId id="2147483961" r:id="rId3"/>
    <p:sldLayoutId id="2147483962" r:id="rId4"/>
    <p:sldLayoutId id="2147483963" r:id="rId5"/>
    <p:sldLayoutId id="2147483964" r:id="rId6"/>
    <p:sldLayoutId id="2147483965" r:id="rId7"/>
    <p:sldLayoutId id="2147483966" r:id="rId8"/>
    <p:sldLayoutId id="2147483967" r:id="rId9"/>
    <p:sldLayoutId id="2147483968" r:id="rId10"/>
    <p:sldLayoutId id="2147483969" r:id="rId11"/>
  </p:sldLayoutIdLst>
  <p:txStyles>
    <p:titleStyle>
      <a:lvl1pPr marL="914400" indent="-914400" algn="ctr" rtl="0" eaLnBrk="0" fontAlgn="base" hangingPunct="0">
        <a:spcBef>
          <a:spcPct val="0"/>
        </a:spcBef>
        <a:spcAft>
          <a:spcPct val="0"/>
        </a:spcAft>
        <a:defRPr sz="4400">
          <a:solidFill>
            <a:schemeClr val="tx1"/>
          </a:solidFill>
          <a:latin typeface="+mj-lt"/>
          <a:ea typeface="+mj-ea"/>
          <a:cs typeface="+mj-cs"/>
          <a:sym typeface="Calibri" pitchFamily="34" charset="0"/>
        </a:defRPr>
      </a:lvl1pPr>
      <a:lvl2pPr marL="914400" indent="-914400" algn="ctr" rtl="0" eaLnBrk="0" fontAlgn="base" hangingPunct="0">
        <a:spcBef>
          <a:spcPct val="0"/>
        </a:spcBef>
        <a:spcAft>
          <a:spcPct val="0"/>
        </a:spcAft>
        <a:defRPr sz="4400">
          <a:solidFill>
            <a:schemeClr val="tx1"/>
          </a:solidFill>
          <a:latin typeface="Calibri" pitchFamily="34" charset="0"/>
          <a:ea typeface="造字工房悦黑体验版常规体" pitchFamily="2" charset="-122"/>
          <a:sym typeface="Calibri" pitchFamily="34" charset="0"/>
        </a:defRPr>
      </a:lvl2pPr>
      <a:lvl3pPr marL="914400" indent="-914400" algn="ctr" rtl="0" eaLnBrk="0" fontAlgn="base" hangingPunct="0">
        <a:spcBef>
          <a:spcPct val="0"/>
        </a:spcBef>
        <a:spcAft>
          <a:spcPct val="0"/>
        </a:spcAft>
        <a:defRPr sz="4400">
          <a:solidFill>
            <a:schemeClr val="tx1"/>
          </a:solidFill>
          <a:latin typeface="Calibri" pitchFamily="34" charset="0"/>
          <a:ea typeface="造字工房悦黑体验版常规体" pitchFamily="2" charset="-122"/>
          <a:sym typeface="Calibri" pitchFamily="34" charset="0"/>
        </a:defRPr>
      </a:lvl3pPr>
      <a:lvl4pPr marL="914400" indent="-914400" algn="ctr" rtl="0" eaLnBrk="0" fontAlgn="base" hangingPunct="0">
        <a:spcBef>
          <a:spcPct val="0"/>
        </a:spcBef>
        <a:spcAft>
          <a:spcPct val="0"/>
        </a:spcAft>
        <a:defRPr sz="4400">
          <a:solidFill>
            <a:schemeClr val="tx1"/>
          </a:solidFill>
          <a:latin typeface="Calibri" pitchFamily="34" charset="0"/>
          <a:ea typeface="造字工房悦黑体验版常规体" pitchFamily="2" charset="-122"/>
          <a:sym typeface="Calibri" pitchFamily="34" charset="0"/>
        </a:defRPr>
      </a:lvl4pPr>
      <a:lvl5pPr marL="914400" indent="-914400" algn="ctr" rtl="0" eaLnBrk="0" fontAlgn="base" hangingPunct="0">
        <a:spcBef>
          <a:spcPct val="0"/>
        </a:spcBef>
        <a:spcAft>
          <a:spcPct val="0"/>
        </a:spcAft>
        <a:defRPr sz="4400">
          <a:solidFill>
            <a:schemeClr val="tx1"/>
          </a:solidFill>
          <a:latin typeface="Calibri" pitchFamily="34" charset="0"/>
          <a:ea typeface="造字工房悦黑体验版常规体" pitchFamily="2" charset="-122"/>
          <a:sym typeface="Calibri" pitchFamily="34" charset="0"/>
        </a:defRPr>
      </a:lvl5pPr>
      <a:lvl6pPr marL="1371600" indent="-914400" algn="ctr" rtl="0" eaLnBrk="0" fontAlgn="base" hangingPunct="0">
        <a:spcBef>
          <a:spcPct val="0"/>
        </a:spcBef>
        <a:spcAft>
          <a:spcPct val="0"/>
        </a:spcAft>
        <a:defRPr sz="4400">
          <a:solidFill>
            <a:schemeClr val="tx1"/>
          </a:solidFill>
          <a:latin typeface="Calibri" pitchFamily="34" charset="0"/>
          <a:ea typeface="造字工房悦黑体验版常规体" pitchFamily="2" charset="-122"/>
          <a:sym typeface="Calibri" pitchFamily="34" charset="0"/>
        </a:defRPr>
      </a:lvl6pPr>
      <a:lvl7pPr marL="1828800" indent="-914400" algn="ctr" rtl="0" eaLnBrk="0" fontAlgn="base" hangingPunct="0">
        <a:spcBef>
          <a:spcPct val="0"/>
        </a:spcBef>
        <a:spcAft>
          <a:spcPct val="0"/>
        </a:spcAft>
        <a:defRPr sz="4400">
          <a:solidFill>
            <a:schemeClr val="tx1"/>
          </a:solidFill>
          <a:latin typeface="Calibri" pitchFamily="34" charset="0"/>
          <a:ea typeface="造字工房悦黑体验版常规体" pitchFamily="2" charset="-122"/>
          <a:sym typeface="Calibri" pitchFamily="34" charset="0"/>
        </a:defRPr>
      </a:lvl7pPr>
      <a:lvl8pPr marL="2286000" indent="-914400" algn="ctr" rtl="0" eaLnBrk="0" fontAlgn="base" hangingPunct="0">
        <a:spcBef>
          <a:spcPct val="0"/>
        </a:spcBef>
        <a:spcAft>
          <a:spcPct val="0"/>
        </a:spcAft>
        <a:defRPr sz="4400">
          <a:solidFill>
            <a:schemeClr val="tx1"/>
          </a:solidFill>
          <a:latin typeface="Calibri" pitchFamily="34" charset="0"/>
          <a:ea typeface="造字工房悦黑体验版常规体" pitchFamily="2" charset="-122"/>
          <a:sym typeface="Calibri" pitchFamily="34" charset="0"/>
        </a:defRPr>
      </a:lvl8pPr>
      <a:lvl9pPr marL="2743200" indent="-914400" algn="ctr" rtl="0" eaLnBrk="0" fontAlgn="base" hangingPunct="0">
        <a:spcBef>
          <a:spcPct val="0"/>
        </a:spcBef>
        <a:spcAft>
          <a:spcPct val="0"/>
        </a:spcAft>
        <a:defRPr sz="4400">
          <a:solidFill>
            <a:schemeClr val="tx1"/>
          </a:solidFill>
          <a:latin typeface="Calibri" pitchFamily="34" charset="0"/>
          <a:ea typeface="造字工房悦黑体验版常规体" pitchFamily="2" charset="-122"/>
          <a:sym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a:solidFill>
            <a:schemeClr val="tx1"/>
          </a:solidFill>
          <a:latin typeface="+mn-lt"/>
          <a:ea typeface="+mn-ea"/>
          <a:cs typeface="+mn-cs"/>
          <a:sym typeface="Calibri" pitchFamily="34" charset="0"/>
        </a:defRPr>
      </a:lvl1pPr>
      <a:lvl2pPr marL="742950" indent="-285750" algn="l" rtl="0" eaLnBrk="0" fontAlgn="base" hangingPunct="0">
        <a:spcBef>
          <a:spcPct val="20000"/>
        </a:spcBef>
        <a:spcAft>
          <a:spcPct val="0"/>
        </a:spcAft>
        <a:buFont typeface="Arial" pitchFamily="34" charset="0"/>
        <a:buChar char="–"/>
        <a:defRPr sz="2800">
          <a:solidFill>
            <a:schemeClr val="tx1"/>
          </a:solidFill>
          <a:latin typeface="+mn-lt"/>
          <a:ea typeface="+mn-ea"/>
          <a:sym typeface="Calibri" pitchFamily="34" charset="0"/>
        </a:defRPr>
      </a:lvl2pPr>
      <a:lvl3pPr marL="1143000" indent="-228600" algn="l" rtl="0" eaLnBrk="0" fontAlgn="base" hangingPunct="0">
        <a:spcBef>
          <a:spcPct val="20000"/>
        </a:spcBef>
        <a:spcAft>
          <a:spcPct val="0"/>
        </a:spcAft>
        <a:buFont typeface="Arial" pitchFamily="34" charset="0"/>
        <a:buChar char="•"/>
        <a:defRPr sz="2400">
          <a:solidFill>
            <a:schemeClr val="tx1"/>
          </a:solidFill>
          <a:latin typeface="+mn-lt"/>
          <a:ea typeface="+mn-ea"/>
          <a:sym typeface="Calibri" pitchFamily="34" charset="0"/>
        </a:defRPr>
      </a:lvl3pPr>
      <a:lvl4pPr marL="16002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4pPr>
      <a:lvl5pPr marL="20574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5pPr>
      <a:lvl6pPr marL="25146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6pPr>
      <a:lvl7pPr marL="29718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7pPr>
      <a:lvl8pPr marL="34290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8pPr>
      <a:lvl9pPr marL="38862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bwMode="auto">
      <p:bgPr>
        <a:solidFill>
          <a:srgbClr val="E8E8E6"/>
        </a:solidFill>
        <a:effectLst/>
      </p:bgPr>
    </p:bg>
    <p:spTree>
      <p:nvGrpSpPr>
        <p:cNvPr id="1" name=""/>
        <p:cNvGrpSpPr/>
        <p:nvPr/>
      </p:nvGrpSpPr>
      <p:grpSpPr>
        <a:xfrm>
          <a:off x="0" y="0"/>
          <a:ext cx="0" cy="0"/>
          <a:chOff x="0" y="0"/>
          <a:chExt cx="0" cy="0"/>
        </a:xfrm>
      </p:grpSpPr>
      <p:sp>
        <p:nvSpPr>
          <p:cNvPr id="3074" name="标题占位符 1"/>
          <p:cNvSpPr>
            <a:spLocks noGrp="1" noChangeArrowheads="1"/>
          </p:cNvSpPr>
          <p:nvPr>
            <p:ph type="title" idx="4294967295"/>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sym typeface="Calibri" pitchFamily="34" charset="0"/>
              </a:rPr>
              <a:t>单击此处编辑母版标题样式</a:t>
            </a:r>
          </a:p>
        </p:txBody>
      </p:sp>
      <p:sp>
        <p:nvSpPr>
          <p:cNvPr id="3075" name="文本占位符 2"/>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sym typeface="Calibri" pitchFamily="34" charset="0"/>
              </a:rPr>
              <a:t>单击此处编辑母版文本样式</a:t>
            </a:r>
          </a:p>
          <a:p>
            <a:pPr lvl="1"/>
            <a:r>
              <a:rPr lang="zh-CN" smtClean="0">
                <a:sym typeface="Calibri" pitchFamily="34" charset="0"/>
              </a:rPr>
              <a:t>第二级</a:t>
            </a:r>
          </a:p>
          <a:p>
            <a:pPr lvl="2"/>
            <a:r>
              <a:rPr lang="zh-CN" smtClean="0">
                <a:sym typeface="Calibri" pitchFamily="34" charset="0"/>
              </a:rPr>
              <a:t>第三级</a:t>
            </a:r>
          </a:p>
          <a:p>
            <a:pPr lvl="3"/>
            <a:r>
              <a:rPr lang="zh-CN" smtClean="0">
                <a:sym typeface="Calibri" pitchFamily="34" charset="0"/>
              </a:rPr>
              <a:t>第四级</a:t>
            </a:r>
          </a:p>
          <a:p>
            <a:pPr lvl="4"/>
            <a:r>
              <a:rPr lang="zh-CN" smtClean="0">
                <a:sym typeface="Calibri" pitchFamily="34" charset="0"/>
              </a:rPr>
              <a:t>第五级</a:t>
            </a:r>
          </a:p>
        </p:txBody>
      </p:sp>
      <p:sp>
        <p:nvSpPr>
          <p:cNvPr id="3076" name="日期占位符 3"/>
          <p:cNvSpPr>
            <a:spLocks noGrp="1" noChangeArrowheads="1"/>
          </p:cNvSpPr>
          <p:nvPr>
            <p:ph type="dt" sz="half" idx="2"/>
          </p:nvPr>
        </p:nvSpPr>
        <p:spPr bwMode="auto">
          <a:xfrm>
            <a:off x="609600" y="6356350"/>
            <a:ext cx="2844800" cy="3651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defRPr sz="1200" smtClean="0">
                <a:solidFill>
                  <a:srgbClr val="8E8E8E"/>
                </a:solidFill>
                <a:ea typeface="+mn-ea"/>
              </a:defRPr>
            </a:lvl1pPr>
          </a:lstStyle>
          <a:p>
            <a:pPr>
              <a:defRPr/>
            </a:pPr>
            <a:fld id="{2C2CFD20-7668-49A3-9B7D-6EA443BFCD02}" type="datetime1">
              <a:rPr lang="zh-CN" altLang="en-US"/>
              <a:pPr>
                <a:defRPr/>
              </a:pPr>
              <a:t>2016/9/9 Friday</a:t>
            </a:fld>
            <a:endParaRPr lang="zh-CN" altLang="en-US"/>
          </a:p>
        </p:txBody>
      </p:sp>
      <p:sp>
        <p:nvSpPr>
          <p:cNvPr id="3077" name="页脚占位符 4"/>
          <p:cNvSpPr>
            <a:spLocks noGrp="1" noChangeArrowheads="1"/>
          </p:cNvSpPr>
          <p:nvPr>
            <p:ph type="ftr" sz="quarter" idx="3"/>
          </p:nvPr>
        </p:nvSpPr>
        <p:spPr bwMode="auto">
          <a:xfrm>
            <a:off x="4165600" y="6356350"/>
            <a:ext cx="3860800" cy="3651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a:defRPr sz="1200" smtClean="0">
                <a:solidFill>
                  <a:srgbClr val="8E8E8E"/>
                </a:solidFill>
                <a:ea typeface="+mn-ea"/>
              </a:defRPr>
            </a:lvl1pPr>
          </a:lstStyle>
          <a:p>
            <a:pPr>
              <a:defRPr/>
            </a:pPr>
            <a:endParaRPr lang="zh-CN" altLang="en-US"/>
          </a:p>
        </p:txBody>
      </p:sp>
      <p:sp>
        <p:nvSpPr>
          <p:cNvPr id="3078" name="灯片编号占位符 5"/>
          <p:cNvSpPr>
            <a:spLocks noGrp="1" noChangeArrowheads="1"/>
          </p:cNvSpPr>
          <p:nvPr>
            <p:ph type="sldNum" sz="quarter" idx="4"/>
          </p:nvPr>
        </p:nvSpPr>
        <p:spPr bwMode="auto">
          <a:xfrm>
            <a:off x="8737600" y="6356350"/>
            <a:ext cx="2844800" cy="3651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r">
              <a:defRPr sz="1200" smtClean="0">
                <a:solidFill>
                  <a:srgbClr val="8E8E8E"/>
                </a:solidFill>
                <a:ea typeface="+mn-ea"/>
              </a:defRPr>
            </a:lvl1pPr>
          </a:lstStyle>
          <a:p>
            <a:pPr>
              <a:defRPr/>
            </a:pPr>
            <a:fld id="{D509B005-1B56-4D74-9794-A17B5734D437}"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970" r:id="rId1"/>
    <p:sldLayoutId id="2147483971" r:id="rId2"/>
    <p:sldLayoutId id="2147483972" r:id="rId3"/>
    <p:sldLayoutId id="2147483973" r:id="rId4"/>
    <p:sldLayoutId id="2147483974" r:id="rId5"/>
    <p:sldLayoutId id="2147483975" r:id="rId6"/>
    <p:sldLayoutId id="2147483976" r:id="rId7"/>
    <p:sldLayoutId id="2147483977" r:id="rId8"/>
    <p:sldLayoutId id="2147483978" r:id="rId9"/>
    <p:sldLayoutId id="2147483979" r:id="rId10"/>
    <p:sldLayoutId id="2147483980" r:id="rId11"/>
  </p:sldLayoutIdLst>
  <p:txStyles>
    <p:titleStyle>
      <a:lvl1pPr marL="914400" indent="-914400" algn="ctr" rtl="0" eaLnBrk="0" fontAlgn="base" hangingPunct="0">
        <a:spcBef>
          <a:spcPct val="0"/>
        </a:spcBef>
        <a:spcAft>
          <a:spcPct val="0"/>
        </a:spcAft>
        <a:defRPr sz="4400">
          <a:solidFill>
            <a:schemeClr val="tx1"/>
          </a:solidFill>
          <a:latin typeface="+mj-lt"/>
          <a:ea typeface="+mj-ea"/>
          <a:cs typeface="+mj-cs"/>
          <a:sym typeface="Calibri" pitchFamily="34" charset="0"/>
        </a:defRPr>
      </a:lvl1pPr>
      <a:lvl2pPr marL="914400" indent="-914400" algn="ctr" rtl="0" eaLnBrk="0" fontAlgn="base" hangingPunct="0">
        <a:spcBef>
          <a:spcPct val="0"/>
        </a:spcBef>
        <a:spcAft>
          <a:spcPct val="0"/>
        </a:spcAft>
        <a:defRPr sz="4400">
          <a:solidFill>
            <a:schemeClr val="tx1"/>
          </a:solidFill>
          <a:latin typeface="Calibri" pitchFamily="34" charset="0"/>
          <a:ea typeface="造字工房悦黑体验版常规体" pitchFamily="2" charset="-122"/>
          <a:sym typeface="Calibri" pitchFamily="34" charset="0"/>
        </a:defRPr>
      </a:lvl2pPr>
      <a:lvl3pPr marL="914400" indent="-914400" algn="ctr" rtl="0" eaLnBrk="0" fontAlgn="base" hangingPunct="0">
        <a:spcBef>
          <a:spcPct val="0"/>
        </a:spcBef>
        <a:spcAft>
          <a:spcPct val="0"/>
        </a:spcAft>
        <a:defRPr sz="4400">
          <a:solidFill>
            <a:schemeClr val="tx1"/>
          </a:solidFill>
          <a:latin typeface="Calibri" pitchFamily="34" charset="0"/>
          <a:ea typeface="造字工房悦黑体验版常规体" pitchFamily="2" charset="-122"/>
          <a:sym typeface="Calibri" pitchFamily="34" charset="0"/>
        </a:defRPr>
      </a:lvl3pPr>
      <a:lvl4pPr marL="914400" indent="-914400" algn="ctr" rtl="0" eaLnBrk="0" fontAlgn="base" hangingPunct="0">
        <a:spcBef>
          <a:spcPct val="0"/>
        </a:spcBef>
        <a:spcAft>
          <a:spcPct val="0"/>
        </a:spcAft>
        <a:defRPr sz="4400">
          <a:solidFill>
            <a:schemeClr val="tx1"/>
          </a:solidFill>
          <a:latin typeface="Calibri" pitchFamily="34" charset="0"/>
          <a:ea typeface="造字工房悦黑体验版常规体" pitchFamily="2" charset="-122"/>
          <a:sym typeface="Calibri" pitchFamily="34" charset="0"/>
        </a:defRPr>
      </a:lvl4pPr>
      <a:lvl5pPr marL="914400" indent="-914400" algn="ctr" rtl="0" eaLnBrk="0" fontAlgn="base" hangingPunct="0">
        <a:spcBef>
          <a:spcPct val="0"/>
        </a:spcBef>
        <a:spcAft>
          <a:spcPct val="0"/>
        </a:spcAft>
        <a:defRPr sz="4400">
          <a:solidFill>
            <a:schemeClr val="tx1"/>
          </a:solidFill>
          <a:latin typeface="Calibri" pitchFamily="34" charset="0"/>
          <a:ea typeface="造字工房悦黑体验版常规体" pitchFamily="2" charset="-122"/>
          <a:sym typeface="Calibri" pitchFamily="34" charset="0"/>
        </a:defRPr>
      </a:lvl5pPr>
      <a:lvl6pPr marL="1371600" indent="-914400" algn="ctr" rtl="0" eaLnBrk="0" fontAlgn="base" hangingPunct="0">
        <a:spcBef>
          <a:spcPct val="0"/>
        </a:spcBef>
        <a:spcAft>
          <a:spcPct val="0"/>
        </a:spcAft>
        <a:defRPr sz="4400">
          <a:solidFill>
            <a:schemeClr val="tx1"/>
          </a:solidFill>
          <a:latin typeface="Calibri" pitchFamily="34" charset="0"/>
          <a:ea typeface="造字工房悦黑体验版常规体" pitchFamily="2" charset="-122"/>
          <a:sym typeface="Calibri" pitchFamily="34" charset="0"/>
        </a:defRPr>
      </a:lvl6pPr>
      <a:lvl7pPr marL="1828800" indent="-914400" algn="ctr" rtl="0" eaLnBrk="0" fontAlgn="base" hangingPunct="0">
        <a:spcBef>
          <a:spcPct val="0"/>
        </a:spcBef>
        <a:spcAft>
          <a:spcPct val="0"/>
        </a:spcAft>
        <a:defRPr sz="4400">
          <a:solidFill>
            <a:schemeClr val="tx1"/>
          </a:solidFill>
          <a:latin typeface="Calibri" pitchFamily="34" charset="0"/>
          <a:ea typeface="造字工房悦黑体验版常规体" pitchFamily="2" charset="-122"/>
          <a:sym typeface="Calibri" pitchFamily="34" charset="0"/>
        </a:defRPr>
      </a:lvl7pPr>
      <a:lvl8pPr marL="2286000" indent="-914400" algn="ctr" rtl="0" eaLnBrk="0" fontAlgn="base" hangingPunct="0">
        <a:spcBef>
          <a:spcPct val="0"/>
        </a:spcBef>
        <a:spcAft>
          <a:spcPct val="0"/>
        </a:spcAft>
        <a:defRPr sz="4400">
          <a:solidFill>
            <a:schemeClr val="tx1"/>
          </a:solidFill>
          <a:latin typeface="Calibri" pitchFamily="34" charset="0"/>
          <a:ea typeface="造字工房悦黑体验版常规体" pitchFamily="2" charset="-122"/>
          <a:sym typeface="Calibri" pitchFamily="34" charset="0"/>
        </a:defRPr>
      </a:lvl8pPr>
      <a:lvl9pPr marL="2743200" indent="-914400" algn="ctr" rtl="0" eaLnBrk="0" fontAlgn="base" hangingPunct="0">
        <a:spcBef>
          <a:spcPct val="0"/>
        </a:spcBef>
        <a:spcAft>
          <a:spcPct val="0"/>
        </a:spcAft>
        <a:defRPr sz="4400">
          <a:solidFill>
            <a:schemeClr val="tx1"/>
          </a:solidFill>
          <a:latin typeface="Calibri" pitchFamily="34" charset="0"/>
          <a:ea typeface="造字工房悦黑体验版常规体" pitchFamily="2" charset="-122"/>
          <a:sym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a:solidFill>
            <a:schemeClr val="tx1"/>
          </a:solidFill>
          <a:latin typeface="+mn-lt"/>
          <a:ea typeface="+mn-ea"/>
          <a:cs typeface="+mn-cs"/>
          <a:sym typeface="Calibri" pitchFamily="34" charset="0"/>
        </a:defRPr>
      </a:lvl1pPr>
      <a:lvl2pPr marL="742950" indent="-285750" algn="l" rtl="0" eaLnBrk="0" fontAlgn="base" hangingPunct="0">
        <a:spcBef>
          <a:spcPct val="20000"/>
        </a:spcBef>
        <a:spcAft>
          <a:spcPct val="0"/>
        </a:spcAft>
        <a:buFont typeface="Arial" pitchFamily="34" charset="0"/>
        <a:buChar char="–"/>
        <a:defRPr sz="2800">
          <a:solidFill>
            <a:schemeClr val="tx1"/>
          </a:solidFill>
          <a:latin typeface="+mn-lt"/>
          <a:ea typeface="+mn-ea"/>
          <a:sym typeface="Calibri" pitchFamily="34" charset="0"/>
        </a:defRPr>
      </a:lvl2pPr>
      <a:lvl3pPr marL="1143000" indent="-228600" algn="l" rtl="0" eaLnBrk="0" fontAlgn="base" hangingPunct="0">
        <a:spcBef>
          <a:spcPct val="20000"/>
        </a:spcBef>
        <a:spcAft>
          <a:spcPct val="0"/>
        </a:spcAft>
        <a:buFont typeface="Arial" pitchFamily="34" charset="0"/>
        <a:buChar char="•"/>
        <a:defRPr sz="2400">
          <a:solidFill>
            <a:schemeClr val="tx1"/>
          </a:solidFill>
          <a:latin typeface="+mn-lt"/>
          <a:ea typeface="+mn-ea"/>
          <a:sym typeface="Calibri" pitchFamily="34" charset="0"/>
        </a:defRPr>
      </a:lvl3pPr>
      <a:lvl4pPr marL="16002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4pPr>
      <a:lvl5pPr marL="20574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5pPr>
      <a:lvl6pPr marL="25146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6pPr>
      <a:lvl7pPr marL="29718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7pPr>
      <a:lvl8pPr marL="34290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8pPr>
      <a:lvl9pPr marL="38862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bwMode="auto">
      <p:bgPr>
        <a:solidFill>
          <a:srgbClr val="E8E8E6"/>
        </a:solidFill>
        <a:effectLst/>
      </p:bgPr>
    </p:bg>
    <p:spTree>
      <p:nvGrpSpPr>
        <p:cNvPr id="1" name=""/>
        <p:cNvGrpSpPr/>
        <p:nvPr/>
      </p:nvGrpSpPr>
      <p:grpSpPr>
        <a:xfrm>
          <a:off x="0" y="0"/>
          <a:ext cx="0" cy="0"/>
          <a:chOff x="0" y="0"/>
          <a:chExt cx="0" cy="0"/>
        </a:xfrm>
      </p:grpSpPr>
      <p:sp>
        <p:nvSpPr>
          <p:cNvPr id="4098" name="标题占位符 1"/>
          <p:cNvSpPr>
            <a:spLocks noGrp="1" noChangeArrowheads="1"/>
          </p:cNvSpPr>
          <p:nvPr>
            <p:ph type="title" idx="4294967295"/>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sym typeface="Calibri" pitchFamily="34" charset="0"/>
              </a:rPr>
              <a:t>单击此处编辑母版标题样式</a:t>
            </a:r>
          </a:p>
        </p:txBody>
      </p:sp>
      <p:sp>
        <p:nvSpPr>
          <p:cNvPr id="4099" name="文本占位符 2"/>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sym typeface="Calibri" pitchFamily="34" charset="0"/>
              </a:rPr>
              <a:t>单击此处编辑母版文本样式</a:t>
            </a:r>
          </a:p>
          <a:p>
            <a:pPr lvl="1"/>
            <a:r>
              <a:rPr lang="zh-CN" smtClean="0">
                <a:sym typeface="Calibri" pitchFamily="34" charset="0"/>
              </a:rPr>
              <a:t>第二级</a:t>
            </a:r>
          </a:p>
          <a:p>
            <a:pPr lvl="2"/>
            <a:r>
              <a:rPr lang="zh-CN" smtClean="0">
                <a:sym typeface="Calibri" pitchFamily="34" charset="0"/>
              </a:rPr>
              <a:t>第三级</a:t>
            </a:r>
          </a:p>
          <a:p>
            <a:pPr lvl="3"/>
            <a:r>
              <a:rPr lang="zh-CN" smtClean="0">
                <a:sym typeface="Calibri" pitchFamily="34" charset="0"/>
              </a:rPr>
              <a:t>第四级</a:t>
            </a:r>
          </a:p>
          <a:p>
            <a:pPr lvl="4"/>
            <a:r>
              <a:rPr lang="zh-CN" smtClean="0">
                <a:sym typeface="Calibri" pitchFamily="34" charset="0"/>
              </a:rPr>
              <a:t>第五级</a:t>
            </a:r>
          </a:p>
        </p:txBody>
      </p:sp>
      <p:sp>
        <p:nvSpPr>
          <p:cNvPr id="4100" name="日期占位符 3"/>
          <p:cNvSpPr>
            <a:spLocks noGrp="1" noChangeArrowheads="1"/>
          </p:cNvSpPr>
          <p:nvPr>
            <p:ph type="dt" sz="half" idx="2"/>
          </p:nvPr>
        </p:nvSpPr>
        <p:spPr bwMode="auto">
          <a:xfrm>
            <a:off x="609600" y="6356350"/>
            <a:ext cx="2844800" cy="3651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defRPr sz="1200" smtClean="0">
                <a:solidFill>
                  <a:srgbClr val="8E8E8E"/>
                </a:solidFill>
                <a:ea typeface="+mn-ea"/>
              </a:defRPr>
            </a:lvl1pPr>
          </a:lstStyle>
          <a:p>
            <a:pPr>
              <a:defRPr/>
            </a:pPr>
            <a:fld id="{63C2CF11-140F-4BE4-B0C8-465316FD14AE}" type="datetime1">
              <a:rPr lang="zh-CN" altLang="en-US"/>
              <a:pPr>
                <a:defRPr/>
              </a:pPr>
              <a:t>2016/9/9 Friday</a:t>
            </a:fld>
            <a:endParaRPr lang="zh-CN" altLang="en-US"/>
          </a:p>
        </p:txBody>
      </p:sp>
      <p:sp>
        <p:nvSpPr>
          <p:cNvPr id="4101" name="页脚占位符 4"/>
          <p:cNvSpPr>
            <a:spLocks noGrp="1" noChangeArrowheads="1"/>
          </p:cNvSpPr>
          <p:nvPr>
            <p:ph type="ftr" sz="quarter" idx="3"/>
          </p:nvPr>
        </p:nvSpPr>
        <p:spPr bwMode="auto">
          <a:xfrm>
            <a:off x="4165600" y="6356350"/>
            <a:ext cx="3860800" cy="3651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a:defRPr sz="1200" smtClean="0">
                <a:solidFill>
                  <a:srgbClr val="8E8E8E"/>
                </a:solidFill>
                <a:ea typeface="+mn-ea"/>
              </a:defRPr>
            </a:lvl1pPr>
          </a:lstStyle>
          <a:p>
            <a:pPr>
              <a:defRPr/>
            </a:pPr>
            <a:endParaRPr lang="zh-CN" altLang="en-US"/>
          </a:p>
        </p:txBody>
      </p:sp>
      <p:sp>
        <p:nvSpPr>
          <p:cNvPr id="4102" name="灯片编号占位符 5"/>
          <p:cNvSpPr>
            <a:spLocks noGrp="1" noChangeArrowheads="1"/>
          </p:cNvSpPr>
          <p:nvPr>
            <p:ph type="sldNum" sz="quarter" idx="4"/>
          </p:nvPr>
        </p:nvSpPr>
        <p:spPr bwMode="auto">
          <a:xfrm>
            <a:off x="8737600" y="6356350"/>
            <a:ext cx="2844800" cy="3651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r">
              <a:defRPr sz="1200" smtClean="0">
                <a:solidFill>
                  <a:srgbClr val="8E8E8E"/>
                </a:solidFill>
                <a:ea typeface="+mn-ea"/>
              </a:defRPr>
            </a:lvl1pPr>
          </a:lstStyle>
          <a:p>
            <a:pPr>
              <a:defRPr/>
            </a:pPr>
            <a:fld id="{435E8C7C-6F04-4574-A602-5539B42976FB}"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981" r:id="rId1"/>
    <p:sldLayoutId id="2147483982" r:id="rId2"/>
    <p:sldLayoutId id="2147483983" r:id="rId3"/>
    <p:sldLayoutId id="2147483984" r:id="rId4"/>
    <p:sldLayoutId id="2147483985" r:id="rId5"/>
    <p:sldLayoutId id="2147483986" r:id="rId6"/>
    <p:sldLayoutId id="2147483987" r:id="rId7"/>
    <p:sldLayoutId id="2147483988" r:id="rId8"/>
    <p:sldLayoutId id="2147483989" r:id="rId9"/>
    <p:sldLayoutId id="2147483990" r:id="rId10"/>
    <p:sldLayoutId id="2147483991" r:id="rId11"/>
  </p:sldLayoutIdLst>
  <p:txStyles>
    <p:titleStyle>
      <a:lvl1pPr marL="914400" indent="-914400" algn="ctr" rtl="0" eaLnBrk="0" fontAlgn="base" hangingPunct="0">
        <a:spcBef>
          <a:spcPct val="0"/>
        </a:spcBef>
        <a:spcAft>
          <a:spcPct val="0"/>
        </a:spcAft>
        <a:defRPr sz="4400">
          <a:solidFill>
            <a:schemeClr val="tx1"/>
          </a:solidFill>
          <a:latin typeface="+mj-lt"/>
          <a:ea typeface="+mj-ea"/>
          <a:cs typeface="+mj-cs"/>
          <a:sym typeface="Calibri" pitchFamily="34" charset="0"/>
        </a:defRPr>
      </a:lvl1pPr>
      <a:lvl2pPr marL="914400" indent="-914400" algn="ctr" rtl="0" eaLnBrk="0" fontAlgn="base" hangingPunct="0">
        <a:spcBef>
          <a:spcPct val="0"/>
        </a:spcBef>
        <a:spcAft>
          <a:spcPct val="0"/>
        </a:spcAft>
        <a:defRPr sz="4400">
          <a:solidFill>
            <a:schemeClr val="tx1"/>
          </a:solidFill>
          <a:latin typeface="Calibri" pitchFamily="34" charset="0"/>
          <a:ea typeface="造字工房悦黑体验版常规体" pitchFamily="2" charset="-122"/>
          <a:sym typeface="Calibri" pitchFamily="34" charset="0"/>
        </a:defRPr>
      </a:lvl2pPr>
      <a:lvl3pPr marL="914400" indent="-914400" algn="ctr" rtl="0" eaLnBrk="0" fontAlgn="base" hangingPunct="0">
        <a:spcBef>
          <a:spcPct val="0"/>
        </a:spcBef>
        <a:spcAft>
          <a:spcPct val="0"/>
        </a:spcAft>
        <a:defRPr sz="4400">
          <a:solidFill>
            <a:schemeClr val="tx1"/>
          </a:solidFill>
          <a:latin typeface="Calibri" pitchFamily="34" charset="0"/>
          <a:ea typeface="造字工房悦黑体验版常规体" pitchFamily="2" charset="-122"/>
          <a:sym typeface="Calibri" pitchFamily="34" charset="0"/>
        </a:defRPr>
      </a:lvl3pPr>
      <a:lvl4pPr marL="914400" indent="-914400" algn="ctr" rtl="0" eaLnBrk="0" fontAlgn="base" hangingPunct="0">
        <a:spcBef>
          <a:spcPct val="0"/>
        </a:spcBef>
        <a:spcAft>
          <a:spcPct val="0"/>
        </a:spcAft>
        <a:defRPr sz="4400">
          <a:solidFill>
            <a:schemeClr val="tx1"/>
          </a:solidFill>
          <a:latin typeface="Calibri" pitchFamily="34" charset="0"/>
          <a:ea typeface="造字工房悦黑体验版常规体" pitchFamily="2" charset="-122"/>
          <a:sym typeface="Calibri" pitchFamily="34" charset="0"/>
        </a:defRPr>
      </a:lvl4pPr>
      <a:lvl5pPr marL="914400" indent="-914400" algn="ctr" rtl="0" eaLnBrk="0" fontAlgn="base" hangingPunct="0">
        <a:spcBef>
          <a:spcPct val="0"/>
        </a:spcBef>
        <a:spcAft>
          <a:spcPct val="0"/>
        </a:spcAft>
        <a:defRPr sz="4400">
          <a:solidFill>
            <a:schemeClr val="tx1"/>
          </a:solidFill>
          <a:latin typeface="Calibri" pitchFamily="34" charset="0"/>
          <a:ea typeface="造字工房悦黑体验版常规体" pitchFamily="2" charset="-122"/>
          <a:sym typeface="Calibri" pitchFamily="34" charset="0"/>
        </a:defRPr>
      </a:lvl5pPr>
      <a:lvl6pPr marL="1371600" indent="-914400" algn="ctr" rtl="0" eaLnBrk="0" fontAlgn="base" hangingPunct="0">
        <a:spcBef>
          <a:spcPct val="0"/>
        </a:spcBef>
        <a:spcAft>
          <a:spcPct val="0"/>
        </a:spcAft>
        <a:defRPr sz="4400">
          <a:solidFill>
            <a:schemeClr val="tx1"/>
          </a:solidFill>
          <a:latin typeface="Calibri" pitchFamily="34" charset="0"/>
          <a:ea typeface="造字工房悦黑体验版常规体" pitchFamily="2" charset="-122"/>
          <a:sym typeface="Calibri" pitchFamily="34" charset="0"/>
        </a:defRPr>
      </a:lvl6pPr>
      <a:lvl7pPr marL="1828800" indent="-914400" algn="ctr" rtl="0" eaLnBrk="0" fontAlgn="base" hangingPunct="0">
        <a:spcBef>
          <a:spcPct val="0"/>
        </a:spcBef>
        <a:spcAft>
          <a:spcPct val="0"/>
        </a:spcAft>
        <a:defRPr sz="4400">
          <a:solidFill>
            <a:schemeClr val="tx1"/>
          </a:solidFill>
          <a:latin typeface="Calibri" pitchFamily="34" charset="0"/>
          <a:ea typeface="造字工房悦黑体验版常规体" pitchFamily="2" charset="-122"/>
          <a:sym typeface="Calibri" pitchFamily="34" charset="0"/>
        </a:defRPr>
      </a:lvl7pPr>
      <a:lvl8pPr marL="2286000" indent="-914400" algn="ctr" rtl="0" eaLnBrk="0" fontAlgn="base" hangingPunct="0">
        <a:spcBef>
          <a:spcPct val="0"/>
        </a:spcBef>
        <a:spcAft>
          <a:spcPct val="0"/>
        </a:spcAft>
        <a:defRPr sz="4400">
          <a:solidFill>
            <a:schemeClr val="tx1"/>
          </a:solidFill>
          <a:latin typeface="Calibri" pitchFamily="34" charset="0"/>
          <a:ea typeface="造字工房悦黑体验版常规体" pitchFamily="2" charset="-122"/>
          <a:sym typeface="Calibri" pitchFamily="34" charset="0"/>
        </a:defRPr>
      </a:lvl8pPr>
      <a:lvl9pPr marL="2743200" indent="-914400" algn="ctr" rtl="0" eaLnBrk="0" fontAlgn="base" hangingPunct="0">
        <a:spcBef>
          <a:spcPct val="0"/>
        </a:spcBef>
        <a:spcAft>
          <a:spcPct val="0"/>
        </a:spcAft>
        <a:defRPr sz="4400">
          <a:solidFill>
            <a:schemeClr val="tx1"/>
          </a:solidFill>
          <a:latin typeface="Calibri" pitchFamily="34" charset="0"/>
          <a:ea typeface="造字工房悦黑体验版常规体" pitchFamily="2" charset="-122"/>
          <a:sym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a:solidFill>
            <a:schemeClr val="tx1"/>
          </a:solidFill>
          <a:latin typeface="+mn-lt"/>
          <a:ea typeface="+mn-ea"/>
          <a:cs typeface="+mn-cs"/>
          <a:sym typeface="Calibri" pitchFamily="34" charset="0"/>
        </a:defRPr>
      </a:lvl1pPr>
      <a:lvl2pPr marL="742950" indent="-285750" algn="l" rtl="0" eaLnBrk="0" fontAlgn="base" hangingPunct="0">
        <a:spcBef>
          <a:spcPct val="20000"/>
        </a:spcBef>
        <a:spcAft>
          <a:spcPct val="0"/>
        </a:spcAft>
        <a:buFont typeface="Arial" pitchFamily="34" charset="0"/>
        <a:buChar char="–"/>
        <a:defRPr sz="2800">
          <a:solidFill>
            <a:schemeClr val="tx1"/>
          </a:solidFill>
          <a:latin typeface="+mn-lt"/>
          <a:ea typeface="+mn-ea"/>
          <a:sym typeface="Calibri" pitchFamily="34" charset="0"/>
        </a:defRPr>
      </a:lvl2pPr>
      <a:lvl3pPr marL="1143000" indent="-228600" algn="l" rtl="0" eaLnBrk="0" fontAlgn="base" hangingPunct="0">
        <a:spcBef>
          <a:spcPct val="20000"/>
        </a:spcBef>
        <a:spcAft>
          <a:spcPct val="0"/>
        </a:spcAft>
        <a:buFont typeface="Arial" pitchFamily="34" charset="0"/>
        <a:buChar char="•"/>
        <a:defRPr sz="2400">
          <a:solidFill>
            <a:schemeClr val="tx1"/>
          </a:solidFill>
          <a:latin typeface="+mn-lt"/>
          <a:ea typeface="+mn-ea"/>
          <a:sym typeface="Calibri" pitchFamily="34" charset="0"/>
        </a:defRPr>
      </a:lvl3pPr>
      <a:lvl4pPr marL="16002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4pPr>
      <a:lvl5pPr marL="20574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5pPr>
      <a:lvl6pPr marL="25146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6pPr>
      <a:lvl7pPr marL="29718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7pPr>
      <a:lvl8pPr marL="34290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8pPr>
      <a:lvl9pPr marL="38862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bwMode="auto">
      <p:bgPr>
        <a:solidFill>
          <a:srgbClr val="E8E8E6"/>
        </a:solidFill>
        <a:effectLst/>
      </p:bgPr>
    </p:bg>
    <p:spTree>
      <p:nvGrpSpPr>
        <p:cNvPr id="1" name=""/>
        <p:cNvGrpSpPr/>
        <p:nvPr/>
      </p:nvGrpSpPr>
      <p:grpSpPr>
        <a:xfrm>
          <a:off x="0" y="0"/>
          <a:ext cx="0" cy="0"/>
          <a:chOff x="0" y="0"/>
          <a:chExt cx="0" cy="0"/>
        </a:xfrm>
      </p:grpSpPr>
      <p:sp>
        <p:nvSpPr>
          <p:cNvPr id="5122" name="标题占位符 1"/>
          <p:cNvSpPr>
            <a:spLocks noGrp="1" noChangeArrowheads="1"/>
          </p:cNvSpPr>
          <p:nvPr>
            <p:ph type="title" idx="4294967295"/>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sym typeface="Calibri" pitchFamily="34" charset="0"/>
              </a:rPr>
              <a:t>单击此处编辑母版标题样式</a:t>
            </a:r>
          </a:p>
        </p:txBody>
      </p:sp>
      <p:sp>
        <p:nvSpPr>
          <p:cNvPr id="5123" name="文本占位符 2"/>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sym typeface="Calibri" pitchFamily="34" charset="0"/>
              </a:rPr>
              <a:t>单击此处编辑母版文本样式</a:t>
            </a:r>
          </a:p>
          <a:p>
            <a:pPr lvl="1"/>
            <a:r>
              <a:rPr lang="zh-CN" smtClean="0">
                <a:sym typeface="Calibri" pitchFamily="34" charset="0"/>
              </a:rPr>
              <a:t>第二级</a:t>
            </a:r>
          </a:p>
          <a:p>
            <a:pPr lvl="2"/>
            <a:r>
              <a:rPr lang="zh-CN" smtClean="0">
                <a:sym typeface="Calibri" pitchFamily="34" charset="0"/>
              </a:rPr>
              <a:t>第三级</a:t>
            </a:r>
          </a:p>
          <a:p>
            <a:pPr lvl="3"/>
            <a:r>
              <a:rPr lang="zh-CN" smtClean="0">
                <a:sym typeface="Calibri" pitchFamily="34" charset="0"/>
              </a:rPr>
              <a:t>第四级</a:t>
            </a:r>
          </a:p>
          <a:p>
            <a:pPr lvl="4"/>
            <a:r>
              <a:rPr lang="zh-CN" smtClean="0">
                <a:sym typeface="Calibri" pitchFamily="34" charset="0"/>
              </a:rPr>
              <a:t>第五级</a:t>
            </a:r>
          </a:p>
        </p:txBody>
      </p:sp>
      <p:sp>
        <p:nvSpPr>
          <p:cNvPr id="5124" name="日期占位符 4"/>
          <p:cNvSpPr>
            <a:spLocks noGrp="1" noChangeArrowheads="1"/>
          </p:cNvSpPr>
          <p:nvPr>
            <p:ph type="dt" sz="half" idx="2"/>
          </p:nvPr>
        </p:nvSpPr>
        <p:spPr bwMode="auto">
          <a:xfrm>
            <a:off x="609600" y="6356350"/>
            <a:ext cx="2844800" cy="3651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defRPr sz="1200" smtClean="0">
                <a:solidFill>
                  <a:srgbClr val="8E8E8E"/>
                </a:solidFill>
                <a:ea typeface="+mn-ea"/>
              </a:defRPr>
            </a:lvl1pPr>
          </a:lstStyle>
          <a:p>
            <a:pPr>
              <a:defRPr/>
            </a:pPr>
            <a:fld id="{4D7A0BA8-3F6D-444D-80F9-0D200954BF3A}" type="datetime1">
              <a:rPr lang="zh-CN" altLang="en-US"/>
              <a:pPr>
                <a:defRPr/>
              </a:pPr>
              <a:t>2016/9/9 Friday</a:t>
            </a:fld>
            <a:endParaRPr lang="zh-CN" altLang="en-US"/>
          </a:p>
        </p:txBody>
      </p:sp>
      <p:sp>
        <p:nvSpPr>
          <p:cNvPr id="5125" name="页脚占位符 5"/>
          <p:cNvSpPr>
            <a:spLocks noGrp="1" noChangeArrowheads="1"/>
          </p:cNvSpPr>
          <p:nvPr>
            <p:ph type="ftr" sz="quarter" idx="3"/>
          </p:nvPr>
        </p:nvSpPr>
        <p:spPr bwMode="auto">
          <a:xfrm>
            <a:off x="4165600" y="6356350"/>
            <a:ext cx="3860800" cy="3651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a:defRPr sz="1200" smtClean="0">
                <a:solidFill>
                  <a:srgbClr val="8E8E8E"/>
                </a:solidFill>
                <a:ea typeface="+mn-ea"/>
              </a:defRPr>
            </a:lvl1pPr>
          </a:lstStyle>
          <a:p>
            <a:pPr>
              <a:defRPr/>
            </a:pPr>
            <a:endParaRPr lang="zh-CN" altLang="en-US"/>
          </a:p>
        </p:txBody>
      </p:sp>
      <p:sp>
        <p:nvSpPr>
          <p:cNvPr id="5126" name="灯片编号占位符 6"/>
          <p:cNvSpPr>
            <a:spLocks noGrp="1" noChangeArrowheads="1"/>
          </p:cNvSpPr>
          <p:nvPr>
            <p:ph type="sldNum" sz="quarter" idx="4"/>
          </p:nvPr>
        </p:nvSpPr>
        <p:spPr bwMode="auto">
          <a:xfrm>
            <a:off x="8737600" y="6356350"/>
            <a:ext cx="2844800" cy="3651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r">
              <a:defRPr sz="1200" smtClean="0">
                <a:solidFill>
                  <a:srgbClr val="8E8E8E"/>
                </a:solidFill>
                <a:ea typeface="+mn-ea"/>
              </a:defRPr>
            </a:lvl1pPr>
          </a:lstStyle>
          <a:p>
            <a:pPr>
              <a:defRPr/>
            </a:pPr>
            <a:fld id="{CFF38107-47BC-4C8A-9B89-9C232F20B5D7}"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992" r:id="rId1"/>
    <p:sldLayoutId id="2147483993" r:id="rId2"/>
    <p:sldLayoutId id="2147483994" r:id="rId3"/>
    <p:sldLayoutId id="2147483995" r:id="rId4"/>
    <p:sldLayoutId id="2147483996" r:id="rId5"/>
    <p:sldLayoutId id="2147483997" r:id="rId6"/>
    <p:sldLayoutId id="2147483998" r:id="rId7"/>
    <p:sldLayoutId id="2147483999" r:id="rId8"/>
    <p:sldLayoutId id="2147484000" r:id="rId9"/>
    <p:sldLayoutId id="2147484001" r:id="rId10"/>
    <p:sldLayoutId id="2147484002" r:id="rId11"/>
  </p:sldLayoutIdLst>
  <p:txStyles>
    <p:titleStyle>
      <a:lvl1pPr marL="914400" indent="-914400" algn="ctr" rtl="0" eaLnBrk="0" fontAlgn="base" hangingPunct="0">
        <a:spcBef>
          <a:spcPct val="0"/>
        </a:spcBef>
        <a:spcAft>
          <a:spcPct val="0"/>
        </a:spcAft>
        <a:defRPr sz="4400">
          <a:solidFill>
            <a:schemeClr val="tx1"/>
          </a:solidFill>
          <a:latin typeface="+mj-lt"/>
          <a:ea typeface="+mj-ea"/>
          <a:cs typeface="+mj-cs"/>
          <a:sym typeface="Calibri" pitchFamily="34" charset="0"/>
        </a:defRPr>
      </a:lvl1pPr>
      <a:lvl2pPr marL="914400" indent="-914400" algn="ctr" rtl="0" eaLnBrk="0" fontAlgn="base" hangingPunct="0">
        <a:spcBef>
          <a:spcPct val="0"/>
        </a:spcBef>
        <a:spcAft>
          <a:spcPct val="0"/>
        </a:spcAft>
        <a:defRPr sz="4400">
          <a:solidFill>
            <a:schemeClr val="tx1"/>
          </a:solidFill>
          <a:latin typeface="Calibri" pitchFamily="34" charset="0"/>
          <a:ea typeface="造字工房悦黑体验版常规体" pitchFamily="2" charset="-122"/>
          <a:sym typeface="Calibri" pitchFamily="34" charset="0"/>
        </a:defRPr>
      </a:lvl2pPr>
      <a:lvl3pPr marL="914400" indent="-914400" algn="ctr" rtl="0" eaLnBrk="0" fontAlgn="base" hangingPunct="0">
        <a:spcBef>
          <a:spcPct val="0"/>
        </a:spcBef>
        <a:spcAft>
          <a:spcPct val="0"/>
        </a:spcAft>
        <a:defRPr sz="4400">
          <a:solidFill>
            <a:schemeClr val="tx1"/>
          </a:solidFill>
          <a:latin typeface="Calibri" pitchFamily="34" charset="0"/>
          <a:ea typeface="造字工房悦黑体验版常规体" pitchFamily="2" charset="-122"/>
          <a:sym typeface="Calibri" pitchFamily="34" charset="0"/>
        </a:defRPr>
      </a:lvl3pPr>
      <a:lvl4pPr marL="914400" indent="-914400" algn="ctr" rtl="0" eaLnBrk="0" fontAlgn="base" hangingPunct="0">
        <a:spcBef>
          <a:spcPct val="0"/>
        </a:spcBef>
        <a:spcAft>
          <a:spcPct val="0"/>
        </a:spcAft>
        <a:defRPr sz="4400">
          <a:solidFill>
            <a:schemeClr val="tx1"/>
          </a:solidFill>
          <a:latin typeface="Calibri" pitchFamily="34" charset="0"/>
          <a:ea typeface="造字工房悦黑体验版常规体" pitchFamily="2" charset="-122"/>
          <a:sym typeface="Calibri" pitchFamily="34" charset="0"/>
        </a:defRPr>
      </a:lvl4pPr>
      <a:lvl5pPr marL="914400" indent="-914400" algn="ctr" rtl="0" eaLnBrk="0" fontAlgn="base" hangingPunct="0">
        <a:spcBef>
          <a:spcPct val="0"/>
        </a:spcBef>
        <a:spcAft>
          <a:spcPct val="0"/>
        </a:spcAft>
        <a:defRPr sz="4400">
          <a:solidFill>
            <a:schemeClr val="tx1"/>
          </a:solidFill>
          <a:latin typeface="Calibri" pitchFamily="34" charset="0"/>
          <a:ea typeface="造字工房悦黑体验版常规体" pitchFamily="2" charset="-122"/>
          <a:sym typeface="Calibri" pitchFamily="34" charset="0"/>
        </a:defRPr>
      </a:lvl5pPr>
      <a:lvl6pPr marL="1371600" indent="-914400" algn="ctr" rtl="0" eaLnBrk="0" fontAlgn="base" hangingPunct="0">
        <a:spcBef>
          <a:spcPct val="0"/>
        </a:spcBef>
        <a:spcAft>
          <a:spcPct val="0"/>
        </a:spcAft>
        <a:defRPr sz="4400">
          <a:solidFill>
            <a:schemeClr val="tx1"/>
          </a:solidFill>
          <a:latin typeface="Calibri" pitchFamily="34" charset="0"/>
          <a:ea typeface="造字工房悦黑体验版常规体" pitchFamily="2" charset="-122"/>
          <a:sym typeface="Calibri" pitchFamily="34" charset="0"/>
        </a:defRPr>
      </a:lvl6pPr>
      <a:lvl7pPr marL="1828800" indent="-914400" algn="ctr" rtl="0" eaLnBrk="0" fontAlgn="base" hangingPunct="0">
        <a:spcBef>
          <a:spcPct val="0"/>
        </a:spcBef>
        <a:spcAft>
          <a:spcPct val="0"/>
        </a:spcAft>
        <a:defRPr sz="4400">
          <a:solidFill>
            <a:schemeClr val="tx1"/>
          </a:solidFill>
          <a:latin typeface="Calibri" pitchFamily="34" charset="0"/>
          <a:ea typeface="造字工房悦黑体验版常规体" pitchFamily="2" charset="-122"/>
          <a:sym typeface="Calibri" pitchFamily="34" charset="0"/>
        </a:defRPr>
      </a:lvl7pPr>
      <a:lvl8pPr marL="2286000" indent="-914400" algn="ctr" rtl="0" eaLnBrk="0" fontAlgn="base" hangingPunct="0">
        <a:spcBef>
          <a:spcPct val="0"/>
        </a:spcBef>
        <a:spcAft>
          <a:spcPct val="0"/>
        </a:spcAft>
        <a:defRPr sz="4400">
          <a:solidFill>
            <a:schemeClr val="tx1"/>
          </a:solidFill>
          <a:latin typeface="Calibri" pitchFamily="34" charset="0"/>
          <a:ea typeface="造字工房悦黑体验版常规体" pitchFamily="2" charset="-122"/>
          <a:sym typeface="Calibri" pitchFamily="34" charset="0"/>
        </a:defRPr>
      </a:lvl8pPr>
      <a:lvl9pPr marL="2743200" indent="-914400" algn="ctr" rtl="0" eaLnBrk="0" fontAlgn="base" hangingPunct="0">
        <a:spcBef>
          <a:spcPct val="0"/>
        </a:spcBef>
        <a:spcAft>
          <a:spcPct val="0"/>
        </a:spcAft>
        <a:defRPr sz="4400">
          <a:solidFill>
            <a:schemeClr val="tx1"/>
          </a:solidFill>
          <a:latin typeface="Calibri" pitchFamily="34" charset="0"/>
          <a:ea typeface="造字工房悦黑体验版常规体" pitchFamily="2" charset="-122"/>
          <a:sym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a:solidFill>
            <a:schemeClr val="tx1"/>
          </a:solidFill>
          <a:latin typeface="+mn-lt"/>
          <a:ea typeface="+mn-ea"/>
          <a:cs typeface="+mn-cs"/>
          <a:sym typeface="Calibri" pitchFamily="34" charset="0"/>
        </a:defRPr>
      </a:lvl1pPr>
      <a:lvl2pPr marL="742950" indent="-285750" algn="l" rtl="0" eaLnBrk="0" fontAlgn="base" hangingPunct="0">
        <a:spcBef>
          <a:spcPct val="20000"/>
        </a:spcBef>
        <a:spcAft>
          <a:spcPct val="0"/>
        </a:spcAft>
        <a:buFont typeface="Arial" pitchFamily="34" charset="0"/>
        <a:buChar char="–"/>
        <a:defRPr sz="2800">
          <a:solidFill>
            <a:schemeClr val="tx1"/>
          </a:solidFill>
          <a:latin typeface="+mn-lt"/>
          <a:ea typeface="+mn-ea"/>
          <a:sym typeface="Calibri" pitchFamily="34" charset="0"/>
        </a:defRPr>
      </a:lvl2pPr>
      <a:lvl3pPr marL="1143000" indent="-228600" algn="l" rtl="0" eaLnBrk="0" fontAlgn="base" hangingPunct="0">
        <a:spcBef>
          <a:spcPct val="20000"/>
        </a:spcBef>
        <a:spcAft>
          <a:spcPct val="0"/>
        </a:spcAft>
        <a:buFont typeface="Arial" pitchFamily="34" charset="0"/>
        <a:buChar char="•"/>
        <a:defRPr sz="2400">
          <a:solidFill>
            <a:schemeClr val="tx1"/>
          </a:solidFill>
          <a:latin typeface="+mn-lt"/>
          <a:ea typeface="+mn-ea"/>
          <a:sym typeface="Calibri" pitchFamily="34" charset="0"/>
        </a:defRPr>
      </a:lvl3pPr>
      <a:lvl4pPr marL="16002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4pPr>
      <a:lvl5pPr marL="20574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5pPr>
      <a:lvl6pPr marL="25146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6pPr>
      <a:lvl7pPr marL="29718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7pPr>
      <a:lvl8pPr marL="34290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8pPr>
      <a:lvl9pPr marL="38862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bwMode="auto">
      <p:bgPr>
        <a:solidFill>
          <a:srgbClr val="E8E8E6"/>
        </a:solidFill>
        <a:effectLst/>
      </p:bgPr>
    </p:bg>
    <p:spTree>
      <p:nvGrpSpPr>
        <p:cNvPr id="1" name=""/>
        <p:cNvGrpSpPr/>
        <p:nvPr/>
      </p:nvGrpSpPr>
      <p:grpSpPr>
        <a:xfrm>
          <a:off x="0" y="0"/>
          <a:ext cx="0" cy="0"/>
          <a:chOff x="0" y="0"/>
          <a:chExt cx="0" cy="0"/>
        </a:xfrm>
      </p:grpSpPr>
      <p:sp>
        <p:nvSpPr>
          <p:cNvPr id="6146" name="标题占位符 1"/>
          <p:cNvSpPr>
            <a:spLocks noGrp="1" noChangeArrowheads="1"/>
          </p:cNvSpPr>
          <p:nvPr>
            <p:ph type="title" idx="4294967295"/>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sym typeface="Calibri" pitchFamily="34" charset="0"/>
              </a:rPr>
              <a:t>单击此处编辑母版标题样式</a:t>
            </a:r>
          </a:p>
        </p:txBody>
      </p:sp>
      <p:sp>
        <p:nvSpPr>
          <p:cNvPr id="6147" name="文本占位符 2"/>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sym typeface="Calibri" pitchFamily="34" charset="0"/>
              </a:rPr>
              <a:t>单击此处编辑母版文本样式</a:t>
            </a:r>
          </a:p>
          <a:p>
            <a:pPr lvl="1"/>
            <a:r>
              <a:rPr lang="zh-CN" smtClean="0">
                <a:sym typeface="Calibri" pitchFamily="34" charset="0"/>
              </a:rPr>
              <a:t>第二级</a:t>
            </a:r>
          </a:p>
          <a:p>
            <a:pPr lvl="2"/>
            <a:r>
              <a:rPr lang="zh-CN" smtClean="0">
                <a:sym typeface="Calibri" pitchFamily="34" charset="0"/>
              </a:rPr>
              <a:t>第三级</a:t>
            </a:r>
          </a:p>
          <a:p>
            <a:pPr lvl="3"/>
            <a:r>
              <a:rPr lang="zh-CN" smtClean="0">
                <a:sym typeface="Calibri" pitchFamily="34" charset="0"/>
              </a:rPr>
              <a:t>第四级</a:t>
            </a:r>
          </a:p>
          <a:p>
            <a:pPr lvl="4"/>
            <a:r>
              <a:rPr lang="zh-CN" smtClean="0">
                <a:sym typeface="Calibri" pitchFamily="34" charset="0"/>
              </a:rPr>
              <a:t>第五级</a:t>
            </a:r>
          </a:p>
        </p:txBody>
      </p:sp>
      <p:sp>
        <p:nvSpPr>
          <p:cNvPr id="6148" name="日期占位符 6"/>
          <p:cNvSpPr>
            <a:spLocks noGrp="1" noChangeArrowheads="1"/>
          </p:cNvSpPr>
          <p:nvPr>
            <p:ph type="dt" sz="half" idx="2"/>
          </p:nvPr>
        </p:nvSpPr>
        <p:spPr bwMode="auto">
          <a:xfrm>
            <a:off x="609600" y="6356350"/>
            <a:ext cx="2844800" cy="3651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defRPr sz="1200" smtClean="0">
                <a:solidFill>
                  <a:srgbClr val="8E8E8E"/>
                </a:solidFill>
                <a:ea typeface="+mn-ea"/>
              </a:defRPr>
            </a:lvl1pPr>
          </a:lstStyle>
          <a:p>
            <a:pPr>
              <a:defRPr/>
            </a:pPr>
            <a:fld id="{34C9A8A9-43A7-46DE-965E-44D7097BC894}" type="datetime1">
              <a:rPr lang="zh-CN" altLang="en-US"/>
              <a:pPr>
                <a:defRPr/>
              </a:pPr>
              <a:t>2016/9/9 Friday</a:t>
            </a:fld>
            <a:endParaRPr lang="zh-CN" altLang="en-US"/>
          </a:p>
        </p:txBody>
      </p:sp>
      <p:sp>
        <p:nvSpPr>
          <p:cNvPr id="6149" name="页脚占位符 7"/>
          <p:cNvSpPr>
            <a:spLocks noGrp="1" noChangeArrowheads="1"/>
          </p:cNvSpPr>
          <p:nvPr>
            <p:ph type="ftr" sz="quarter" idx="3"/>
          </p:nvPr>
        </p:nvSpPr>
        <p:spPr bwMode="auto">
          <a:xfrm>
            <a:off x="4165600" y="6356350"/>
            <a:ext cx="3860800" cy="3651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a:defRPr sz="1200" smtClean="0">
                <a:solidFill>
                  <a:srgbClr val="8E8E8E"/>
                </a:solidFill>
                <a:ea typeface="+mn-ea"/>
              </a:defRPr>
            </a:lvl1pPr>
          </a:lstStyle>
          <a:p>
            <a:pPr>
              <a:defRPr/>
            </a:pPr>
            <a:endParaRPr lang="zh-CN" altLang="en-US"/>
          </a:p>
        </p:txBody>
      </p:sp>
      <p:sp>
        <p:nvSpPr>
          <p:cNvPr id="6150" name="灯片编号占位符 8"/>
          <p:cNvSpPr>
            <a:spLocks noGrp="1" noChangeArrowheads="1"/>
          </p:cNvSpPr>
          <p:nvPr>
            <p:ph type="sldNum" sz="quarter" idx="4"/>
          </p:nvPr>
        </p:nvSpPr>
        <p:spPr bwMode="auto">
          <a:xfrm>
            <a:off x="8737600" y="6356350"/>
            <a:ext cx="2844800" cy="3651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r">
              <a:defRPr sz="1200" smtClean="0">
                <a:solidFill>
                  <a:srgbClr val="8E8E8E"/>
                </a:solidFill>
                <a:ea typeface="+mn-ea"/>
              </a:defRPr>
            </a:lvl1pPr>
          </a:lstStyle>
          <a:p>
            <a:pPr>
              <a:defRPr/>
            </a:pPr>
            <a:fld id="{FB3FB0C3-0462-4CB1-83B3-CCC550A47123}"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4003" r:id="rId1"/>
    <p:sldLayoutId id="2147484004" r:id="rId2"/>
    <p:sldLayoutId id="2147484005" r:id="rId3"/>
    <p:sldLayoutId id="2147484006" r:id="rId4"/>
    <p:sldLayoutId id="2147484007" r:id="rId5"/>
    <p:sldLayoutId id="2147484008" r:id="rId6"/>
    <p:sldLayoutId id="2147484009" r:id="rId7"/>
    <p:sldLayoutId id="2147484010" r:id="rId8"/>
    <p:sldLayoutId id="2147484011" r:id="rId9"/>
    <p:sldLayoutId id="2147484012" r:id="rId10"/>
    <p:sldLayoutId id="2147484013" r:id="rId11"/>
  </p:sldLayoutIdLst>
  <p:txStyles>
    <p:titleStyle>
      <a:lvl1pPr marL="914400" indent="-914400" algn="ctr" rtl="0" eaLnBrk="0" fontAlgn="base" hangingPunct="0">
        <a:spcBef>
          <a:spcPct val="0"/>
        </a:spcBef>
        <a:spcAft>
          <a:spcPct val="0"/>
        </a:spcAft>
        <a:defRPr sz="4400">
          <a:solidFill>
            <a:schemeClr val="tx1"/>
          </a:solidFill>
          <a:latin typeface="+mj-lt"/>
          <a:ea typeface="+mj-ea"/>
          <a:cs typeface="+mj-cs"/>
          <a:sym typeface="Calibri" pitchFamily="34" charset="0"/>
        </a:defRPr>
      </a:lvl1pPr>
      <a:lvl2pPr marL="914400" indent="-914400" algn="ctr" rtl="0" eaLnBrk="0" fontAlgn="base" hangingPunct="0">
        <a:spcBef>
          <a:spcPct val="0"/>
        </a:spcBef>
        <a:spcAft>
          <a:spcPct val="0"/>
        </a:spcAft>
        <a:defRPr sz="4400">
          <a:solidFill>
            <a:schemeClr val="tx1"/>
          </a:solidFill>
          <a:latin typeface="Calibri" pitchFamily="34" charset="0"/>
          <a:ea typeface="造字工房悦黑体验版常规体" pitchFamily="2" charset="-122"/>
          <a:sym typeface="Calibri" pitchFamily="34" charset="0"/>
        </a:defRPr>
      </a:lvl2pPr>
      <a:lvl3pPr marL="914400" indent="-914400" algn="ctr" rtl="0" eaLnBrk="0" fontAlgn="base" hangingPunct="0">
        <a:spcBef>
          <a:spcPct val="0"/>
        </a:spcBef>
        <a:spcAft>
          <a:spcPct val="0"/>
        </a:spcAft>
        <a:defRPr sz="4400">
          <a:solidFill>
            <a:schemeClr val="tx1"/>
          </a:solidFill>
          <a:latin typeface="Calibri" pitchFamily="34" charset="0"/>
          <a:ea typeface="造字工房悦黑体验版常规体" pitchFamily="2" charset="-122"/>
          <a:sym typeface="Calibri" pitchFamily="34" charset="0"/>
        </a:defRPr>
      </a:lvl3pPr>
      <a:lvl4pPr marL="914400" indent="-914400" algn="ctr" rtl="0" eaLnBrk="0" fontAlgn="base" hangingPunct="0">
        <a:spcBef>
          <a:spcPct val="0"/>
        </a:spcBef>
        <a:spcAft>
          <a:spcPct val="0"/>
        </a:spcAft>
        <a:defRPr sz="4400">
          <a:solidFill>
            <a:schemeClr val="tx1"/>
          </a:solidFill>
          <a:latin typeface="Calibri" pitchFamily="34" charset="0"/>
          <a:ea typeface="造字工房悦黑体验版常规体" pitchFamily="2" charset="-122"/>
          <a:sym typeface="Calibri" pitchFamily="34" charset="0"/>
        </a:defRPr>
      </a:lvl4pPr>
      <a:lvl5pPr marL="914400" indent="-914400" algn="ctr" rtl="0" eaLnBrk="0" fontAlgn="base" hangingPunct="0">
        <a:spcBef>
          <a:spcPct val="0"/>
        </a:spcBef>
        <a:spcAft>
          <a:spcPct val="0"/>
        </a:spcAft>
        <a:defRPr sz="4400">
          <a:solidFill>
            <a:schemeClr val="tx1"/>
          </a:solidFill>
          <a:latin typeface="Calibri" pitchFamily="34" charset="0"/>
          <a:ea typeface="造字工房悦黑体验版常规体" pitchFamily="2" charset="-122"/>
          <a:sym typeface="Calibri" pitchFamily="34" charset="0"/>
        </a:defRPr>
      </a:lvl5pPr>
      <a:lvl6pPr marL="1371600" indent="-914400" algn="ctr" rtl="0" eaLnBrk="0" fontAlgn="base" hangingPunct="0">
        <a:spcBef>
          <a:spcPct val="0"/>
        </a:spcBef>
        <a:spcAft>
          <a:spcPct val="0"/>
        </a:spcAft>
        <a:defRPr sz="4400">
          <a:solidFill>
            <a:schemeClr val="tx1"/>
          </a:solidFill>
          <a:latin typeface="Calibri" pitchFamily="34" charset="0"/>
          <a:ea typeface="造字工房悦黑体验版常规体" pitchFamily="2" charset="-122"/>
          <a:sym typeface="Calibri" pitchFamily="34" charset="0"/>
        </a:defRPr>
      </a:lvl6pPr>
      <a:lvl7pPr marL="1828800" indent="-914400" algn="ctr" rtl="0" eaLnBrk="0" fontAlgn="base" hangingPunct="0">
        <a:spcBef>
          <a:spcPct val="0"/>
        </a:spcBef>
        <a:spcAft>
          <a:spcPct val="0"/>
        </a:spcAft>
        <a:defRPr sz="4400">
          <a:solidFill>
            <a:schemeClr val="tx1"/>
          </a:solidFill>
          <a:latin typeface="Calibri" pitchFamily="34" charset="0"/>
          <a:ea typeface="造字工房悦黑体验版常规体" pitchFamily="2" charset="-122"/>
          <a:sym typeface="Calibri" pitchFamily="34" charset="0"/>
        </a:defRPr>
      </a:lvl7pPr>
      <a:lvl8pPr marL="2286000" indent="-914400" algn="ctr" rtl="0" eaLnBrk="0" fontAlgn="base" hangingPunct="0">
        <a:spcBef>
          <a:spcPct val="0"/>
        </a:spcBef>
        <a:spcAft>
          <a:spcPct val="0"/>
        </a:spcAft>
        <a:defRPr sz="4400">
          <a:solidFill>
            <a:schemeClr val="tx1"/>
          </a:solidFill>
          <a:latin typeface="Calibri" pitchFamily="34" charset="0"/>
          <a:ea typeface="造字工房悦黑体验版常规体" pitchFamily="2" charset="-122"/>
          <a:sym typeface="Calibri" pitchFamily="34" charset="0"/>
        </a:defRPr>
      </a:lvl8pPr>
      <a:lvl9pPr marL="2743200" indent="-914400" algn="ctr" rtl="0" eaLnBrk="0" fontAlgn="base" hangingPunct="0">
        <a:spcBef>
          <a:spcPct val="0"/>
        </a:spcBef>
        <a:spcAft>
          <a:spcPct val="0"/>
        </a:spcAft>
        <a:defRPr sz="4400">
          <a:solidFill>
            <a:schemeClr val="tx1"/>
          </a:solidFill>
          <a:latin typeface="Calibri" pitchFamily="34" charset="0"/>
          <a:ea typeface="造字工房悦黑体验版常规体" pitchFamily="2" charset="-122"/>
          <a:sym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a:solidFill>
            <a:schemeClr val="tx1"/>
          </a:solidFill>
          <a:latin typeface="+mn-lt"/>
          <a:ea typeface="+mn-ea"/>
          <a:cs typeface="+mn-cs"/>
          <a:sym typeface="Calibri" pitchFamily="34" charset="0"/>
        </a:defRPr>
      </a:lvl1pPr>
      <a:lvl2pPr marL="742950" indent="-285750" algn="l" rtl="0" eaLnBrk="0" fontAlgn="base" hangingPunct="0">
        <a:spcBef>
          <a:spcPct val="20000"/>
        </a:spcBef>
        <a:spcAft>
          <a:spcPct val="0"/>
        </a:spcAft>
        <a:buFont typeface="Arial" pitchFamily="34" charset="0"/>
        <a:buChar char="–"/>
        <a:defRPr sz="2800">
          <a:solidFill>
            <a:schemeClr val="tx1"/>
          </a:solidFill>
          <a:latin typeface="+mn-lt"/>
          <a:ea typeface="+mn-ea"/>
          <a:sym typeface="Calibri" pitchFamily="34" charset="0"/>
        </a:defRPr>
      </a:lvl2pPr>
      <a:lvl3pPr marL="1143000" indent="-228600" algn="l" rtl="0" eaLnBrk="0" fontAlgn="base" hangingPunct="0">
        <a:spcBef>
          <a:spcPct val="20000"/>
        </a:spcBef>
        <a:spcAft>
          <a:spcPct val="0"/>
        </a:spcAft>
        <a:buFont typeface="Arial" pitchFamily="34" charset="0"/>
        <a:buChar char="•"/>
        <a:defRPr sz="2400">
          <a:solidFill>
            <a:schemeClr val="tx1"/>
          </a:solidFill>
          <a:latin typeface="+mn-lt"/>
          <a:ea typeface="+mn-ea"/>
          <a:sym typeface="Calibri" pitchFamily="34" charset="0"/>
        </a:defRPr>
      </a:lvl3pPr>
      <a:lvl4pPr marL="16002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4pPr>
      <a:lvl5pPr marL="20574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5pPr>
      <a:lvl6pPr marL="25146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6pPr>
      <a:lvl7pPr marL="29718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7pPr>
      <a:lvl8pPr marL="34290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8pPr>
      <a:lvl9pPr marL="38862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bwMode="auto">
      <p:bgPr>
        <a:solidFill>
          <a:srgbClr val="E8E8E6"/>
        </a:solidFill>
        <a:effectLst/>
      </p:bgPr>
    </p:bg>
    <p:spTree>
      <p:nvGrpSpPr>
        <p:cNvPr id="1" name=""/>
        <p:cNvGrpSpPr/>
        <p:nvPr/>
      </p:nvGrpSpPr>
      <p:grpSpPr>
        <a:xfrm>
          <a:off x="0" y="0"/>
          <a:ext cx="0" cy="0"/>
          <a:chOff x="0" y="0"/>
          <a:chExt cx="0" cy="0"/>
        </a:xfrm>
      </p:grpSpPr>
      <p:sp>
        <p:nvSpPr>
          <p:cNvPr id="7170" name="标题占位符 1"/>
          <p:cNvSpPr>
            <a:spLocks noGrp="1" noChangeArrowheads="1"/>
          </p:cNvSpPr>
          <p:nvPr>
            <p:ph type="title" idx="4294967295"/>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sym typeface="Calibri" pitchFamily="34" charset="0"/>
              </a:rPr>
              <a:t>单击此处编辑母版标题样式</a:t>
            </a:r>
          </a:p>
        </p:txBody>
      </p:sp>
      <p:sp>
        <p:nvSpPr>
          <p:cNvPr id="7171" name="文本占位符 2"/>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sym typeface="Calibri" pitchFamily="34" charset="0"/>
              </a:rPr>
              <a:t>单击此处编辑母版文本样式</a:t>
            </a:r>
          </a:p>
          <a:p>
            <a:pPr lvl="1"/>
            <a:r>
              <a:rPr lang="zh-CN" smtClean="0">
                <a:sym typeface="Calibri" pitchFamily="34" charset="0"/>
              </a:rPr>
              <a:t>第二级</a:t>
            </a:r>
          </a:p>
          <a:p>
            <a:pPr lvl="2"/>
            <a:r>
              <a:rPr lang="zh-CN" smtClean="0">
                <a:sym typeface="Calibri" pitchFamily="34" charset="0"/>
              </a:rPr>
              <a:t>第三级</a:t>
            </a:r>
          </a:p>
          <a:p>
            <a:pPr lvl="3"/>
            <a:r>
              <a:rPr lang="zh-CN" smtClean="0">
                <a:sym typeface="Calibri" pitchFamily="34" charset="0"/>
              </a:rPr>
              <a:t>第四级</a:t>
            </a:r>
          </a:p>
          <a:p>
            <a:pPr lvl="4"/>
            <a:r>
              <a:rPr lang="zh-CN" smtClean="0">
                <a:sym typeface="Calibri" pitchFamily="34" charset="0"/>
              </a:rPr>
              <a:t>第五级</a:t>
            </a:r>
          </a:p>
        </p:txBody>
      </p:sp>
      <p:sp>
        <p:nvSpPr>
          <p:cNvPr id="7172" name="日期占位符 2"/>
          <p:cNvSpPr>
            <a:spLocks noGrp="1" noChangeArrowheads="1"/>
          </p:cNvSpPr>
          <p:nvPr>
            <p:ph type="dt" sz="half" idx="2"/>
          </p:nvPr>
        </p:nvSpPr>
        <p:spPr bwMode="auto">
          <a:xfrm>
            <a:off x="609600" y="6356350"/>
            <a:ext cx="2844800" cy="3651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defRPr sz="1200" smtClean="0">
                <a:solidFill>
                  <a:srgbClr val="8E8E8E"/>
                </a:solidFill>
                <a:ea typeface="+mn-ea"/>
              </a:defRPr>
            </a:lvl1pPr>
          </a:lstStyle>
          <a:p>
            <a:pPr>
              <a:defRPr/>
            </a:pPr>
            <a:fld id="{D8C0FA7A-C252-463E-9B9B-3F8739EEA0C4}" type="datetime1">
              <a:rPr lang="zh-CN" altLang="en-US"/>
              <a:pPr>
                <a:defRPr/>
              </a:pPr>
              <a:t>2016/9/9 Friday</a:t>
            </a:fld>
            <a:endParaRPr lang="zh-CN" altLang="en-US"/>
          </a:p>
        </p:txBody>
      </p:sp>
      <p:sp>
        <p:nvSpPr>
          <p:cNvPr id="7173" name="页脚占位符 3"/>
          <p:cNvSpPr>
            <a:spLocks noGrp="1" noChangeArrowheads="1"/>
          </p:cNvSpPr>
          <p:nvPr>
            <p:ph type="ftr" sz="quarter" idx="3"/>
          </p:nvPr>
        </p:nvSpPr>
        <p:spPr bwMode="auto">
          <a:xfrm>
            <a:off x="4165600" y="6356350"/>
            <a:ext cx="3860800" cy="3651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a:defRPr sz="1200" smtClean="0">
                <a:solidFill>
                  <a:srgbClr val="8E8E8E"/>
                </a:solidFill>
                <a:ea typeface="+mn-ea"/>
              </a:defRPr>
            </a:lvl1pPr>
          </a:lstStyle>
          <a:p>
            <a:pPr>
              <a:defRPr/>
            </a:pPr>
            <a:endParaRPr lang="zh-CN" altLang="en-US"/>
          </a:p>
        </p:txBody>
      </p:sp>
      <p:sp>
        <p:nvSpPr>
          <p:cNvPr id="7174" name="灯片编号占位符 4"/>
          <p:cNvSpPr>
            <a:spLocks noGrp="1" noChangeArrowheads="1"/>
          </p:cNvSpPr>
          <p:nvPr>
            <p:ph type="sldNum" sz="quarter" idx="4"/>
          </p:nvPr>
        </p:nvSpPr>
        <p:spPr bwMode="auto">
          <a:xfrm>
            <a:off x="8737600" y="6356350"/>
            <a:ext cx="2844800" cy="3651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r">
              <a:defRPr sz="1200" smtClean="0">
                <a:solidFill>
                  <a:srgbClr val="8E8E8E"/>
                </a:solidFill>
                <a:ea typeface="+mn-ea"/>
              </a:defRPr>
            </a:lvl1pPr>
          </a:lstStyle>
          <a:p>
            <a:pPr>
              <a:defRPr/>
            </a:pPr>
            <a:fld id="{ECB51A70-6638-4E08-99C6-EF104A3E9929}"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4014" r:id="rId1"/>
    <p:sldLayoutId id="2147484015" r:id="rId2"/>
    <p:sldLayoutId id="2147484016" r:id="rId3"/>
    <p:sldLayoutId id="2147484017" r:id="rId4"/>
    <p:sldLayoutId id="2147484018" r:id="rId5"/>
    <p:sldLayoutId id="2147484019" r:id="rId6"/>
    <p:sldLayoutId id="2147484020" r:id="rId7"/>
    <p:sldLayoutId id="2147484021" r:id="rId8"/>
    <p:sldLayoutId id="2147484022" r:id="rId9"/>
    <p:sldLayoutId id="2147484023" r:id="rId10"/>
    <p:sldLayoutId id="2147484024" r:id="rId11"/>
  </p:sldLayoutIdLst>
  <p:txStyles>
    <p:titleStyle>
      <a:lvl1pPr marL="914400" indent="-914400" algn="ctr" rtl="0" eaLnBrk="0" fontAlgn="base" hangingPunct="0">
        <a:spcBef>
          <a:spcPct val="0"/>
        </a:spcBef>
        <a:spcAft>
          <a:spcPct val="0"/>
        </a:spcAft>
        <a:defRPr sz="4400">
          <a:solidFill>
            <a:schemeClr val="tx1"/>
          </a:solidFill>
          <a:latin typeface="+mj-lt"/>
          <a:ea typeface="+mj-ea"/>
          <a:cs typeface="+mj-cs"/>
          <a:sym typeface="Calibri" pitchFamily="34" charset="0"/>
        </a:defRPr>
      </a:lvl1pPr>
      <a:lvl2pPr marL="914400" indent="-914400" algn="ctr" rtl="0" eaLnBrk="0" fontAlgn="base" hangingPunct="0">
        <a:spcBef>
          <a:spcPct val="0"/>
        </a:spcBef>
        <a:spcAft>
          <a:spcPct val="0"/>
        </a:spcAft>
        <a:defRPr sz="4400">
          <a:solidFill>
            <a:schemeClr val="tx1"/>
          </a:solidFill>
          <a:latin typeface="Calibri" pitchFamily="34" charset="0"/>
          <a:ea typeface="造字工房悦黑体验版常规体" pitchFamily="2" charset="-122"/>
          <a:sym typeface="Calibri" pitchFamily="34" charset="0"/>
        </a:defRPr>
      </a:lvl2pPr>
      <a:lvl3pPr marL="914400" indent="-914400" algn="ctr" rtl="0" eaLnBrk="0" fontAlgn="base" hangingPunct="0">
        <a:spcBef>
          <a:spcPct val="0"/>
        </a:spcBef>
        <a:spcAft>
          <a:spcPct val="0"/>
        </a:spcAft>
        <a:defRPr sz="4400">
          <a:solidFill>
            <a:schemeClr val="tx1"/>
          </a:solidFill>
          <a:latin typeface="Calibri" pitchFamily="34" charset="0"/>
          <a:ea typeface="造字工房悦黑体验版常规体" pitchFamily="2" charset="-122"/>
          <a:sym typeface="Calibri" pitchFamily="34" charset="0"/>
        </a:defRPr>
      </a:lvl3pPr>
      <a:lvl4pPr marL="914400" indent="-914400" algn="ctr" rtl="0" eaLnBrk="0" fontAlgn="base" hangingPunct="0">
        <a:spcBef>
          <a:spcPct val="0"/>
        </a:spcBef>
        <a:spcAft>
          <a:spcPct val="0"/>
        </a:spcAft>
        <a:defRPr sz="4400">
          <a:solidFill>
            <a:schemeClr val="tx1"/>
          </a:solidFill>
          <a:latin typeface="Calibri" pitchFamily="34" charset="0"/>
          <a:ea typeface="造字工房悦黑体验版常规体" pitchFamily="2" charset="-122"/>
          <a:sym typeface="Calibri" pitchFamily="34" charset="0"/>
        </a:defRPr>
      </a:lvl4pPr>
      <a:lvl5pPr marL="914400" indent="-914400" algn="ctr" rtl="0" eaLnBrk="0" fontAlgn="base" hangingPunct="0">
        <a:spcBef>
          <a:spcPct val="0"/>
        </a:spcBef>
        <a:spcAft>
          <a:spcPct val="0"/>
        </a:spcAft>
        <a:defRPr sz="4400">
          <a:solidFill>
            <a:schemeClr val="tx1"/>
          </a:solidFill>
          <a:latin typeface="Calibri" pitchFamily="34" charset="0"/>
          <a:ea typeface="造字工房悦黑体验版常规体" pitchFamily="2" charset="-122"/>
          <a:sym typeface="Calibri" pitchFamily="34" charset="0"/>
        </a:defRPr>
      </a:lvl5pPr>
      <a:lvl6pPr marL="1371600" indent="-914400" algn="ctr" rtl="0" eaLnBrk="0" fontAlgn="base" hangingPunct="0">
        <a:spcBef>
          <a:spcPct val="0"/>
        </a:spcBef>
        <a:spcAft>
          <a:spcPct val="0"/>
        </a:spcAft>
        <a:defRPr sz="4400">
          <a:solidFill>
            <a:schemeClr val="tx1"/>
          </a:solidFill>
          <a:latin typeface="Calibri" pitchFamily="34" charset="0"/>
          <a:ea typeface="造字工房悦黑体验版常规体" pitchFamily="2" charset="-122"/>
          <a:sym typeface="Calibri" pitchFamily="34" charset="0"/>
        </a:defRPr>
      </a:lvl6pPr>
      <a:lvl7pPr marL="1828800" indent="-914400" algn="ctr" rtl="0" eaLnBrk="0" fontAlgn="base" hangingPunct="0">
        <a:spcBef>
          <a:spcPct val="0"/>
        </a:spcBef>
        <a:spcAft>
          <a:spcPct val="0"/>
        </a:spcAft>
        <a:defRPr sz="4400">
          <a:solidFill>
            <a:schemeClr val="tx1"/>
          </a:solidFill>
          <a:latin typeface="Calibri" pitchFamily="34" charset="0"/>
          <a:ea typeface="造字工房悦黑体验版常规体" pitchFamily="2" charset="-122"/>
          <a:sym typeface="Calibri" pitchFamily="34" charset="0"/>
        </a:defRPr>
      </a:lvl7pPr>
      <a:lvl8pPr marL="2286000" indent="-914400" algn="ctr" rtl="0" eaLnBrk="0" fontAlgn="base" hangingPunct="0">
        <a:spcBef>
          <a:spcPct val="0"/>
        </a:spcBef>
        <a:spcAft>
          <a:spcPct val="0"/>
        </a:spcAft>
        <a:defRPr sz="4400">
          <a:solidFill>
            <a:schemeClr val="tx1"/>
          </a:solidFill>
          <a:latin typeface="Calibri" pitchFamily="34" charset="0"/>
          <a:ea typeface="造字工房悦黑体验版常规体" pitchFamily="2" charset="-122"/>
          <a:sym typeface="Calibri" pitchFamily="34" charset="0"/>
        </a:defRPr>
      </a:lvl8pPr>
      <a:lvl9pPr marL="2743200" indent="-914400" algn="ctr" rtl="0" eaLnBrk="0" fontAlgn="base" hangingPunct="0">
        <a:spcBef>
          <a:spcPct val="0"/>
        </a:spcBef>
        <a:spcAft>
          <a:spcPct val="0"/>
        </a:spcAft>
        <a:defRPr sz="4400">
          <a:solidFill>
            <a:schemeClr val="tx1"/>
          </a:solidFill>
          <a:latin typeface="Calibri" pitchFamily="34" charset="0"/>
          <a:ea typeface="造字工房悦黑体验版常规体" pitchFamily="2" charset="-122"/>
          <a:sym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a:solidFill>
            <a:schemeClr val="tx1"/>
          </a:solidFill>
          <a:latin typeface="+mn-lt"/>
          <a:ea typeface="+mn-ea"/>
          <a:cs typeface="+mn-cs"/>
          <a:sym typeface="Calibri" pitchFamily="34" charset="0"/>
        </a:defRPr>
      </a:lvl1pPr>
      <a:lvl2pPr marL="742950" indent="-285750" algn="l" rtl="0" eaLnBrk="0" fontAlgn="base" hangingPunct="0">
        <a:spcBef>
          <a:spcPct val="20000"/>
        </a:spcBef>
        <a:spcAft>
          <a:spcPct val="0"/>
        </a:spcAft>
        <a:buFont typeface="Arial" pitchFamily="34" charset="0"/>
        <a:buChar char="–"/>
        <a:defRPr sz="2800">
          <a:solidFill>
            <a:schemeClr val="tx1"/>
          </a:solidFill>
          <a:latin typeface="+mn-lt"/>
          <a:ea typeface="+mn-ea"/>
          <a:sym typeface="Calibri" pitchFamily="34" charset="0"/>
        </a:defRPr>
      </a:lvl2pPr>
      <a:lvl3pPr marL="1143000" indent="-228600" algn="l" rtl="0" eaLnBrk="0" fontAlgn="base" hangingPunct="0">
        <a:spcBef>
          <a:spcPct val="20000"/>
        </a:spcBef>
        <a:spcAft>
          <a:spcPct val="0"/>
        </a:spcAft>
        <a:buFont typeface="Arial" pitchFamily="34" charset="0"/>
        <a:buChar char="•"/>
        <a:defRPr sz="2400">
          <a:solidFill>
            <a:schemeClr val="tx1"/>
          </a:solidFill>
          <a:latin typeface="+mn-lt"/>
          <a:ea typeface="+mn-ea"/>
          <a:sym typeface="Calibri" pitchFamily="34" charset="0"/>
        </a:defRPr>
      </a:lvl3pPr>
      <a:lvl4pPr marL="16002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4pPr>
      <a:lvl5pPr marL="20574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5pPr>
      <a:lvl6pPr marL="25146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6pPr>
      <a:lvl7pPr marL="29718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7pPr>
      <a:lvl8pPr marL="34290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8pPr>
      <a:lvl9pPr marL="38862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bwMode="auto">
      <p:bgPr>
        <a:solidFill>
          <a:srgbClr val="E8E8E6"/>
        </a:solidFill>
        <a:effectLst/>
      </p:bgPr>
    </p:bg>
    <p:spTree>
      <p:nvGrpSpPr>
        <p:cNvPr id="1" name=""/>
        <p:cNvGrpSpPr/>
        <p:nvPr/>
      </p:nvGrpSpPr>
      <p:grpSpPr>
        <a:xfrm>
          <a:off x="0" y="0"/>
          <a:ext cx="0" cy="0"/>
          <a:chOff x="0" y="0"/>
          <a:chExt cx="0" cy="0"/>
        </a:xfrm>
      </p:grpSpPr>
      <p:sp>
        <p:nvSpPr>
          <p:cNvPr id="8194" name="标题占位符 1"/>
          <p:cNvSpPr>
            <a:spLocks noGrp="1" noChangeArrowheads="1"/>
          </p:cNvSpPr>
          <p:nvPr>
            <p:ph type="title" idx="4294967295"/>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sym typeface="Calibri" pitchFamily="34" charset="0"/>
              </a:rPr>
              <a:t>单击此处编辑母版标题样式</a:t>
            </a:r>
          </a:p>
        </p:txBody>
      </p:sp>
      <p:sp>
        <p:nvSpPr>
          <p:cNvPr id="8195" name="文本占位符 2"/>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sym typeface="Calibri" pitchFamily="34" charset="0"/>
              </a:rPr>
              <a:t>单击此处编辑母版文本样式</a:t>
            </a:r>
          </a:p>
          <a:p>
            <a:pPr lvl="1"/>
            <a:r>
              <a:rPr lang="zh-CN" smtClean="0">
                <a:sym typeface="Calibri" pitchFamily="34" charset="0"/>
              </a:rPr>
              <a:t>第二级</a:t>
            </a:r>
          </a:p>
          <a:p>
            <a:pPr lvl="2"/>
            <a:r>
              <a:rPr lang="zh-CN" smtClean="0">
                <a:sym typeface="Calibri" pitchFamily="34" charset="0"/>
              </a:rPr>
              <a:t>第三级</a:t>
            </a:r>
          </a:p>
          <a:p>
            <a:pPr lvl="3"/>
            <a:r>
              <a:rPr lang="zh-CN" smtClean="0">
                <a:sym typeface="Calibri" pitchFamily="34" charset="0"/>
              </a:rPr>
              <a:t>第四级</a:t>
            </a:r>
          </a:p>
          <a:p>
            <a:pPr lvl="4"/>
            <a:r>
              <a:rPr lang="zh-CN" smtClean="0">
                <a:sym typeface="Calibri" pitchFamily="34" charset="0"/>
              </a:rPr>
              <a:t>第五级</a:t>
            </a:r>
          </a:p>
        </p:txBody>
      </p:sp>
      <p:sp>
        <p:nvSpPr>
          <p:cNvPr id="8196" name="日期占位符 1"/>
          <p:cNvSpPr>
            <a:spLocks noGrp="1" noChangeArrowheads="1"/>
          </p:cNvSpPr>
          <p:nvPr>
            <p:ph type="dt" sz="half" idx="2"/>
          </p:nvPr>
        </p:nvSpPr>
        <p:spPr bwMode="auto">
          <a:xfrm>
            <a:off x="609600" y="6356350"/>
            <a:ext cx="2844800" cy="3651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defRPr sz="1200" smtClean="0">
                <a:solidFill>
                  <a:srgbClr val="8E8E8E"/>
                </a:solidFill>
                <a:ea typeface="+mn-ea"/>
              </a:defRPr>
            </a:lvl1pPr>
          </a:lstStyle>
          <a:p>
            <a:pPr>
              <a:defRPr/>
            </a:pPr>
            <a:fld id="{CE709A80-0CA9-48DF-A46A-FD364917D8D0}" type="datetime1">
              <a:rPr lang="zh-CN" altLang="en-US"/>
              <a:pPr>
                <a:defRPr/>
              </a:pPr>
              <a:t>2016/9/9 Friday</a:t>
            </a:fld>
            <a:endParaRPr lang="zh-CN" altLang="en-US"/>
          </a:p>
        </p:txBody>
      </p:sp>
      <p:sp>
        <p:nvSpPr>
          <p:cNvPr id="8197" name="页脚占位符 2"/>
          <p:cNvSpPr>
            <a:spLocks noGrp="1" noChangeArrowheads="1"/>
          </p:cNvSpPr>
          <p:nvPr>
            <p:ph type="ftr" sz="quarter" idx="3"/>
          </p:nvPr>
        </p:nvSpPr>
        <p:spPr bwMode="auto">
          <a:xfrm>
            <a:off x="4165600" y="6356350"/>
            <a:ext cx="3860800" cy="3651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a:defRPr sz="1200" smtClean="0">
                <a:solidFill>
                  <a:srgbClr val="8E8E8E"/>
                </a:solidFill>
                <a:ea typeface="+mn-ea"/>
              </a:defRPr>
            </a:lvl1pPr>
          </a:lstStyle>
          <a:p>
            <a:pPr>
              <a:defRPr/>
            </a:pPr>
            <a:endParaRPr lang="zh-CN" altLang="en-US"/>
          </a:p>
        </p:txBody>
      </p:sp>
      <p:sp>
        <p:nvSpPr>
          <p:cNvPr id="8198" name="灯片编号占位符 3"/>
          <p:cNvSpPr>
            <a:spLocks noGrp="1" noChangeArrowheads="1"/>
          </p:cNvSpPr>
          <p:nvPr>
            <p:ph type="sldNum" sz="quarter" idx="4"/>
          </p:nvPr>
        </p:nvSpPr>
        <p:spPr bwMode="auto">
          <a:xfrm>
            <a:off x="8737600" y="6356350"/>
            <a:ext cx="2844800" cy="3651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r">
              <a:defRPr sz="1200" smtClean="0">
                <a:solidFill>
                  <a:srgbClr val="8E8E8E"/>
                </a:solidFill>
                <a:ea typeface="+mn-ea"/>
              </a:defRPr>
            </a:lvl1pPr>
          </a:lstStyle>
          <a:p>
            <a:pPr>
              <a:defRPr/>
            </a:pPr>
            <a:fld id="{6D420ECF-31D0-4F78-9808-7FD62A580BD7}"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4025" r:id="rId1"/>
    <p:sldLayoutId id="2147484026" r:id="rId2"/>
    <p:sldLayoutId id="2147484027" r:id="rId3"/>
    <p:sldLayoutId id="2147484028" r:id="rId4"/>
    <p:sldLayoutId id="2147484029" r:id="rId5"/>
    <p:sldLayoutId id="2147484030" r:id="rId6"/>
    <p:sldLayoutId id="2147484031" r:id="rId7"/>
    <p:sldLayoutId id="2147484032" r:id="rId8"/>
    <p:sldLayoutId id="2147484033" r:id="rId9"/>
    <p:sldLayoutId id="2147484034" r:id="rId10"/>
    <p:sldLayoutId id="2147484035" r:id="rId11"/>
  </p:sldLayoutIdLst>
  <p:txStyles>
    <p:titleStyle>
      <a:lvl1pPr marL="914400" indent="-914400" algn="ctr" rtl="0" eaLnBrk="0" fontAlgn="base" hangingPunct="0">
        <a:spcBef>
          <a:spcPct val="0"/>
        </a:spcBef>
        <a:spcAft>
          <a:spcPct val="0"/>
        </a:spcAft>
        <a:defRPr sz="4400">
          <a:solidFill>
            <a:schemeClr val="tx1"/>
          </a:solidFill>
          <a:latin typeface="+mj-lt"/>
          <a:ea typeface="+mj-ea"/>
          <a:cs typeface="+mj-cs"/>
          <a:sym typeface="Calibri" pitchFamily="34" charset="0"/>
        </a:defRPr>
      </a:lvl1pPr>
      <a:lvl2pPr marL="914400" indent="-914400" algn="ctr" rtl="0" eaLnBrk="0" fontAlgn="base" hangingPunct="0">
        <a:spcBef>
          <a:spcPct val="0"/>
        </a:spcBef>
        <a:spcAft>
          <a:spcPct val="0"/>
        </a:spcAft>
        <a:defRPr sz="4400">
          <a:solidFill>
            <a:schemeClr val="tx1"/>
          </a:solidFill>
          <a:latin typeface="Calibri" pitchFamily="34" charset="0"/>
          <a:ea typeface="造字工房悦黑体验版常规体" pitchFamily="2" charset="-122"/>
          <a:sym typeface="Calibri" pitchFamily="34" charset="0"/>
        </a:defRPr>
      </a:lvl2pPr>
      <a:lvl3pPr marL="914400" indent="-914400" algn="ctr" rtl="0" eaLnBrk="0" fontAlgn="base" hangingPunct="0">
        <a:spcBef>
          <a:spcPct val="0"/>
        </a:spcBef>
        <a:spcAft>
          <a:spcPct val="0"/>
        </a:spcAft>
        <a:defRPr sz="4400">
          <a:solidFill>
            <a:schemeClr val="tx1"/>
          </a:solidFill>
          <a:latin typeface="Calibri" pitchFamily="34" charset="0"/>
          <a:ea typeface="造字工房悦黑体验版常规体" pitchFamily="2" charset="-122"/>
          <a:sym typeface="Calibri" pitchFamily="34" charset="0"/>
        </a:defRPr>
      </a:lvl3pPr>
      <a:lvl4pPr marL="914400" indent="-914400" algn="ctr" rtl="0" eaLnBrk="0" fontAlgn="base" hangingPunct="0">
        <a:spcBef>
          <a:spcPct val="0"/>
        </a:spcBef>
        <a:spcAft>
          <a:spcPct val="0"/>
        </a:spcAft>
        <a:defRPr sz="4400">
          <a:solidFill>
            <a:schemeClr val="tx1"/>
          </a:solidFill>
          <a:latin typeface="Calibri" pitchFamily="34" charset="0"/>
          <a:ea typeface="造字工房悦黑体验版常规体" pitchFamily="2" charset="-122"/>
          <a:sym typeface="Calibri" pitchFamily="34" charset="0"/>
        </a:defRPr>
      </a:lvl4pPr>
      <a:lvl5pPr marL="914400" indent="-914400" algn="ctr" rtl="0" eaLnBrk="0" fontAlgn="base" hangingPunct="0">
        <a:spcBef>
          <a:spcPct val="0"/>
        </a:spcBef>
        <a:spcAft>
          <a:spcPct val="0"/>
        </a:spcAft>
        <a:defRPr sz="4400">
          <a:solidFill>
            <a:schemeClr val="tx1"/>
          </a:solidFill>
          <a:latin typeface="Calibri" pitchFamily="34" charset="0"/>
          <a:ea typeface="造字工房悦黑体验版常规体" pitchFamily="2" charset="-122"/>
          <a:sym typeface="Calibri" pitchFamily="34" charset="0"/>
        </a:defRPr>
      </a:lvl5pPr>
      <a:lvl6pPr marL="1371600" indent="-914400" algn="ctr" rtl="0" eaLnBrk="0" fontAlgn="base" hangingPunct="0">
        <a:spcBef>
          <a:spcPct val="0"/>
        </a:spcBef>
        <a:spcAft>
          <a:spcPct val="0"/>
        </a:spcAft>
        <a:defRPr sz="4400">
          <a:solidFill>
            <a:schemeClr val="tx1"/>
          </a:solidFill>
          <a:latin typeface="Calibri" pitchFamily="34" charset="0"/>
          <a:ea typeface="造字工房悦黑体验版常规体" pitchFamily="2" charset="-122"/>
          <a:sym typeface="Calibri" pitchFamily="34" charset="0"/>
        </a:defRPr>
      </a:lvl6pPr>
      <a:lvl7pPr marL="1828800" indent="-914400" algn="ctr" rtl="0" eaLnBrk="0" fontAlgn="base" hangingPunct="0">
        <a:spcBef>
          <a:spcPct val="0"/>
        </a:spcBef>
        <a:spcAft>
          <a:spcPct val="0"/>
        </a:spcAft>
        <a:defRPr sz="4400">
          <a:solidFill>
            <a:schemeClr val="tx1"/>
          </a:solidFill>
          <a:latin typeface="Calibri" pitchFamily="34" charset="0"/>
          <a:ea typeface="造字工房悦黑体验版常规体" pitchFamily="2" charset="-122"/>
          <a:sym typeface="Calibri" pitchFamily="34" charset="0"/>
        </a:defRPr>
      </a:lvl7pPr>
      <a:lvl8pPr marL="2286000" indent="-914400" algn="ctr" rtl="0" eaLnBrk="0" fontAlgn="base" hangingPunct="0">
        <a:spcBef>
          <a:spcPct val="0"/>
        </a:spcBef>
        <a:spcAft>
          <a:spcPct val="0"/>
        </a:spcAft>
        <a:defRPr sz="4400">
          <a:solidFill>
            <a:schemeClr val="tx1"/>
          </a:solidFill>
          <a:latin typeface="Calibri" pitchFamily="34" charset="0"/>
          <a:ea typeface="造字工房悦黑体验版常规体" pitchFamily="2" charset="-122"/>
          <a:sym typeface="Calibri" pitchFamily="34" charset="0"/>
        </a:defRPr>
      </a:lvl8pPr>
      <a:lvl9pPr marL="2743200" indent="-914400" algn="ctr" rtl="0" eaLnBrk="0" fontAlgn="base" hangingPunct="0">
        <a:spcBef>
          <a:spcPct val="0"/>
        </a:spcBef>
        <a:spcAft>
          <a:spcPct val="0"/>
        </a:spcAft>
        <a:defRPr sz="4400">
          <a:solidFill>
            <a:schemeClr val="tx1"/>
          </a:solidFill>
          <a:latin typeface="Calibri" pitchFamily="34" charset="0"/>
          <a:ea typeface="造字工房悦黑体验版常规体" pitchFamily="2" charset="-122"/>
          <a:sym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a:solidFill>
            <a:schemeClr val="tx1"/>
          </a:solidFill>
          <a:latin typeface="+mn-lt"/>
          <a:ea typeface="+mn-ea"/>
          <a:cs typeface="+mn-cs"/>
          <a:sym typeface="Calibri" pitchFamily="34" charset="0"/>
        </a:defRPr>
      </a:lvl1pPr>
      <a:lvl2pPr marL="742950" indent="-285750" algn="l" rtl="0" eaLnBrk="0" fontAlgn="base" hangingPunct="0">
        <a:spcBef>
          <a:spcPct val="20000"/>
        </a:spcBef>
        <a:spcAft>
          <a:spcPct val="0"/>
        </a:spcAft>
        <a:buFont typeface="Arial" pitchFamily="34" charset="0"/>
        <a:buChar char="–"/>
        <a:defRPr sz="2800">
          <a:solidFill>
            <a:schemeClr val="tx1"/>
          </a:solidFill>
          <a:latin typeface="+mn-lt"/>
          <a:ea typeface="+mn-ea"/>
          <a:sym typeface="Calibri" pitchFamily="34" charset="0"/>
        </a:defRPr>
      </a:lvl2pPr>
      <a:lvl3pPr marL="1143000" indent="-228600" algn="l" rtl="0" eaLnBrk="0" fontAlgn="base" hangingPunct="0">
        <a:spcBef>
          <a:spcPct val="20000"/>
        </a:spcBef>
        <a:spcAft>
          <a:spcPct val="0"/>
        </a:spcAft>
        <a:buFont typeface="Arial" pitchFamily="34" charset="0"/>
        <a:buChar char="•"/>
        <a:defRPr sz="2400">
          <a:solidFill>
            <a:schemeClr val="tx1"/>
          </a:solidFill>
          <a:latin typeface="+mn-lt"/>
          <a:ea typeface="+mn-ea"/>
          <a:sym typeface="Calibri" pitchFamily="34" charset="0"/>
        </a:defRPr>
      </a:lvl3pPr>
      <a:lvl4pPr marL="16002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4pPr>
      <a:lvl5pPr marL="20574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5pPr>
      <a:lvl6pPr marL="25146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6pPr>
      <a:lvl7pPr marL="29718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7pPr>
      <a:lvl8pPr marL="34290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8pPr>
      <a:lvl9pPr marL="38862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bwMode="auto">
      <p:bgPr>
        <a:solidFill>
          <a:srgbClr val="E8E8E6"/>
        </a:solidFill>
        <a:effectLst/>
      </p:bgPr>
    </p:bg>
    <p:spTree>
      <p:nvGrpSpPr>
        <p:cNvPr id="1" name=""/>
        <p:cNvGrpSpPr/>
        <p:nvPr/>
      </p:nvGrpSpPr>
      <p:grpSpPr>
        <a:xfrm>
          <a:off x="0" y="0"/>
          <a:ext cx="0" cy="0"/>
          <a:chOff x="0" y="0"/>
          <a:chExt cx="0" cy="0"/>
        </a:xfrm>
      </p:grpSpPr>
      <p:sp>
        <p:nvSpPr>
          <p:cNvPr id="9218" name="标题占位符 1"/>
          <p:cNvSpPr>
            <a:spLocks noGrp="1" noChangeArrowheads="1"/>
          </p:cNvSpPr>
          <p:nvPr>
            <p:ph type="title" idx="4294967295"/>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sym typeface="Calibri" pitchFamily="34" charset="0"/>
              </a:rPr>
              <a:t>单击此处编辑母版标题样式</a:t>
            </a:r>
          </a:p>
        </p:txBody>
      </p:sp>
      <p:sp>
        <p:nvSpPr>
          <p:cNvPr id="9219" name="文本占位符 2"/>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sym typeface="Calibri" pitchFamily="34" charset="0"/>
              </a:rPr>
              <a:t>单击此处编辑母版文本样式</a:t>
            </a:r>
          </a:p>
          <a:p>
            <a:pPr lvl="1"/>
            <a:r>
              <a:rPr lang="zh-CN" smtClean="0">
                <a:sym typeface="Calibri" pitchFamily="34" charset="0"/>
              </a:rPr>
              <a:t>第二级</a:t>
            </a:r>
          </a:p>
          <a:p>
            <a:pPr lvl="2"/>
            <a:r>
              <a:rPr lang="zh-CN" smtClean="0">
                <a:sym typeface="Calibri" pitchFamily="34" charset="0"/>
              </a:rPr>
              <a:t>第三级</a:t>
            </a:r>
          </a:p>
          <a:p>
            <a:pPr lvl="3"/>
            <a:r>
              <a:rPr lang="zh-CN" smtClean="0">
                <a:sym typeface="Calibri" pitchFamily="34" charset="0"/>
              </a:rPr>
              <a:t>第四级</a:t>
            </a:r>
          </a:p>
          <a:p>
            <a:pPr lvl="4"/>
            <a:r>
              <a:rPr lang="zh-CN" smtClean="0">
                <a:sym typeface="Calibri" pitchFamily="34" charset="0"/>
              </a:rPr>
              <a:t>第五级</a:t>
            </a:r>
          </a:p>
        </p:txBody>
      </p:sp>
      <p:sp>
        <p:nvSpPr>
          <p:cNvPr id="9220" name="日期占位符 4"/>
          <p:cNvSpPr>
            <a:spLocks noGrp="1" noChangeArrowheads="1"/>
          </p:cNvSpPr>
          <p:nvPr>
            <p:ph type="dt" sz="half" idx="2"/>
          </p:nvPr>
        </p:nvSpPr>
        <p:spPr bwMode="auto">
          <a:xfrm>
            <a:off x="609600" y="6356350"/>
            <a:ext cx="2844800" cy="3651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defRPr sz="1200" smtClean="0">
                <a:solidFill>
                  <a:srgbClr val="8E8E8E"/>
                </a:solidFill>
                <a:ea typeface="+mn-ea"/>
              </a:defRPr>
            </a:lvl1pPr>
          </a:lstStyle>
          <a:p>
            <a:pPr>
              <a:defRPr/>
            </a:pPr>
            <a:fld id="{A2DC9286-974D-4E13-B510-72AD96D32D19}" type="datetime1">
              <a:rPr lang="zh-CN" altLang="en-US"/>
              <a:pPr>
                <a:defRPr/>
              </a:pPr>
              <a:t>2016/9/9 Friday</a:t>
            </a:fld>
            <a:endParaRPr lang="zh-CN" altLang="en-US"/>
          </a:p>
        </p:txBody>
      </p:sp>
      <p:sp>
        <p:nvSpPr>
          <p:cNvPr id="9221" name="页脚占位符 5"/>
          <p:cNvSpPr>
            <a:spLocks noGrp="1" noChangeArrowheads="1"/>
          </p:cNvSpPr>
          <p:nvPr>
            <p:ph type="ftr" sz="quarter" idx="3"/>
          </p:nvPr>
        </p:nvSpPr>
        <p:spPr bwMode="auto">
          <a:xfrm>
            <a:off x="4165600" y="6356350"/>
            <a:ext cx="3860800" cy="3651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a:defRPr sz="1200" smtClean="0">
                <a:solidFill>
                  <a:srgbClr val="8E8E8E"/>
                </a:solidFill>
                <a:ea typeface="+mn-ea"/>
              </a:defRPr>
            </a:lvl1pPr>
          </a:lstStyle>
          <a:p>
            <a:pPr>
              <a:defRPr/>
            </a:pPr>
            <a:endParaRPr lang="zh-CN" altLang="en-US"/>
          </a:p>
        </p:txBody>
      </p:sp>
      <p:sp>
        <p:nvSpPr>
          <p:cNvPr id="9222" name="灯片编号占位符 6"/>
          <p:cNvSpPr>
            <a:spLocks noGrp="1" noChangeArrowheads="1"/>
          </p:cNvSpPr>
          <p:nvPr>
            <p:ph type="sldNum" sz="quarter" idx="4"/>
          </p:nvPr>
        </p:nvSpPr>
        <p:spPr bwMode="auto">
          <a:xfrm>
            <a:off x="8737600" y="6356350"/>
            <a:ext cx="2844800" cy="3651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r">
              <a:defRPr sz="1200" smtClean="0">
                <a:solidFill>
                  <a:srgbClr val="8E8E8E"/>
                </a:solidFill>
                <a:ea typeface="+mn-ea"/>
              </a:defRPr>
            </a:lvl1pPr>
          </a:lstStyle>
          <a:p>
            <a:pPr>
              <a:defRPr/>
            </a:pPr>
            <a:fld id="{CBE824F7-7A31-4BB6-A451-9BCF1168F4DE}"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4036" r:id="rId1"/>
    <p:sldLayoutId id="2147484037" r:id="rId2"/>
    <p:sldLayoutId id="2147484038" r:id="rId3"/>
    <p:sldLayoutId id="2147484039" r:id="rId4"/>
    <p:sldLayoutId id="2147484040" r:id="rId5"/>
    <p:sldLayoutId id="2147484041" r:id="rId6"/>
    <p:sldLayoutId id="2147484042" r:id="rId7"/>
    <p:sldLayoutId id="2147484043" r:id="rId8"/>
    <p:sldLayoutId id="2147484044" r:id="rId9"/>
    <p:sldLayoutId id="2147484045" r:id="rId10"/>
    <p:sldLayoutId id="2147484046" r:id="rId11"/>
  </p:sldLayoutIdLst>
  <p:txStyles>
    <p:titleStyle>
      <a:lvl1pPr marL="914400" indent="-914400" algn="ctr" rtl="0" eaLnBrk="0" fontAlgn="base" hangingPunct="0">
        <a:spcBef>
          <a:spcPct val="0"/>
        </a:spcBef>
        <a:spcAft>
          <a:spcPct val="0"/>
        </a:spcAft>
        <a:defRPr sz="4400">
          <a:solidFill>
            <a:schemeClr val="tx1"/>
          </a:solidFill>
          <a:latin typeface="+mj-lt"/>
          <a:ea typeface="+mj-ea"/>
          <a:cs typeface="+mj-cs"/>
          <a:sym typeface="Calibri" pitchFamily="34" charset="0"/>
        </a:defRPr>
      </a:lvl1pPr>
      <a:lvl2pPr marL="914400" indent="-914400" algn="ctr" rtl="0" eaLnBrk="0" fontAlgn="base" hangingPunct="0">
        <a:spcBef>
          <a:spcPct val="0"/>
        </a:spcBef>
        <a:spcAft>
          <a:spcPct val="0"/>
        </a:spcAft>
        <a:defRPr sz="4400">
          <a:solidFill>
            <a:schemeClr val="tx1"/>
          </a:solidFill>
          <a:latin typeface="Calibri" pitchFamily="34" charset="0"/>
          <a:ea typeface="造字工房悦黑体验版常规体" pitchFamily="2" charset="-122"/>
          <a:sym typeface="Calibri" pitchFamily="34" charset="0"/>
        </a:defRPr>
      </a:lvl2pPr>
      <a:lvl3pPr marL="914400" indent="-914400" algn="ctr" rtl="0" eaLnBrk="0" fontAlgn="base" hangingPunct="0">
        <a:spcBef>
          <a:spcPct val="0"/>
        </a:spcBef>
        <a:spcAft>
          <a:spcPct val="0"/>
        </a:spcAft>
        <a:defRPr sz="4400">
          <a:solidFill>
            <a:schemeClr val="tx1"/>
          </a:solidFill>
          <a:latin typeface="Calibri" pitchFamily="34" charset="0"/>
          <a:ea typeface="造字工房悦黑体验版常规体" pitchFamily="2" charset="-122"/>
          <a:sym typeface="Calibri" pitchFamily="34" charset="0"/>
        </a:defRPr>
      </a:lvl3pPr>
      <a:lvl4pPr marL="914400" indent="-914400" algn="ctr" rtl="0" eaLnBrk="0" fontAlgn="base" hangingPunct="0">
        <a:spcBef>
          <a:spcPct val="0"/>
        </a:spcBef>
        <a:spcAft>
          <a:spcPct val="0"/>
        </a:spcAft>
        <a:defRPr sz="4400">
          <a:solidFill>
            <a:schemeClr val="tx1"/>
          </a:solidFill>
          <a:latin typeface="Calibri" pitchFamily="34" charset="0"/>
          <a:ea typeface="造字工房悦黑体验版常规体" pitchFamily="2" charset="-122"/>
          <a:sym typeface="Calibri" pitchFamily="34" charset="0"/>
        </a:defRPr>
      </a:lvl4pPr>
      <a:lvl5pPr marL="914400" indent="-914400" algn="ctr" rtl="0" eaLnBrk="0" fontAlgn="base" hangingPunct="0">
        <a:spcBef>
          <a:spcPct val="0"/>
        </a:spcBef>
        <a:spcAft>
          <a:spcPct val="0"/>
        </a:spcAft>
        <a:defRPr sz="4400">
          <a:solidFill>
            <a:schemeClr val="tx1"/>
          </a:solidFill>
          <a:latin typeface="Calibri" pitchFamily="34" charset="0"/>
          <a:ea typeface="造字工房悦黑体验版常规体" pitchFamily="2" charset="-122"/>
          <a:sym typeface="Calibri" pitchFamily="34" charset="0"/>
        </a:defRPr>
      </a:lvl5pPr>
      <a:lvl6pPr marL="1371600" indent="-914400" algn="ctr" rtl="0" eaLnBrk="0" fontAlgn="base" hangingPunct="0">
        <a:spcBef>
          <a:spcPct val="0"/>
        </a:spcBef>
        <a:spcAft>
          <a:spcPct val="0"/>
        </a:spcAft>
        <a:defRPr sz="4400">
          <a:solidFill>
            <a:schemeClr val="tx1"/>
          </a:solidFill>
          <a:latin typeface="Calibri" pitchFamily="34" charset="0"/>
          <a:ea typeface="造字工房悦黑体验版常规体" pitchFamily="2" charset="-122"/>
          <a:sym typeface="Calibri" pitchFamily="34" charset="0"/>
        </a:defRPr>
      </a:lvl6pPr>
      <a:lvl7pPr marL="1828800" indent="-914400" algn="ctr" rtl="0" eaLnBrk="0" fontAlgn="base" hangingPunct="0">
        <a:spcBef>
          <a:spcPct val="0"/>
        </a:spcBef>
        <a:spcAft>
          <a:spcPct val="0"/>
        </a:spcAft>
        <a:defRPr sz="4400">
          <a:solidFill>
            <a:schemeClr val="tx1"/>
          </a:solidFill>
          <a:latin typeface="Calibri" pitchFamily="34" charset="0"/>
          <a:ea typeface="造字工房悦黑体验版常规体" pitchFamily="2" charset="-122"/>
          <a:sym typeface="Calibri" pitchFamily="34" charset="0"/>
        </a:defRPr>
      </a:lvl7pPr>
      <a:lvl8pPr marL="2286000" indent="-914400" algn="ctr" rtl="0" eaLnBrk="0" fontAlgn="base" hangingPunct="0">
        <a:spcBef>
          <a:spcPct val="0"/>
        </a:spcBef>
        <a:spcAft>
          <a:spcPct val="0"/>
        </a:spcAft>
        <a:defRPr sz="4400">
          <a:solidFill>
            <a:schemeClr val="tx1"/>
          </a:solidFill>
          <a:latin typeface="Calibri" pitchFamily="34" charset="0"/>
          <a:ea typeface="造字工房悦黑体验版常规体" pitchFamily="2" charset="-122"/>
          <a:sym typeface="Calibri" pitchFamily="34" charset="0"/>
        </a:defRPr>
      </a:lvl8pPr>
      <a:lvl9pPr marL="2743200" indent="-914400" algn="ctr" rtl="0" eaLnBrk="0" fontAlgn="base" hangingPunct="0">
        <a:spcBef>
          <a:spcPct val="0"/>
        </a:spcBef>
        <a:spcAft>
          <a:spcPct val="0"/>
        </a:spcAft>
        <a:defRPr sz="4400">
          <a:solidFill>
            <a:schemeClr val="tx1"/>
          </a:solidFill>
          <a:latin typeface="Calibri" pitchFamily="34" charset="0"/>
          <a:ea typeface="造字工房悦黑体验版常规体" pitchFamily="2" charset="-122"/>
          <a:sym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a:solidFill>
            <a:schemeClr val="tx1"/>
          </a:solidFill>
          <a:latin typeface="+mn-lt"/>
          <a:ea typeface="+mn-ea"/>
          <a:cs typeface="+mn-cs"/>
          <a:sym typeface="Calibri" pitchFamily="34" charset="0"/>
        </a:defRPr>
      </a:lvl1pPr>
      <a:lvl2pPr marL="742950" indent="-285750" algn="l" rtl="0" eaLnBrk="0" fontAlgn="base" hangingPunct="0">
        <a:spcBef>
          <a:spcPct val="20000"/>
        </a:spcBef>
        <a:spcAft>
          <a:spcPct val="0"/>
        </a:spcAft>
        <a:buFont typeface="Arial" pitchFamily="34" charset="0"/>
        <a:buChar char="–"/>
        <a:defRPr sz="2800">
          <a:solidFill>
            <a:schemeClr val="tx1"/>
          </a:solidFill>
          <a:latin typeface="+mn-lt"/>
          <a:ea typeface="+mn-ea"/>
          <a:sym typeface="Calibri" pitchFamily="34" charset="0"/>
        </a:defRPr>
      </a:lvl2pPr>
      <a:lvl3pPr marL="1143000" indent="-228600" algn="l" rtl="0" eaLnBrk="0" fontAlgn="base" hangingPunct="0">
        <a:spcBef>
          <a:spcPct val="20000"/>
        </a:spcBef>
        <a:spcAft>
          <a:spcPct val="0"/>
        </a:spcAft>
        <a:buFont typeface="Arial" pitchFamily="34" charset="0"/>
        <a:buChar char="•"/>
        <a:defRPr sz="2400">
          <a:solidFill>
            <a:schemeClr val="tx1"/>
          </a:solidFill>
          <a:latin typeface="+mn-lt"/>
          <a:ea typeface="+mn-ea"/>
          <a:sym typeface="Calibri" pitchFamily="34" charset="0"/>
        </a:defRPr>
      </a:lvl3pPr>
      <a:lvl4pPr marL="16002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4pPr>
      <a:lvl5pPr marL="20574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5pPr>
      <a:lvl6pPr marL="25146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6pPr>
      <a:lvl7pPr marL="29718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7pPr>
      <a:lvl8pPr marL="34290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8pPr>
      <a:lvl9pPr marL="38862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84.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png"/><Relationship Id="rId1" Type="http://schemas.openxmlformats.org/officeDocument/2006/relationships/slideLayout" Target="../slideLayouts/slideLayout84.xml"/><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png"/><Relationship Id="rId1" Type="http://schemas.openxmlformats.org/officeDocument/2006/relationships/slideLayout" Target="../slideLayouts/slideLayout84.xml"/><Relationship Id="rId5" Type="http://schemas.openxmlformats.org/officeDocument/2006/relationships/image" Target="../media/image16.png"/><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png"/><Relationship Id="rId1" Type="http://schemas.openxmlformats.org/officeDocument/2006/relationships/slideLayout" Target="../slideLayouts/slideLayout84.xml"/><Relationship Id="rId4" Type="http://schemas.openxmlformats.org/officeDocument/2006/relationships/image" Target="../media/image18.png"/></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png"/><Relationship Id="rId1" Type="http://schemas.openxmlformats.org/officeDocument/2006/relationships/slideLayout" Target="../slideLayouts/slideLayout84.xml"/><Relationship Id="rId5" Type="http://schemas.openxmlformats.org/officeDocument/2006/relationships/image" Target="../media/image21.png"/><Relationship Id="rId4" Type="http://schemas.openxmlformats.org/officeDocument/2006/relationships/image" Target="../media/image20.png"/></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png"/><Relationship Id="rId1" Type="http://schemas.openxmlformats.org/officeDocument/2006/relationships/slideLayout" Target="../slideLayouts/slideLayout84.xml"/><Relationship Id="rId4" Type="http://schemas.openxmlformats.org/officeDocument/2006/relationships/image" Target="../media/image23.png"/></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png"/><Relationship Id="rId1" Type="http://schemas.openxmlformats.org/officeDocument/2006/relationships/slideLayout" Target="../slideLayouts/slideLayout84.xml"/><Relationship Id="rId5" Type="http://schemas.openxmlformats.org/officeDocument/2006/relationships/image" Target="../media/image26.png"/><Relationship Id="rId4" Type="http://schemas.openxmlformats.org/officeDocument/2006/relationships/image" Target="../media/image25.png"/></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84.xml"/></Relationships>
</file>

<file path=ppt/slides/_rels/slide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84.xml"/></Relationships>
</file>

<file path=ppt/slides/_rels/slide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84.xml"/></Relationships>
</file>

<file path=ppt/slides/_rels/slide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84.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84.xml"/></Relationships>
</file>

<file path=ppt/slides/_rels/slide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84.xml"/></Relationships>
</file>

<file path=ppt/slides/_rels/slide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84.xml"/></Relationships>
</file>

<file path=ppt/slides/_rels/slide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84.xml"/></Relationships>
</file>

<file path=ppt/slides/_rels/slide2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png"/><Relationship Id="rId1" Type="http://schemas.openxmlformats.org/officeDocument/2006/relationships/slideLayout" Target="../slideLayouts/slideLayout84.xml"/><Relationship Id="rId4" Type="http://schemas.openxmlformats.org/officeDocument/2006/relationships/image" Target="../media/image28.png"/></Relationships>
</file>

<file path=ppt/slides/_rels/slide2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png"/><Relationship Id="rId1" Type="http://schemas.openxmlformats.org/officeDocument/2006/relationships/slideLayout" Target="../slideLayouts/slideLayout84.xml"/><Relationship Id="rId4" Type="http://schemas.openxmlformats.org/officeDocument/2006/relationships/image" Target="../media/image30.png"/></Relationships>
</file>

<file path=ppt/slides/_rels/slide2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2.png"/><Relationship Id="rId1" Type="http://schemas.openxmlformats.org/officeDocument/2006/relationships/slideLayout" Target="../slideLayouts/slideLayout84.xml"/><Relationship Id="rId4" Type="http://schemas.openxmlformats.org/officeDocument/2006/relationships/image" Target="../media/image32.png"/></Relationships>
</file>

<file path=ppt/slides/_rels/slide2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2.png"/><Relationship Id="rId1" Type="http://schemas.openxmlformats.org/officeDocument/2006/relationships/slideLayout" Target="../slideLayouts/slideLayout84.xml"/><Relationship Id="rId4" Type="http://schemas.openxmlformats.org/officeDocument/2006/relationships/image" Target="../media/image34.png"/></Relationships>
</file>

<file path=ppt/slides/_rels/slide2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2.png"/><Relationship Id="rId1" Type="http://schemas.openxmlformats.org/officeDocument/2006/relationships/slideLayout" Target="../slideLayouts/slideLayout84.xml"/><Relationship Id="rId4" Type="http://schemas.openxmlformats.org/officeDocument/2006/relationships/image" Target="../media/image36.png"/></Relationships>
</file>

<file path=ppt/slides/_rels/slide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84.xml"/></Relationships>
</file>

<file path=ppt/slides/_rels/slide29.xml.rels><?xml version="1.0" encoding="UTF-8" standalone="yes"?>
<Relationships xmlns="http://schemas.openxmlformats.org/package/2006/relationships"><Relationship Id="rId8" Type="http://schemas.openxmlformats.org/officeDocument/2006/relationships/image" Target="../media/image42.emf"/><Relationship Id="rId3" Type="http://schemas.openxmlformats.org/officeDocument/2006/relationships/image" Target="../media/image37.emf"/><Relationship Id="rId7" Type="http://schemas.openxmlformats.org/officeDocument/2006/relationships/image" Target="../media/image41.emf"/><Relationship Id="rId2" Type="http://schemas.openxmlformats.org/officeDocument/2006/relationships/image" Target="../media/image2.png"/><Relationship Id="rId1" Type="http://schemas.openxmlformats.org/officeDocument/2006/relationships/slideLayout" Target="../slideLayouts/slideLayout84.xml"/><Relationship Id="rId6" Type="http://schemas.openxmlformats.org/officeDocument/2006/relationships/image" Target="../media/image40.emf"/><Relationship Id="rId5" Type="http://schemas.openxmlformats.org/officeDocument/2006/relationships/image" Target="../media/image39.emf"/><Relationship Id="rId4" Type="http://schemas.openxmlformats.org/officeDocument/2006/relationships/image" Target="../media/image38.emf"/></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84.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2.png"/><Relationship Id="rId1" Type="http://schemas.openxmlformats.org/officeDocument/2006/relationships/slideLayout" Target="../slideLayouts/slideLayout84.xml"/></Relationships>
</file>

<file path=ppt/slides/_rels/slide31.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2.png"/><Relationship Id="rId1" Type="http://schemas.openxmlformats.org/officeDocument/2006/relationships/slideLayout" Target="../slideLayouts/slideLayout84.xml"/></Relationships>
</file>

<file path=ppt/slides/_rels/slide32.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2.png"/><Relationship Id="rId1" Type="http://schemas.openxmlformats.org/officeDocument/2006/relationships/slideLayout" Target="../slideLayouts/slideLayout84.xml"/></Relationships>
</file>

<file path=ppt/slides/_rels/slide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6.jpeg"/><Relationship Id="rId1" Type="http://schemas.openxmlformats.org/officeDocument/2006/relationships/slideLayout" Target="../slideLayouts/slideLayout84.xml"/></Relationships>
</file>

<file path=ppt/slides/_rels/slide34.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2.png"/><Relationship Id="rId1" Type="http://schemas.openxmlformats.org/officeDocument/2006/relationships/slideLayout" Target="../slideLayouts/slideLayout84.xml"/></Relationships>
</file>

<file path=ppt/slides/_rels/slide3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84.xml"/></Relationships>
</file>

<file path=ppt/slides/_rels/slide3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84.xml"/></Relationships>
</file>

<file path=ppt/slides/_rels/slide3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8.jpeg"/><Relationship Id="rId1" Type="http://schemas.openxmlformats.org/officeDocument/2006/relationships/slideLayout" Target="../slideLayouts/slideLayout84.xml"/></Relationships>
</file>

<file path=ppt/slides/_rels/slide38.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2.png"/><Relationship Id="rId1" Type="http://schemas.openxmlformats.org/officeDocument/2006/relationships/slideLayout" Target="../slideLayouts/slideLayout84.xml"/><Relationship Id="rId4" Type="http://schemas.openxmlformats.org/officeDocument/2006/relationships/image" Target="../media/image50.jpeg"/></Relationships>
</file>

<file path=ppt/slides/_rels/slide3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84.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84.xml"/></Relationships>
</file>

<file path=ppt/slides/_rels/slide4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84.xml"/></Relationships>
</file>

<file path=ppt/slides/_rels/slide4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2.png"/><Relationship Id="rId1" Type="http://schemas.openxmlformats.org/officeDocument/2006/relationships/slideLayout" Target="../slideLayouts/slideLayout84.xml"/><Relationship Id="rId4" Type="http://schemas.openxmlformats.org/officeDocument/2006/relationships/image" Target="../media/image52.png"/></Relationships>
</file>

<file path=ppt/slides/_rels/slide42.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2.png"/><Relationship Id="rId1" Type="http://schemas.openxmlformats.org/officeDocument/2006/relationships/slideLayout" Target="../slideLayouts/slideLayout84.xml"/></Relationships>
</file>

<file path=ppt/slides/_rels/slide43.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2.png"/><Relationship Id="rId1" Type="http://schemas.openxmlformats.org/officeDocument/2006/relationships/slideLayout" Target="../slideLayouts/slideLayout84.xml"/></Relationships>
</file>

<file path=ppt/slides/_rels/slide44.xml.rels><?xml version="1.0" encoding="UTF-8" standalone="yes"?>
<Relationships xmlns="http://schemas.openxmlformats.org/package/2006/relationships"><Relationship Id="rId3" Type="http://schemas.openxmlformats.org/officeDocument/2006/relationships/image" Target="../media/image55.emf"/><Relationship Id="rId2" Type="http://schemas.openxmlformats.org/officeDocument/2006/relationships/image" Target="../media/image2.png"/><Relationship Id="rId1" Type="http://schemas.openxmlformats.org/officeDocument/2006/relationships/slideLayout" Target="../slideLayouts/slideLayout84.xml"/><Relationship Id="rId4" Type="http://schemas.openxmlformats.org/officeDocument/2006/relationships/image" Target="../media/image56.jpeg"/></Relationships>
</file>

<file path=ppt/slides/_rels/slide45.xml.rels><?xml version="1.0" encoding="UTF-8" standalone="yes"?>
<Relationships xmlns="http://schemas.openxmlformats.org/package/2006/relationships"><Relationship Id="rId3" Type="http://schemas.openxmlformats.org/officeDocument/2006/relationships/image" Target="../media/image57.jpeg"/><Relationship Id="rId7" Type="http://schemas.openxmlformats.org/officeDocument/2006/relationships/image" Target="../media/image61.jpeg"/><Relationship Id="rId2" Type="http://schemas.openxmlformats.org/officeDocument/2006/relationships/image" Target="../media/image2.png"/><Relationship Id="rId1" Type="http://schemas.openxmlformats.org/officeDocument/2006/relationships/slideLayout" Target="../slideLayouts/slideLayout84.xml"/><Relationship Id="rId6" Type="http://schemas.openxmlformats.org/officeDocument/2006/relationships/image" Target="../media/image60.jpeg"/><Relationship Id="rId5" Type="http://schemas.openxmlformats.org/officeDocument/2006/relationships/image" Target="../media/image59.jpeg"/><Relationship Id="rId4" Type="http://schemas.openxmlformats.org/officeDocument/2006/relationships/image" Target="../media/image58.jpeg"/></Relationships>
</file>

<file path=ppt/slides/_rels/slide46.xml.rels><?xml version="1.0" encoding="UTF-8" standalone="yes"?>
<Relationships xmlns="http://schemas.openxmlformats.org/package/2006/relationships"><Relationship Id="rId3" Type="http://schemas.openxmlformats.org/officeDocument/2006/relationships/image" Target="../media/image62.emf"/><Relationship Id="rId2" Type="http://schemas.openxmlformats.org/officeDocument/2006/relationships/image" Target="../media/image2.png"/><Relationship Id="rId1" Type="http://schemas.openxmlformats.org/officeDocument/2006/relationships/slideLayout" Target="../slideLayouts/slideLayout84.xml"/></Relationships>
</file>

<file path=ppt/slides/_rels/slide47.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image" Target="../media/image2.png"/><Relationship Id="rId1" Type="http://schemas.openxmlformats.org/officeDocument/2006/relationships/slideLayout" Target="../slideLayouts/slideLayout84.xml"/><Relationship Id="rId4" Type="http://schemas.openxmlformats.org/officeDocument/2006/relationships/image" Target="../media/image64.jpeg"/></Relationships>
</file>

<file path=ppt/slides/_rels/slide48.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84.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84.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84.xml"/></Relationships>
</file>

<file path=ppt/slides/_rels/slide50.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84.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84.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2.png"/><Relationship Id="rId1" Type="http://schemas.openxmlformats.org/officeDocument/2006/relationships/slideLayout" Target="../slideLayouts/slideLayout84.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png"/><Relationship Id="rId1" Type="http://schemas.openxmlformats.org/officeDocument/2006/relationships/slideLayout" Target="../slideLayouts/slideLayout84.xml"/><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png"/><Relationship Id="rId1" Type="http://schemas.openxmlformats.org/officeDocument/2006/relationships/slideLayout" Target="../slideLayouts/slideLayout8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7218" name="图片 1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19060277" flipH="1">
            <a:off x="9448800" y="722313"/>
            <a:ext cx="207963" cy="865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7219" name="图片 1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19178286" flipH="1">
            <a:off x="8658225" y="4438650"/>
            <a:ext cx="739775" cy="179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7220" name="图片 1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19060277" flipH="1">
            <a:off x="11041063" y="1585913"/>
            <a:ext cx="207962" cy="865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7221" name="图片 1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19178286" flipH="1">
            <a:off x="10658475" y="4068763"/>
            <a:ext cx="919163" cy="217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7222" name="文本框 18"/>
          <p:cNvSpPr>
            <a:spLocks noChangeArrowheads="1"/>
          </p:cNvSpPr>
          <p:nvPr/>
        </p:nvSpPr>
        <p:spPr bwMode="auto">
          <a:xfrm>
            <a:off x="2855913" y="2205038"/>
            <a:ext cx="640715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5400" b="1">
                <a:ea typeface="黑体" pitchFamily="49" charset="-122"/>
              </a:rPr>
              <a:t>幼儿园安全工作培训</a:t>
            </a:r>
          </a:p>
        </p:txBody>
      </p:sp>
      <p:sp>
        <p:nvSpPr>
          <p:cNvPr id="137223" name="直接连接符 23"/>
          <p:cNvSpPr>
            <a:spLocks noChangeShapeType="1"/>
          </p:cNvSpPr>
          <p:nvPr/>
        </p:nvSpPr>
        <p:spPr bwMode="auto">
          <a:xfrm flipH="1">
            <a:off x="263525" y="2709863"/>
            <a:ext cx="1657350" cy="1587"/>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7224" name="椭圆 27"/>
          <p:cNvSpPr>
            <a:spLocks noChangeArrowheads="1"/>
          </p:cNvSpPr>
          <p:nvPr/>
        </p:nvSpPr>
        <p:spPr bwMode="auto">
          <a:xfrm>
            <a:off x="1892300" y="2646363"/>
            <a:ext cx="120650" cy="120650"/>
          </a:xfrm>
          <a:prstGeom prst="ellipse">
            <a:avLst/>
          </a:prstGeom>
          <a:solidFill>
            <a:srgbClr val="21A3D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a:solidFill>
                <a:srgbClr val="FFFFFF"/>
              </a:solidFill>
              <a:ea typeface="造字工房悦黑体验版常规体" pitchFamily="2" charset="-122"/>
            </a:endParaRPr>
          </a:p>
        </p:txBody>
      </p:sp>
      <p:sp>
        <p:nvSpPr>
          <p:cNvPr id="137225" name="直接连接符 24"/>
          <p:cNvSpPr>
            <a:spLocks noChangeShapeType="1"/>
          </p:cNvSpPr>
          <p:nvPr/>
        </p:nvSpPr>
        <p:spPr bwMode="auto">
          <a:xfrm flipV="1">
            <a:off x="10201275" y="2709863"/>
            <a:ext cx="1749425" cy="3175"/>
          </a:xfrm>
          <a:prstGeom prst="line">
            <a:avLst/>
          </a:prstGeom>
          <a:noFill/>
          <a:ln w="19050">
            <a:solidFill>
              <a:schemeClr val="accent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7226" name="椭圆 29"/>
          <p:cNvSpPr>
            <a:spLocks noChangeArrowheads="1"/>
          </p:cNvSpPr>
          <p:nvPr/>
        </p:nvSpPr>
        <p:spPr bwMode="auto">
          <a:xfrm>
            <a:off x="10080625" y="2652713"/>
            <a:ext cx="120650" cy="120650"/>
          </a:xfrm>
          <a:prstGeom prst="ellipse">
            <a:avLst/>
          </a:prstGeom>
          <a:solidFill>
            <a:srgbClr val="21A3D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a:solidFill>
                <a:srgbClr val="FFFFFF"/>
              </a:solidFill>
              <a:ea typeface="造字工房悦黑体验版常规体" pitchFamily="2" charset="-122"/>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矩形 3"/>
          <p:cNvSpPr>
            <a:spLocks noChangeArrowheads="1"/>
          </p:cNvSpPr>
          <p:nvPr/>
        </p:nvSpPr>
        <p:spPr bwMode="auto">
          <a:xfrm>
            <a:off x="0" y="260350"/>
            <a:ext cx="1271588" cy="431800"/>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a typeface="造字工房悦黑体验版常规体" pitchFamily="2" charset="-122"/>
            </a:endParaRPr>
          </a:p>
        </p:txBody>
      </p:sp>
      <p:sp>
        <p:nvSpPr>
          <p:cNvPr id="146435" name="矩形 4"/>
          <p:cNvSpPr>
            <a:spLocks noChangeArrowheads="1"/>
          </p:cNvSpPr>
          <p:nvPr/>
        </p:nvSpPr>
        <p:spPr bwMode="auto">
          <a:xfrm>
            <a:off x="1343025" y="260350"/>
            <a:ext cx="73025" cy="431800"/>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a typeface="造字工房悦黑体验版常规体" pitchFamily="2" charset="-122"/>
            </a:endParaRPr>
          </a:p>
        </p:txBody>
      </p:sp>
      <p:sp>
        <p:nvSpPr>
          <p:cNvPr id="146436" name="矩形 5"/>
          <p:cNvSpPr>
            <a:spLocks noChangeArrowheads="1"/>
          </p:cNvSpPr>
          <p:nvPr/>
        </p:nvSpPr>
        <p:spPr bwMode="auto">
          <a:xfrm>
            <a:off x="1481138" y="463550"/>
            <a:ext cx="63500" cy="225425"/>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a typeface="造字工房悦黑体验版常规体" pitchFamily="2" charset="-122"/>
            </a:endParaRPr>
          </a:p>
        </p:txBody>
      </p:sp>
      <p:pic>
        <p:nvPicPr>
          <p:cNvPr id="146437" name="图片 5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3286125"/>
            <a:ext cx="676275" cy="67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6438" name="文本框 19"/>
          <p:cNvSpPr>
            <a:spLocks noChangeArrowheads="1"/>
          </p:cNvSpPr>
          <p:nvPr/>
        </p:nvSpPr>
        <p:spPr bwMode="auto">
          <a:xfrm>
            <a:off x="1095375" y="857250"/>
            <a:ext cx="5680075" cy="567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ts val="2875"/>
              </a:lnSpc>
            </a:pPr>
            <a:r>
              <a:rPr lang="zh-CN" altLang="en-US" sz="2400">
                <a:solidFill>
                  <a:srgbClr val="1B1B1B"/>
                </a:solidFill>
                <a:latin typeface="黑体" pitchFamily="49" charset="-122"/>
                <a:ea typeface="黑体" pitchFamily="49" charset="-122"/>
              </a:rPr>
              <a:t>    2000年8月，浙江义乌一幼儿园因滑梯未固定牢固，一幼儿在玩滑梯被翻倒的滑梯击倒身亡。</a:t>
            </a:r>
          </a:p>
          <a:p>
            <a:pPr>
              <a:lnSpc>
                <a:spcPts val="2875"/>
              </a:lnSpc>
            </a:pPr>
            <a:r>
              <a:rPr lang="zh-CN" altLang="en-US" sz="2400">
                <a:solidFill>
                  <a:srgbClr val="1B1B1B"/>
                </a:solidFill>
                <a:latin typeface="黑体" pitchFamily="49" charset="-122"/>
                <a:ea typeface="黑体" pitchFamily="49" charset="-122"/>
              </a:rPr>
              <a:t>    2014年3月4日，河南信阳浉河区董家河镇驼店村百川亲子幼儿园发生房屋屋顶倒塌事故，13名全托孩子被覆没。附近群众和幼儿园人员紧急施救，孩子全部被救出，送往医院。1名5岁的男童在途中死亡，3名孩子受伤，9名孩子无恙；</a:t>
            </a:r>
          </a:p>
          <a:p>
            <a:pPr>
              <a:lnSpc>
                <a:spcPts val="2875"/>
              </a:lnSpc>
            </a:pPr>
            <a:r>
              <a:rPr lang="zh-CN" altLang="en-US" sz="2400">
                <a:solidFill>
                  <a:srgbClr val="1B1B1B"/>
                </a:solidFill>
                <a:latin typeface="黑体" pitchFamily="49" charset="-122"/>
                <a:ea typeface="黑体" pitchFamily="49" charset="-122"/>
              </a:rPr>
              <a:t>    2014年12月13日，廊坊市永清县刘街春蕾幼儿园发生校舍坍塌事故，造成3名儿童死亡；</a:t>
            </a:r>
          </a:p>
          <a:p>
            <a:pPr>
              <a:lnSpc>
                <a:spcPts val="2875"/>
              </a:lnSpc>
            </a:pPr>
            <a:r>
              <a:rPr lang="zh-CN" altLang="en-US" sz="2400">
                <a:solidFill>
                  <a:srgbClr val="1B1B1B"/>
                </a:solidFill>
                <a:latin typeface="黑体" pitchFamily="49" charset="-122"/>
                <a:ea typeface="黑体" pitchFamily="49" charset="-122"/>
              </a:rPr>
              <a:t>    2014年10月5日，海南屯昌县南坤镇黄岭爱心幼儿园大门突然倒塌，导致在门口玩耍的孩子2死1伤。</a:t>
            </a:r>
          </a:p>
        </p:txBody>
      </p:sp>
      <p:sp>
        <p:nvSpPr>
          <p:cNvPr id="146439" name="Rectangle 2"/>
          <p:cNvSpPr txBox="1">
            <a:spLocks noChangeArrowheads="1"/>
          </p:cNvSpPr>
          <p:nvPr/>
        </p:nvSpPr>
        <p:spPr bwMode="auto">
          <a:xfrm>
            <a:off x="1452563" y="71438"/>
            <a:ext cx="8643937"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914400" indent="-914400"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4000">
                <a:solidFill>
                  <a:srgbClr val="1B1B1B"/>
                </a:solidFill>
                <a:latin typeface="黑体" pitchFamily="49" charset="-122"/>
                <a:ea typeface="黑体" pitchFamily="49" charset="-122"/>
              </a:rPr>
              <a:t>幼儿园校舍设施安全事故：</a:t>
            </a:r>
            <a:endParaRPr lang="zh-CN" altLang="en-US" sz="4000">
              <a:solidFill>
                <a:srgbClr val="1B1B1B"/>
              </a:solidFill>
              <a:latin typeface="黑体" pitchFamily="49" charset="-122"/>
              <a:ea typeface="黑体" pitchFamily="49" charset="-122"/>
              <a:sym typeface="Calibri" pitchFamily="34" charset="0"/>
            </a:endParaRPr>
          </a:p>
        </p:txBody>
      </p:sp>
      <p:pic>
        <p:nvPicPr>
          <p:cNvPr id="146440" name="Picture 4" descr="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70788" y="781050"/>
            <a:ext cx="3786187" cy="4802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6441" name="Picture 5" descr="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70788" y="3852863"/>
            <a:ext cx="3786187" cy="5364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矩形 3"/>
          <p:cNvSpPr>
            <a:spLocks noChangeArrowheads="1"/>
          </p:cNvSpPr>
          <p:nvPr/>
        </p:nvSpPr>
        <p:spPr bwMode="auto">
          <a:xfrm>
            <a:off x="0" y="260350"/>
            <a:ext cx="1271588" cy="431800"/>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a typeface="造字工房悦黑体验版常规体" pitchFamily="2" charset="-122"/>
            </a:endParaRPr>
          </a:p>
        </p:txBody>
      </p:sp>
      <p:sp>
        <p:nvSpPr>
          <p:cNvPr id="147459" name="矩形 4"/>
          <p:cNvSpPr>
            <a:spLocks noChangeArrowheads="1"/>
          </p:cNvSpPr>
          <p:nvPr/>
        </p:nvSpPr>
        <p:spPr bwMode="auto">
          <a:xfrm>
            <a:off x="1343025" y="260350"/>
            <a:ext cx="73025" cy="431800"/>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a typeface="造字工房悦黑体验版常规体" pitchFamily="2" charset="-122"/>
            </a:endParaRPr>
          </a:p>
        </p:txBody>
      </p:sp>
      <p:sp>
        <p:nvSpPr>
          <p:cNvPr id="147460" name="矩形 5"/>
          <p:cNvSpPr>
            <a:spLocks noChangeArrowheads="1"/>
          </p:cNvSpPr>
          <p:nvPr/>
        </p:nvSpPr>
        <p:spPr bwMode="auto">
          <a:xfrm>
            <a:off x="1481138" y="463550"/>
            <a:ext cx="63500" cy="225425"/>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a typeface="造字工房悦黑体验版常规体" pitchFamily="2" charset="-122"/>
            </a:endParaRPr>
          </a:p>
        </p:txBody>
      </p:sp>
      <p:pic>
        <p:nvPicPr>
          <p:cNvPr id="147461" name="图片 5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3286125"/>
            <a:ext cx="676275" cy="67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7462" name="文本框 19"/>
          <p:cNvSpPr>
            <a:spLocks noChangeArrowheads="1"/>
          </p:cNvSpPr>
          <p:nvPr/>
        </p:nvSpPr>
        <p:spPr bwMode="auto">
          <a:xfrm>
            <a:off x="1095375" y="857250"/>
            <a:ext cx="5680075" cy="542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ts val="3500"/>
              </a:lnSpc>
            </a:pPr>
            <a:r>
              <a:rPr lang="zh-CN" altLang="en-US" sz="2400">
                <a:solidFill>
                  <a:srgbClr val="1B1B1B"/>
                </a:solidFill>
                <a:latin typeface="黑体" pitchFamily="49" charset="-122"/>
                <a:ea typeface="黑体" pitchFamily="49" charset="-122"/>
              </a:rPr>
              <a:t>    不使用危房，定期检查教室、院墙、厕所等校舍，及时排除隐患；</a:t>
            </a:r>
          </a:p>
          <a:p>
            <a:pPr>
              <a:lnSpc>
                <a:spcPts val="3500"/>
              </a:lnSpc>
            </a:pPr>
            <a:r>
              <a:rPr lang="zh-CN" altLang="en-US" sz="2400">
                <a:solidFill>
                  <a:srgbClr val="1B1B1B"/>
                </a:solidFill>
                <a:latin typeface="黑体" pitchFamily="49" charset="-122"/>
                <a:ea typeface="黑体" pitchFamily="49" charset="-122"/>
              </a:rPr>
              <a:t>    加强电器设备的管理防护，对儿童开展防触电教育；</a:t>
            </a:r>
          </a:p>
          <a:p>
            <a:pPr>
              <a:lnSpc>
                <a:spcPts val="3500"/>
              </a:lnSpc>
            </a:pPr>
            <a:r>
              <a:rPr lang="zh-CN" altLang="en-US" sz="2400">
                <a:solidFill>
                  <a:srgbClr val="1B1B1B"/>
                </a:solidFill>
                <a:latin typeface="黑体" pitchFamily="49" charset="-122"/>
                <a:ea typeface="黑体" pitchFamily="49" charset="-122"/>
              </a:rPr>
              <a:t>    设施设备配备充分考虑儿童特点，向软、圆标准靠近，避免碰伤，磕伤；</a:t>
            </a:r>
          </a:p>
          <a:p>
            <a:pPr>
              <a:lnSpc>
                <a:spcPts val="3500"/>
              </a:lnSpc>
            </a:pPr>
            <a:r>
              <a:rPr lang="zh-CN" altLang="en-US" sz="2400">
                <a:solidFill>
                  <a:srgbClr val="1B1B1B"/>
                </a:solidFill>
                <a:latin typeface="黑体" pitchFamily="49" charset="-122"/>
                <a:ea typeface="黑体" pitchFamily="49" charset="-122"/>
              </a:rPr>
              <a:t>    定期检查幼儿园玩具，及时更换老旧器械，消除安全隐患；</a:t>
            </a:r>
          </a:p>
          <a:p>
            <a:pPr>
              <a:lnSpc>
                <a:spcPts val="3500"/>
              </a:lnSpc>
            </a:pPr>
            <a:r>
              <a:rPr lang="zh-CN" altLang="en-US" sz="2400">
                <a:solidFill>
                  <a:srgbClr val="1B1B1B"/>
                </a:solidFill>
                <a:latin typeface="黑体" pitchFamily="49" charset="-122"/>
                <a:ea typeface="黑体" pitchFamily="49" charset="-122"/>
              </a:rPr>
              <a:t>    不使用高低床，在床边过道上铺上较厚的地毯或软垫等；</a:t>
            </a:r>
          </a:p>
          <a:p>
            <a:pPr>
              <a:lnSpc>
                <a:spcPts val="3500"/>
              </a:lnSpc>
            </a:pPr>
            <a:r>
              <a:rPr lang="zh-CN" altLang="en-US" sz="2400">
                <a:solidFill>
                  <a:srgbClr val="1B1B1B"/>
                </a:solidFill>
                <a:latin typeface="黑体" pitchFamily="49" charset="-122"/>
                <a:ea typeface="黑体" pitchFamily="49" charset="-122"/>
              </a:rPr>
              <a:t>    使用带防护装置的热水设备，避免儿童烫伤。</a:t>
            </a:r>
          </a:p>
        </p:txBody>
      </p:sp>
      <p:sp>
        <p:nvSpPr>
          <p:cNvPr id="147463" name="Rectangle 2"/>
          <p:cNvSpPr txBox="1">
            <a:spLocks noChangeArrowheads="1"/>
          </p:cNvSpPr>
          <p:nvPr/>
        </p:nvSpPr>
        <p:spPr bwMode="auto">
          <a:xfrm>
            <a:off x="1452563" y="71438"/>
            <a:ext cx="8643937"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914400" indent="-914400"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4000">
                <a:solidFill>
                  <a:srgbClr val="1B1B1B"/>
                </a:solidFill>
                <a:latin typeface="黑体" pitchFamily="49" charset="-122"/>
                <a:ea typeface="黑体" pitchFamily="49" charset="-122"/>
              </a:rPr>
              <a:t>幼儿园校舍设施防范措施：</a:t>
            </a:r>
            <a:endParaRPr lang="zh-CN" altLang="en-US" sz="4000">
              <a:solidFill>
                <a:srgbClr val="1B1B1B"/>
              </a:solidFill>
              <a:latin typeface="黑体" pitchFamily="49" charset="-122"/>
              <a:ea typeface="黑体" pitchFamily="49" charset="-122"/>
              <a:sym typeface="Calibri" pitchFamily="34" charset="0"/>
            </a:endParaRPr>
          </a:p>
        </p:txBody>
      </p:sp>
      <p:pic>
        <p:nvPicPr>
          <p:cNvPr id="147464" name="Picture 4" descr="C:\Users\Administrator\OneDrive\图片\本机照片\WP_20150625_067.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31150" y="920750"/>
            <a:ext cx="3333750" cy="434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7465" name="Picture 5" descr="C:\Users\Administrator\OneDrive\图片\本机照片\WP_20150625_060.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70788" y="3389313"/>
            <a:ext cx="1901825" cy="660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7466" name="Picture 6" descr="C:\Users\Administrator\OneDrive\图片\本机照片\WP_20150625_073.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783763" y="3389313"/>
            <a:ext cx="1901825" cy="660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7467" name="Rectangle 2"/>
          <p:cNvSpPr txBox="1">
            <a:spLocks noChangeArrowheads="1"/>
          </p:cNvSpPr>
          <p:nvPr/>
        </p:nvSpPr>
        <p:spPr bwMode="auto">
          <a:xfrm>
            <a:off x="8239125" y="285750"/>
            <a:ext cx="2786063"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914400" indent="-914400"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2500">
                <a:solidFill>
                  <a:srgbClr val="1B1B1B"/>
                </a:solidFill>
                <a:latin typeface="黑体" pitchFamily="49" charset="-122"/>
                <a:ea typeface="黑体" pitchFamily="49" charset="-122"/>
                <a:sym typeface="Calibri" pitchFamily="34" charset="0"/>
              </a:rPr>
              <a:t>南关区第一幼儿园</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矩形 3"/>
          <p:cNvSpPr>
            <a:spLocks noChangeArrowheads="1"/>
          </p:cNvSpPr>
          <p:nvPr/>
        </p:nvSpPr>
        <p:spPr bwMode="auto">
          <a:xfrm>
            <a:off x="0" y="260350"/>
            <a:ext cx="1271588" cy="431800"/>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a typeface="造字工房悦黑体验版常规体" pitchFamily="2" charset="-122"/>
            </a:endParaRPr>
          </a:p>
        </p:txBody>
      </p:sp>
      <p:sp>
        <p:nvSpPr>
          <p:cNvPr id="148483" name="矩形 4"/>
          <p:cNvSpPr>
            <a:spLocks noChangeArrowheads="1"/>
          </p:cNvSpPr>
          <p:nvPr/>
        </p:nvSpPr>
        <p:spPr bwMode="auto">
          <a:xfrm>
            <a:off x="1343025" y="260350"/>
            <a:ext cx="73025" cy="431800"/>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a typeface="造字工房悦黑体验版常规体" pitchFamily="2" charset="-122"/>
            </a:endParaRPr>
          </a:p>
        </p:txBody>
      </p:sp>
      <p:sp>
        <p:nvSpPr>
          <p:cNvPr id="148484" name="矩形 5"/>
          <p:cNvSpPr>
            <a:spLocks noChangeArrowheads="1"/>
          </p:cNvSpPr>
          <p:nvPr/>
        </p:nvSpPr>
        <p:spPr bwMode="auto">
          <a:xfrm>
            <a:off x="1481138" y="463550"/>
            <a:ext cx="63500" cy="225425"/>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a typeface="造字工房悦黑体验版常规体" pitchFamily="2" charset="-122"/>
            </a:endParaRPr>
          </a:p>
        </p:txBody>
      </p:sp>
      <p:pic>
        <p:nvPicPr>
          <p:cNvPr id="148485" name="图片 5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3286125"/>
            <a:ext cx="676275" cy="67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8486" name="文本框 19"/>
          <p:cNvSpPr>
            <a:spLocks noChangeArrowheads="1"/>
          </p:cNvSpPr>
          <p:nvPr/>
        </p:nvSpPr>
        <p:spPr bwMode="auto">
          <a:xfrm>
            <a:off x="1095375" y="879475"/>
            <a:ext cx="5680075" cy="5868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ts val="3500"/>
              </a:lnSpc>
            </a:pPr>
            <a:r>
              <a:rPr lang="zh-CN" altLang="en-US" sz="2400">
                <a:solidFill>
                  <a:srgbClr val="1B1B1B"/>
                </a:solidFill>
                <a:latin typeface="黑体" pitchFamily="49" charset="-122"/>
                <a:ea typeface="黑体" pitchFamily="49" charset="-122"/>
              </a:rPr>
              <a:t>    2014年5月27日，海口市美兰区演丰镇艺丰幼儿园发生疑似食物中毒事故，69名在园幼儿出现呕吐、腹泻现象；</a:t>
            </a:r>
          </a:p>
          <a:p>
            <a:pPr>
              <a:lnSpc>
                <a:spcPts val="3500"/>
              </a:lnSpc>
            </a:pPr>
            <a:r>
              <a:rPr lang="zh-CN" altLang="en-US" sz="2400">
                <a:solidFill>
                  <a:srgbClr val="1B1B1B"/>
                </a:solidFill>
                <a:latin typeface="黑体" pitchFamily="49" charset="-122"/>
                <a:ea typeface="黑体" pitchFamily="49" charset="-122"/>
              </a:rPr>
              <a:t>    2014年12月19日下午海口市布朗幼儿园中班有10名幼儿陆续出现恶心、呕吐、腹痛、腹泻，系食物中毒；幼儿园厨房员工吴某携带金黄色葡萄球菌。</a:t>
            </a:r>
          </a:p>
          <a:p>
            <a:pPr>
              <a:lnSpc>
                <a:spcPts val="3500"/>
              </a:lnSpc>
            </a:pPr>
            <a:r>
              <a:rPr lang="zh-CN" altLang="en-US" sz="2400">
                <a:solidFill>
                  <a:srgbClr val="1B1B1B"/>
                </a:solidFill>
                <a:latin typeface="黑体" pitchFamily="49" charset="-122"/>
                <a:ea typeface="黑体" pitchFamily="49" charset="-122"/>
              </a:rPr>
              <a:t>    2014年3月，吉林市高新区芳林幼儿园，擅自给幼儿服用药品，园长被刑事拘留；</a:t>
            </a:r>
          </a:p>
          <a:p>
            <a:pPr>
              <a:lnSpc>
                <a:spcPts val="3500"/>
              </a:lnSpc>
            </a:pPr>
            <a:r>
              <a:rPr lang="zh-CN" altLang="en-US" sz="2400">
                <a:solidFill>
                  <a:srgbClr val="1B1B1B"/>
                </a:solidFill>
                <a:latin typeface="黑体" pitchFamily="49" charset="-122"/>
                <a:ea typeface="黑体" pitchFamily="49" charset="-122"/>
              </a:rPr>
              <a:t>    2014年4月，西安一家幼儿园未告知家长便私自给全园孩子服药，遭到家长起诉。</a:t>
            </a:r>
          </a:p>
        </p:txBody>
      </p:sp>
      <p:sp>
        <p:nvSpPr>
          <p:cNvPr id="148487" name="Rectangle 2"/>
          <p:cNvSpPr txBox="1">
            <a:spLocks noChangeArrowheads="1"/>
          </p:cNvSpPr>
          <p:nvPr/>
        </p:nvSpPr>
        <p:spPr bwMode="auto">
          <a:xfrm>
            <a:off x="1452563" y="71438"/>
            <a:ext cx="8643937"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914400" indent="-914400"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4000">
                <a:solidFill>
                  <a:srgbClr val="1B1B1B"/>
                </a:solidFill>
                <a:latin typeface="黑体" pitchFamily="49" charset="-122"/>
                <a:ea typeface="黑体" pitchFamily="49" charset="-122"/>
              </a:rPr>
              <a:t>幼儿园食品卫生安全事故盘点：</a:t>
            </a:r>
            <a:endParaRPr lang="zh-CN" altLang="en-US" sz="4000">
              <a:solidFill>
                <a:srgbClr val="1B1B1B"/>
              </a:solidFill>
              <a:latin typeface="黑体" pitchFamily="49" charset="-122"/>
              <a:ea typeface="黑体" pitchFamily="49" charset="-122"/>
              <a:sym typeface="Calibri" pitchFamily="34" charset="0"/>
            </a:endParaRPr>
          </a:p>
        </p:txBody>
      </p:sp>
      <p:pic>
        <p:nvPicPr>
          <p:cNvPr id="148488" name="Picture 4" descr="u=2167604517,3842221660&amp;fm=21&amp;gp=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16838" y="781050"/>
            <a:ext cx="3475037"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8489" name="Picture 5" descr="139480569069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16838" y="3852863"/>
            <a:ext cx="3475037" cy="5145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矩形 3"/>
          <p:cNvSpPr>
            <a:spLocks noChangeArrowheads="1"/>
          </p:cNvSpPr>
          <p:nvPr/>
        </p:nvSpPr>
        <p:spPr bwMode="auto">
          <a:xfrm>
            <a:off x="0" y="260350"/>
            <a:ext cx="1271588" cy="431800"/>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a typeface="造字工房悦黑体验版常规体" pitchFamily="2" charset="-122"/>
            </a:endParaRPr>
          </a:p>
        </p:txBody>
      </p:sp>
      <p:sp>
        <p:nvSpPr>
          <p:cNvPr id="149507" name="矩形 4"/>
          <p:cNvSpPr>
            <a:spLocks noChangeArrowheads="1"/>
          </p:cNvSpPr>
          <p:nvPr/>
        </p:nvSpPr>
        <p:spPr bwMode="auto">
          <a:xfrm>
            <a:off x="1343025" y="260350"/>
            <a:ext cx="73025" cy="431800"/>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a typeface="造字工房悦黑体验版常规体" pitchFamily="2" charset="-122"/>
            </a:endParaRPr>
          </a:p>
        </p:txBody>
      </p:sp>
      <p:sp>
        <p:nvSpPr>
          <p:cNvPr id="149508" name="矩形 5"/>
          <p:cNvSpPr>
            <a:spLocks noChangeArrowheads="1"/>
          </p:cNvSpPr>
          <p:nvPr/>
        </p:nvSpPr>
        <p:spPr bwMode="auto">
          <a:xfrm>
            <a:off x="1481138" y="463550"/>
            <a:ext cx="63500" cy="225425"/>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a typeface="造字工房悦黑体验版常规体" pitchFamily="2" charset="-122"/>
            </a:endParaRPr>
          </a:p>
        </p:txBody>
      </p:sp>
      <p:pic>
        <p:nvPicPr>
          <p:cNvPr id="149509" name="图片 5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3286125"/>
            <a:ext cx="676275" cy="67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9510" name="文本框 19"/>
          <p:cNvSpPr>
            <a:spLocks noChangeArrowheads="1"/>
          </p:cNvSpPr>
          <p:nvPr/>
        </p:nvSpPr>
        <p:spPr bwMode="auto">
          <a:xfrm>
            <a:off x="1095375" y="852488"/>
            <a:ext cx="5680075" cy="5221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ts val="5000"/>
              </a:lnSpc>
            </a:pPr>
            <a:r>
              <a:rPr lang="zh-CN" altLang="en-US" sz="2500">
                <a:solidFill>
                  <a:srgbClr val="1B1B1B"/>
                </a:solidFill>
                <a:latin typeface="黑体" pitchFamily="49" charset="-122"/>
                <a:ea typeface="黑体" pitchFamily="49" charset="-122"/>
              </a:rPr>
              <a:t>    建立健全幼儿园食品卫生保健制度、饮食卫生制度，并严格执行；</a:t>
            </a:r>
          </a:p>
          <a:p>
            <a:pPr>
              <a:lnSpc>
                <a:spcPts val="5000"/>
              </a:lnSpc>
            </a:pPr>
            <a:r>
              <a:rPr lang="zh-CN" altLang="en-US" sz="2500">
                <a:solidFill>
                  <a:srgbClr val="1B1B1B"/>
                </a:solidFill>
                <a:latin typeface="黑体" pitchFamily="49" charset="-122"/>
                <a:ea typeface="黑体" pitchFamily="49" charset="-122"/>
              </a:rPr>
              <a:t>    教育幼儿讲究卫生，帮助幼儿养成良好卫生习惯；</a:t>
            </a:r>
          </a:p>
          <a:p>
            <a:pPr>
              <a:lnSpc>
                <a:spcPts val="5000"/>
              </a:lnSpc>
            </a:pPr>
            <a:r>
              <a:rPr lang="zh-CN" altLang="en-US" sz="2500">
                <a:solidFill>
                  <a:srgbClr val="1B1B1B"/>
                </a:solidFill>
                <a:latin typeface="黑体" pitchFamily="49" charset="-122"/>
                <a:ea typeface="黑体" pitchFamily="49" charset="-122"/>
              </a:rPr>
              <a:t>    建立健全公共卫生及饮食卫生应急事件处置预案，一旦发生事故，立即启动预案，及时上报卫生防疫部门、上级主管教育行政部门，并向医疗部门求援。</a:t>
            </a:r>
          </a:p>
        </p:txBody>
      </p:sp>
      <p:sp>
        <p:nvSpPr>
          <p:cNvPr id="149511" name="Rectangle 2"/>
          <p:cNvSpPr txBox="1">
            <a:spLocks noChangeArrowheads="1"/>
          </p:cNvSpPr>
          <p:nvPr/>
        </p:nvSpPr>
        <p:spPr bwMode="auto">
          <a:xfrm>
            <a:off x="1452563" y="71438"/>
            <a:ext cx="8643937"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914400" indent="-914400"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4000">
                <a:solidFill>
                  <a:srgbClr val="1B1B1B"/>
                </a:solidFill>
                <a:latin typeface="黑体" pitchFamily="49" charset="-122"/>
                <a:ea typeface="黑体" pitchFamily="49" charset="-122"/>
              </a:rPr>
              <a:t>食品卫生防范处置措施：</a:t>
            </a:r>
            <a:endParaRPr lang="zh-CN" altLang="en-US" sz="4000">
              <a:solidFill>
                <a:srgbClr val="1B1B1B"/>
              </a:solidFill>
              <a:latin typeface="黑体" pitchFamily="49" charset="-122"/>
              <a:ea typeface="黑体" pitchFamily="49" charset="-122"/>
              <a:sym typeface="Calibri" pitchFamily="34" charset="0"/>
            </a:endParaRPr>
          </a:p>
        </p:txBody>
      </p:sp>
      <p:pic>
        <p:nvPicPr>
          <p:cNvPr id="149512" name="Picture 5" descr="u=2251551548,687857227&amp;fm=21&amp;gp=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58063" y="4138613"/>
            <a:ext cx="4194175" cy="4608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9513" name="Picture 2" descr="E:\幼儿园\内墙设计\以前设计\各项制度-已做\定稿\关于学校食品安全工作制度2.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58063" y="633413"/>
            <a:ext cx="2047875" cy="554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9514" name="Picture 3" descr="E:\幼儿园\内墙设计\以前设计\各项制度-已做\定稿\关于学校食品安全工作制度1.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504363" y="633413"/>
            <a:ext cx="2047875" cy="554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矩形 3"/>
          <p:cNvSpPr>
            <a:spLocks noChangeArrowheads="1"/>
          </p:cNvSpPr>
          <p:nvPr/>
        </p:nvSpPr>
        <p:spPr bwMode="auto">
          <a:xfrm>
            <a:off x="0" y="260350"/>
            <a:ext cx="1271588" cy="431800"/>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a typeface="造字工房悦黑体验版常规体" pitchFamily="2" charset="-122"/>
            </a:endParaRPr>
          </a:p>
        </p:txBody>
      </p:sp>
      <p:sp>
        <p:nvSpPr>
          <p:cNvPr id="150531" name="矩形 4"/>
          <p:cNvSpPr>
            <a:spLocks noChangeArrowheads="1"/>
          </p:cNvSpPr>
          <p:nvPr/>
        </p:nvSpPr>
        <p:spPr bwMode="auto">
          <a:xfrm>
            <a:off x="1343025" y="260350"/>
            <a:ext cx="73025" cy="431800"/>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a typeface="造字工房悦黑体验版常规体" pitchFamily="2" charset="-122"/>
            </a:endParaRPr>
          </a:p>
        </p:txBody>
      </p:sp>
      <p:sp>
        <p:nvSpPr>
          <p:cNvPr id="150532" name="矩形 5"/>
          <p:cNvSpPr>
            <a:spLocks noChangeArrowheads="1"/>
          </p:cNvSpPr>
          <p:nvPr/>
        </p:nvSpPr>
        <p:spPr bwMode="auto">
          <a:xfrm>
            <a:off x="1481138" y="463550"/>
            <a:ext cx="63500" cy="225425"/>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a typeface="造字工房悦黑体验版常规体" pitchFamily="2" charset="-122"/>
            </a:endParaRPr>
          </a:p>
        </p:txBody>
      </p:sp>
      <p:pic>
        <p:nvPicPr>
          <p:cNvPr id="150533" name="图片 5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3286125"/>
            <a:ext cx="676275" cy="67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0534" name="文本框 19"/>
          <p:cNvSpPr>
            <a:spLocks noChangeArrowheads="1"/>
          </p:cNvSpPr>
          <p:nvPr/>
        </p:nvSpPr>
        <p:spPr bwMode="auto">
          <a:xfrm>
            <a:off x="1095375" y="852488"/>
            <a:ext cx="6786563" cy="541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ts val="3500"/>
              </a:lnSpc>
            </a:pPr>
            <a:r>
              <a:rPr lang="en-US" altLang="zh-CN" sz="2400">
                <a:solidFill>
                  <a:srgbClr val="1B1B1B"/>
                </a:solidFill>
                <a:latin typeface="黑体" pitchFamily="49" charset="-122"/>
                <a:ea typeface="黑体" pitchFamily="49" charset="-122"/>
              </a:rPr>
              <a:t>    2011</a:t>
            </a:r>
            <a:r>
              <a:rPr lang="zh-CN" altLang="en-US" sz="2400">
                <a:solidFill>
                  <a:srgbClr val="1B1B1B"/>
                </a:solidFill>
                <a:latin typeface="黑体" pitchFamily="49" charset="-122"/>
                <a:ea typeface="黑体" pitchFamily="49" charset="-122"/>
              </a:rPr>
              <a:t>年</a:t>
            </a:r>
            <a:r>
              <a:rPr lang="en-US" altLang="zh-CN" sz="2400">
                <a:solidFill>
                  <a:srgbClr val="1B1B1B"/>
                </a:solidFill>
                <a:latin typeface="黑体" pitchFamily="49" charset="-122"/>
                <a:ea typeface="黑体" pitchFamily="49" charset="-122"/>
              </a:rPr>
              <a:t>11</a:t>
            </a:r>
            <a:r>
              <a:rPr lang="zh-CN" altLang="en-US" sz="2400">
                <a:solidFill>
                  <a:srgbClr val="1B1B1B"/>
                </a:solidFill>
                <a:latin typeface="黑体" pitchFamily="49" charset="-122"/>
                <a:ea typeface="黑体" pitchFamily="49" charset="-122"/>
              </a:rPr>
              <a:t>月</a:t>
            </a:r>
            <a:r>
              <a:rPr lang="en-US" altLang="zh-CN" sz="2400">
                <a:solidFill>
                  <a:srgbClr val="1B1B1B"/>
                </a:solidFill>
                <a:latin typeface="黑体" pitchFamily="49" charset="-122"/>
                <a:ea typeface="黑体" pitchFamily="49" charset="-122"/>
              </a:rPr>
              <a:t>16</a:t>
            </a:r>
            <a:r>
              <a:rPr lang="zh-CN" altLang="en-US" sz="2400">
                <a:solidFill>
                  <a:srgbClr val="1B1B1B"/>
                </a:solidFill>
                <a:latin typeface="黑体" pitchFamily="49" charset="-122"/>
                <a:ea typeface="黑体" pitchFamily="49" charset="-122"/>
              </a:rPr>
              <a:t>日，甘肃省庆阳市正宁县榆林子镇，一辆大翻斗运煤货车与一辆榆林子镇幼儿园校车迎面相撞，事故已造成</a:t>
            </a:r>
            <a:r>
              <a:rPr lang="en-US" altLang="zh-CN" sz="2400">
                <a:solidFill>
                  <a:srgbClr val="1B1B1B"/>
                </a:solidFill>
                <a:latin typeface="黑体" pitchFamily="49" charset="-122"/>
                <a:ea typeface="黑体" pitchFamily="49" charset="-122"/>
              </a:rPr>
              <a:t>20</a:t>
            </a:r>
            <a:r>
              <a:rPr lang="zh-CN" altLang="en-US" sz="2400">
                <a:solidFill>
                  <a:srgbClr val="1B1B1B"/>
                </a:solidFill>
                <a:latin typeface="黑体" pitchFamily="49" charset="-122"/>
                <a:ea typeface="黑体" pitchFamily="49" charset="-122"/>
              </a:rPr>
              <a:t>人死亡，其中包括</a:t>
            </a:r>
            <a:r>
              <a:rPr lang="en-US" altLang="zh-CN" sz="2400">
                <a:solidFill>
                  <a:srgbClr val="1B1B1B"/>
                </a:solidFill>
                <a:latin typeface="黑体" pitchFamily="49" charset="-122"/>
                <a:ea typeface="黑体" pitchFamily="49" charset="-122"/>
              </a:rPr>
              <a:t>18</a:t>
            </a:r>
            <a:r>
              <a:rPr lang="zh-CN" altLang="en-US" sz="2400">
                <a:solidFill>
                  <a:srgbClr val="1B1B1B"/>
                </a:solidFill>
                <a:latin typeface="黑体" pitchFamily="49" charset="-122"/>
                <a:ea typeface="黑体" pitchFamily="49" charset="-122"/>
              </a:rPr>
              <a:t>名儿童。</a:t>
            </a:r>
          </a:p>
          <a:p>
            <a:pPr>
              <a:lnSpc>
                <a:spcPts val="3500"/>
              </a:lnSpc>
            </a:pPr>
            <a:r>
              <a:rPr lang="en-US" altLang="zh-CN" sz="2400">
                <a:solidFill>
                  <a:srgbClr val="1B1B1B"/>
                </a:solidFill>
                <a:latin typeface="黑体" pitchFamily="49" charset="-122"/>
                <a:ea typeface="黑体" pitchFamily="49" charset="-122"/>
              </a:rPr>
              <a:t>    2012</a:t>
            </a:r>
            <a:r>
              <a:rPr lang="zh-CN" altLang="en-US" sz="2400">
                <a:solidFill>
                  <a:srgbClr val="1B1B1B"/>
                </a:solidFill>
                <a:latin typeface="黑体" pitchFamily="49" charset="-122"/>
                <a:ea typeface="黑体" pitchFamily="49" charset="-122"/>
              </a:rPr>
              <a:t>年</a:t>
            </a:r>
            <a:r>
              <a:rPr lang="en-US" altLang="zh-CN" sz="2400">
                <a:solidFill>
                  <a:srgbClr val="1B1B1B"/>
                </a:solidFill>
                <a:latin typeface="黑体" pitchFamily="49" charset="-122"/>
                <a:ea typeface="黑体" pitchFamily="49" charset="-122"/>
              </a:rPr>
              <a:t>6</a:t>
            </a:r>
            <a:r>
              <a:rPr lang="zh-CN" altLang="en-US" sz="2400">
                <a:solidFill>
                  <a:srgbClr val="1B1B1B"/>
                </a:solidFill>
                <a:latin typeface="黑体" pitchFamily="49" charset="-122"/>
                <a:ea typeface="黑体" pitchFamily="49" charset="-122"/>
              </a:rPr>
              <a:t>月</a:t>
            </a:r>
            <a:r>
              <a:rPr lang="en-US" altLang="zh-CN" sz="2400">
                <a:solidFill>
                  <a:srgbClr val="1B1B1B"/>
                </a:solidFill>
                <a:latin typeface="黑体" pitchFamily="49" charset="-122"/>
                <a:ea typeface="黑体" pitchFamily="49" charset="-122"/>
              </a:rPr>
              <a:t>11</a:t>
            </a:r>
            <a:r>
              <a:rPr lang="zh-CN" altLang="en-US" sz="2400">
                <a:solidFill>
                  <a:srgbClr val="1B1B1B"/>
                </a:solidFill>
                <a:latin typeface="黑体" pitchFamily="49" charset="-122"/>
                <a:ea typeface="黑体" pitchFamily="49" charset="-122"/>
              </a:rPr>
              <a:t>日，河南濮阳市开发区开州路办事处张仪村村内街道上，一辆超载幼儿园校车发生燃烧事件，致使</a:t>
            </a:r>
            <a:r>
              <a:rPr lang="en-US" altLang="zh-CN" sz="2400">
                <a:solidFill>
                  <a:srgbClr val="1B1B1B"/>
                </a:solidFill>
                <a:latin typeface="黑体" pitchFamily="49" charset="-122"/>
                <a:ea typeface="黑体" pitchFamily="49" charset="-122"/>
              </a:rPr>
              <a:t>4</a:t>
            </a:r>
            <a:r>
              <a:rPr lang="zh-CN" altLang="en-US" sz="2400">
                <a:solidFill>
                  <a:srgbClr val="1B1B1B"/>
                </a:solidFill>
                <a:latin typeface="黑体" pitchFamily="49" charset="-122"/>
                <a:ea typeface="黑体" pitchFamily="49" charset="-122"/>
              </a:rPr>
              <a:t>名幼儿死亡。</a:t>
            </a:r>
            <a:endParaRPr lang="en-US" sz="2400">
              <a:solidFill>
                <a:srgbClr val="1B1B1B"/>
              </a:solidFill>
              <a:latin typeface="黑体" pitchFamily="49" charset="-122"/>
              <a:ea typeface="黑体" pitchFamily="49" charset="-122"/>
            </a:endParaRPr>
          </a:p>
          <a:p>
            <a:pPr>
              <a:lnSpc>
                <a:spcPts val="3500"/>
              </a:lnSpc>
            </a:pPr>
            <a:r>
              <a:rPr lang="en-US" sz="2400">
                <a:solidFill>
                  <a:srgbClr val="1B1B1B"/>
                </a:solidFill>
                <a:latin typeface="黑体" pitchFamily="49" charset="-122"/>
                <a:ea typeface="黑体" pitchFamily="49" charset="-122"/>
              </a:rPr>
              <a:t>    </a:t>
            </a:r>
            <a:r>
              <a:rPr lang="en-US" altLang="zh-CN" sz="2400">
                <a:solidFill>
                  <a:srgbClr val="1B1B1B"/>
                </a:solidFill>
                <a:latin typeface="黑体" pitchFamily="49" charset="-122"/>
                <a:ea typeface="黑体" pitchFamily="49" charset="-122"/>
              </a:rPr>
              <a:t>2015</a:t>
            </a:r>
            <a:r>
              <a:rPr lang="zh-CN" altLang="en-US" sz="2400">
                <a:solidFill>
                  <a:srgbClr val="1B1B1B"/>
                </a:solidFill>
                <a:latin typeface="黑体" pitchFamily="49" charset="-122"/>
                <a:ea typeface="黑体" pitchFamily="49" charset="-122"/>
              </a:rPr>
              <a:t>年</a:t>
            </a:r>
            <a:r>
              <a:rPr lang="en-US" altLang="zh-CN" sz="2400">
                <a:solidFill>
                  <a:srgbClr val="1B1B1B"/>
                </a:solidFill>
                <a:latin typeface="黑体" pitchFamily="49" charset="-122"/>
                <a:ea typeface="黑体" pitchFamily="49" charset="-122"/>
              </a:rPr>
              <a:t>5</a:t>
            </a:r>
            <a:r>
              <a:rPr lang="zh-CN" altLang="en-US" sz="2400">
                <a:solidFill>
                  <a:srgbClr val="1B1B1B"/>
                </a:solidFill>
                <a:latin typeface="黑体" pitchFamily="49" charset="-122"/>
                <a:ea typeface="黑体" pitchFamily="49" charset="-122"/>
              </a:rPr>
              <a:t>月</a:t>
            </a:r>
            <a:r>
              <a:rPr lang="en-US" altLang="zh-CN" sz="2400">
                <a:solidFill>
                  <a:srgbClr val="1B1B1B"/>
                </a:solidFill>
                <a:latin typeface="黑体" pitchFamily="49" charset="-122"/>
                <a:ea typeface="黑体" pitchFamily="49" charset="-122"/>
              </a:rPr>
              <a:t>22</a:t>
            </a:r>
            <a:r>
              <a:rPr lang="zh-CN" altLang="en-US" sz="2400">
                <a:solidFill>
                  <a:srgbClr val="1B1B1B"/>
                </a:solidFill>
                <a:latin typeface="黑体" pitchFamily="49" charset="-122"/>
                <a:ea typeface="黑体" pitchFamily="49" charset="-122"/>
              </a:rPr>
              <a:t>日广西桂平大湾镇安担村一幼儿园校车翻进水塘。车上有</a:t>
            </a:r>
            <a:r>
              <a:rPr lang="en-US" altLang="zh-CN" sz="2400">
                <a:solidFill>
                  <a:srgbClr val="1B1B1B"/>
                </a:solidFill>
                <a:latin typeface="黑体" pitchFamily="49" charset="-122"/>
                <a:ea typeface="黑体" pitchFamily="49" charset="-122"/>
              </a:rPr>
              <a:t>25</a:t>
            </a:r>
            <a:r>
              <a:rPr lang="zh-CN" altLang="en-US" sz="2400">
                <a:solidFill>
                  <a:srgbClr val="1B1B1B"/>
                </a:solidFill>
                <a:latin typeface="黑体" pitchFamily="49" charset="-122"/>
                <a:ea typeface="黑体" pitchFamily="49" charset="-122"/>
              </a:rPr>
              <a:t>人，除去</a:t>
            </a:r>
            <a:r>
              <a:rPr lang="en-US" altLang="zh-CN" sz="2400">
                <a:solidFill>
                  <a:srgbClr val="1B1B1B"/>
                </a:solidFill>
                <a:latin typeface="黑体" pitchFamily="49" charset="-122"/>
                <a:ea typeface="黑体" pitchFamily="49" charset="-122"/>
              </a:rPr>
              <a:t>1</a:t>
            </a:r>
            <a:r>
              <a:rPr lang="zh-CN" altLang="en-US" sz="2400">
                <a:solidFill>
                  <a:srgbClr val="1B1B1B"/>
                </a:solidFill>
                <a:latin typeface="黑体" pitchFamily="49" charset="-122"/>
                <a:ea typeface="黑体" pitchFamily="49" charset="-122"/>
              </a:rPr>
              <a:t>名司机和</a:t>
            </a:r>
            <a:r>
              <a:rPr lang="en-US" altLang="zh-CN" sz="2400">
                <a:solidFill>
                  <a:srgbClr val="1B1B1B"/>
                </a:solidFill>
                <a:latin typeface="黑体" pitchFamily="49" charset="-122"/>
                <a:ea typeface="黑体" pitchFamily="49" charset="-122"/>
              </a:rPr>
              <a:t>1</a:t>
            </a:r>
            <a:r>
              <a:rPr lang="zh-CN" altLang="en-US" sz="2400">
                <a:solidFill>
                  <a:srgbClr val="1B1B1B"/>
                </a:solidFill>
                <a:latin typeface="黑体" pitchFamily="49" charset="-122"/>
                <a:ea typeface="黑体" pitchFamily="49" charset="-122"/>
              </a:rPr>
              <a:t>名管理人员外还有</a:t>
            </a:r>
            <a:r>
              <a:rPr lang="en-US" altLang="zh-CN" sz="2400">
                <a:solidFill>
                  <a:srgbClr val="1B1B1B"/>
                </a:solidFill>
                <a:latin typeface="黑体" pitchFamily="49" charset="-122"/>
                <a:ea typeface="黑体" pitchFamily="49" charset="-122"/>
              </a:rPr>
              <a:t>23</a:t>
            </a:r>
            <a:r>
              <a:rPr lang="zh-CN" altLang="en-US" sz="2400">
                <a:solidFill>
                  <a:srgbClr val="1B1B1B"/>
                </a:solidFill>
                <a:latin typeface="黑体" pitchFamily="49" charset="-122"/>
                <a:ea typeface="黑体" pitchFamily="49" charset="-122"/>
              </a:rPr>
              <a:t>名幼儿，其中</a:t>
            </a:r>
            <a:r>
              <a:rPr lang="en-US" altLang="zh-CN" sz="2400">
                <a:solidFill>
                  <a:srgbClr val="1B1B1B"/>
                </a:solidFill>
                <a:latin typeface="黑体" pitchFamily="49" charset="-122"/>
                <a:ea typeface="黑体" pitchFamily="49" charset="-122"/>
              </a:rPr>
              <a:t>21</a:t>
            </a:r>
            <a:r>
              <a:rPr lang="zh-CN" altLang="en-US" sz="2400">
                <a:solidFill>
                  <a:srgbClr val="1B1B1B"/>
                </a:solidFill>
                <a:latin typeface="黑体" pitchFamily="49" charset="-122"/>
                <a:ea typeface="黑体" pitchFamily="49" charset="-122"/>
              </a:rPr>
              <a:t>人伤势较轻送医救治，</a:t>
            </a:r>
            <a:r>
              <a:rPr lang="en-US" altLang="zh-CN" sz="2400">
                <a:solidFill>
                  <a:srgbClr val="1B1B1B"/>
                </a:solidFill>
                <a:latin typeface="黑体" pitchFamily="49" charset="-122"/>
                <a:ea typeface="黑体" pitchFamily="49" charset="-122"/>
              </a:rPr>
              <a:t>2</a:t>
            </a:r>
            <a:r>
              <a:rPr lang="zh-CN" altLang="en-US" sz="2400">
                <a:solidFill>
                  <a:srgbClr val="1B1B1B"/>
                </a:solidFill>
                <a:latin typeface="黑体" pitchFamily="49" charset="-122"/>
                <a:ea typeface="黑体" pitchFamily="49" charset="-122"/>
              </a:rPr>
              <a:t>人死亡，司机和幼儿园负责人已被警方控制。</a:t>
            </a:r>
          </a:p>
        </p:txBody>
      </p:sp>
      <p:sp>
        <p:nvSpPr>
          <p:cNvPr id="150535" name="Rectangle 2"/>
          <p:cNvSpPr txBox="1">
            <a:spLocks noChangeArrowheads="1"/>
          </p:cNvSpPr>
          <p:nvPr/>
        </p:nvSpPr>
        <p:spPr bwMode="auto">
          <a:xfrm>
            <a:off x="1452563" y="71438"/>
            <a:ext cx="8643937"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914400" indent="-914400"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4000">
                <a:solidFill>
                  <a:srgbClr val="1B1B1B"/>
                </a:solidFill>
                <a:latin typeface="黑体" pitchFamily="49" charset="-122"/>
                <a:ea typeface="黑体" pitchFamily="49" charset="-122"/>
              </a:rPr>
              <a:t>近年来幼儿园交通事故案例：</a:t>
            </a:r>
            <a:endParaRPr lang="zh-CN" altLang="en-US" sz="4000">
              <a:solidFill>
                <a:srgbClr val="1B1B1B"/>
              </a:solidFill>
              <a:latin typeface="黑体" pitchFamily="49" charset="-122"/>
              <a:ea typeface="黑体" pitchFamily="49" charset="-122"/>
              <a:sym typeface="Calibri" pitchFamily="34" charset="0"/>
            </a:endParaRPr>
          </a:p>
        </p:txBody>
      </p:sp>
      <p:pic>
        <p:nvPicPr>
          <p:cNvPr id="150536" name="Picture 4" descr="t01bc4f56da9157186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21638" y="438150"/>
            <a:ext cx="381635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0537" name="Picture 5" descr="W02012061325743626982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21638" y="3565525"/>
            <a:ext cx="3798887" cy="567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矩形 3"/>
          <p:cNvSpPr>
            <a:spLocks noChangeArrowheads="1"/>
          </p:cNvSpPr>
          <p:nvPr/>
        </p:nvSpPr>
        <p:spPr bwMode="auto">
          <a:xfrm>
            <a:off x="0" y="260350"/>
            <a:ext cx="1271588" cy="431800"/>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a typeface="造字工房悦黑体验版常规体" pitchFamily="2" charset="-122"/>
            </a:endParaRPr>
          </a:p>
        </p:txBody>
      </p:sp>
      <p:sp>
        <p:nvSpPr>
          <p:cNvPr id="151555" name="矩形 4"/>
          <p:cNvSpPr>
            <a:spLocks noChangeArrowheads="1"/>
          </p:cNvSpPr>
          <p:nvPr/>
        </p:nvSpPr>
        <p:spPr bwMode="auto">
          <a:xfrm>
            <a:off x="1343025" y="260350"/>
            <a:ext cx="73025" cy="431800"/>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a typeface="造字工房悦黑体验版常规体" pitchFamily="2" charset="-122"/>
            </a:endParaRPr>
          </a:p>
        </p:txBody>
      </p:sp>
      <p:sp>
        <p:nvSpPr>
          <p:cNvPr id="151556" name="矩形 5"/>
          <p:cNvSpPr>
            <a:spLocks noChangeArrowheads="1"/>
          </p:cNvSpPr>
          <p:nvPr/>
        </p:nvSpPr>
        <p:spPr bwMode="auto">
          <a:xfrm>
            <a:off x="1481138" y="463550"/>
            <a:ext cx="63500" cy="225425"/>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a typeface="造字工房悦黑体验版常规体" pitchFamily="2" charset="-122"/>
            </a:endParaRPr>
          </a:p>
        </p:txBody>
      </p:sp>
      <p:pic>
        <p:nvPicPr>
          <p:cNvPr id="151557" name="图片 5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3286125"/>
            <a:ext cx="676275" cy="67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1558" name="文本框 19"/>
          <p:cNvSpPr>
            <a:spLocks noChangeArrowheads="1"/>
          </p:cNvSpPr>
          <p:nvPr/>
        </p:nvSpPr>
        <p:spPr bwMode="auto">
          <a:xfrm>
            <a:off x="1095375" y="852488"/>
            <a:ext cx="6072188" cy="563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400" b="1">
                <a:latin typeface="黑体" pitchFamily="49" charset="-122"/>
                <a:ea typeface="黑体" pitchFamily="49" charset="-122"/>
              </a:rPr>
              <a:t>1</a:t>
            </a:r>
            <a:r>
              <a:rPr lang="zh-CN" altLang="en-US" sz="2400" b="1">
                <a:latin typeface="黑体" pitchFamily="49" charset="-122"/>
                <a:ea typeface="黑体" pitchFamily="49" charset="-122"/>
              </a:rPr>
              <a:t>、学校司机必须遵守</a:t>
            </a:r>
            <a:r>
              <a:rPr lang="en-US" altLang="zh-CN" sz="2400" b="1">
                <a:latin typeface="黑体" pitchFamily="49" charset="-122"/>
                <a:ea typeface="黑体" pitchFamily="49" charset="-122"/>
              </a:rPr>
              <a:t>《</a:t>
            </a:r>
            <a:r>
              <a:rPr lang="zh-CN" altLang="en-US" sz="2400" b="1">
                <a:latin typeface="黑体" pitchFamily="49" charset="-122"/>
                <a:ea typeface="黑体" pitchFamily="49" charset="-122"/>
              </a:rPr>
              <a:t>中华人民共和国道路交通安全法</a:t>
            </a:r>
            <a:r>
              <a:rPr lang="en-US" altLang="zh-CN" sz="2400" b="1">
                <a:latin typeface="黑体" pitchFamily="49" charset="-122"/>
                <a:ea typeface="黑体" pitchFamily="49" charset="-122"/>
              </a:rPr>
              <a:t>》</a:t>
            </a:r>
            <a:r>
              <a:rPr lang="zh-CN" altLang="en-US" sz="2400" b="1">
                <a:latin typeface="黑体" pitchFamily="49" charset="-122"/>
                <a:ea typeface="黑体" pitchFamily="49" charset="-122"/>
              </a:rPr>
              <a:t>及有关交通安全管理的规章规则。</a:t>
            </a:r>
          </a:p>
          <a:p>
            <a:r>
              <a:rPr lang="en-US" altLang="zh-CN" sz="2400" b="1">
                <a:latin typeface="黑体" pitchFamily="49" charset="-122"/>
                <a:ea typeface="黑体" pitchFamily="49" charset="-122"/>
              </a:rPr>
              <a:t>2</a:t>
            </a:r>
            <a:r>
              <a:rPr lang="zh-CN" altLang="en-US" sz="2400" b="1">
                <a:latin typeface="黑体" pitchFamily="49" charset="-122"/>
                <a:ea typeface="黑体" pitchFamily="49" charset="-122"/>
              </a:rPr>
              <a:t>、驾驶员在驾驶车辆时，须携带有效驾驶证、行驶证及有关证件。</a:t>
            </a:r>
          </a:p>
          <a:p>
            <a:r>
              <a:rPr lang="en-US" altLang="zh-CN" sz="2400" b="1">
                <a:latin typeface="黑体" pitchFamily="49" charset="-122"/>
                <a:ea typeface="黑体" pitchFamily="49" charset="-122"/>
              </a:rPr>
              <a:t>3</a:t>
            </a:r>
            <a:r>
              <a:rPr lang="zh-CN" altLang="en-US" sz="2400" b="1">
                <a:latin typeface="黑体" pitchFamily="49" charset="-122"/>
                <a:ea typeface="黑体" pitchFamily="49" charset="-122"/>
              </a:rPr>
              <a:t>、司机驾车一定要遵守交通规则，文明开车，不准危险驾车。</a:t>
            </a:r>
            <a:endParaRPr lang="en-US" sz="2400" b="1">
              <a:latin typeface="黑体" pitchFamily="49" charset="-122"/>
              <a:ea typeface="黑体" pitchFamily="49" charset="-122"/>
            </a:endParaRPr>
          </a:p>
          <a:p>
            <a:r>
              <a:rPr lang="en-US" altLang="zh-CN" sz="2400" b="1">
                <a:latin typeface="黑体" pitchFamily="49" charset="-122"/>
                <a:ea typeface="黑体" pitchFamily="49" charset="-122"/>
              </a:rPr>
              <a:t>4</a:t>
            </a:r>
            <a:r>
              <a:rPr lang="zh-CN" altLang="en-US" sz="2400" b="1">
                <a:latin typeface="黑体" pitchFamily="49" charset="-122"/>
                <a:ea typeface="黑体" pitchFamily="49" charset="-122"/>
              </a:rPr>
              <a:t>、遵守交通规则，不疲劳驾车，不违章驾车。</a:t>
            </a:r>
          </a:p>
          <a:p>
            <a:r>
              <a:rPr lang="en-US" altLang="zh-CN" sz="2400" b="1">
                <a:latin typeface="黑体" pitchFamily="49" charset="-122"/>
                <a:ea typeface="黑体" pitchFamily="49" charset="-122"/>
              </a:rPr>
              <a:t>5</a:t>
            </a:r>
            <a:r>
              <a:rPr lang="zh-CN" altLang="en-US" sz="2400" b="1">
                <a:latin typeface="黑体" pitchFamily="49" charset="-122"/>
                <a:ea typeface="黑体" pitchFamily="49" charset="-122"/>
              </a:rPr>
              <a:t>、驾驶员工作期间不得饮酒。</a:t>
            </a:r>
          </a:p>
          <a:p>
            <a:r>
              <a:rPr lang="en-US" altLang="zh-CN" sz="2400" b="1">
                <a:latin typeface="黑体" pitchFamily="49" charset="-122"/>
                <a:ea typeface="黑体" pitchFamily="49" charset="-122"/>
              </a:rPr>
              <a:t>6</a:t>
            </a:r>
            <a:r>
              <a:rPr lang="zh-CN" altLang="en-US" sz="2400" b="1">
                <a:latin typeface="黑体" pitchFamily="49" charset="-122"/>
                <a:ea typeface="黑体" pitchFamily="49" charset="-122"/>
              </a:rPr>
              <a:t>、保持车况良好，经常检查车辆运载情况，发现问题及时解决。</a:t>
            </a:r>
          </a:p>
          <a:p>
            <a:r>
              <a:rPr lang="en-US" altLang="zh-CN" sz="2400" b="1">
                <a:latin typeface="黑体" pitchFamily="49" charset="-122"/>
                <a:ea typeface="黑体" pitchFamily="49" charset="-122"/>
              </a:rPr>
              <a:t>7</a:t>
            </a:r>
            <a:r>
              <a:rPr lang="zh-CN" altLang="en-US" sz="2400" b="1">
                <a:latin typeface="黑体" pitchFamily="49" charset="-122"/>
                <a:ea typeface="黑体" pitchFamily="49" charset="-122"/>
              </a:rPr>
              <a:t>、校内不准按喇叭，车内不准吸烟。</a:t>
            </a:r>
          </a:p>
          <a:p>
            <a:r>
              <a:rPr lang="en-US" altLang="zh-CN" sz="2400" b="1">
                <a:latin typeface="黑体" pitchFamily="49" charset="-122"/>
                <a:ea typeface="黑体" pitchFamily="49" charset="-122"/>
              </a:rPr>
              <a:t>8</a:t>
            </a:r>
            <a:r>
              <a:rPr lang="zh-CN" altLang="en-US" sz="2400" b="1">
                <a:latin typeface="黑体" pitchFamily="49" charset="-122"/>
                <a:ea typeface="黑体" pitchFamily="49" charset="-122"/>
              </a:rPr>
              <a:t>、接送学生前</a:t>
            </a:r>
            <a:r>
              <a:rPr lang="en-US" altLang="zh-CN" sz="2400" b="1">
                <a:latin typeface="黑体" pitchFamily="49" charset="-122"/>
                <a:ea typeface="黑体" pitchFamily="49" charset="-122"/>
              </a:rPr>
              <a:t>20</a:t>
            </a:r>
            <a:r>
              <a:rPr lang="zh-CN" altLang="en-US" sz="2400" b="1">
                <a:latin typeface="黑体" pitchFamily="49" charset="-122"/>
                <a:ea typeface="黑体" pitchFamily="49" charset="-122"/>
              </a:rPr>
              <a:t>分钟，司机应提前做好准备，随时等候出车。</a:t>
            </a:r>
            <a:endParaRPr lang="zh-CN" altLang="en-US" sz="2400">
              <a:latin typeface="黑体" pitchFamily="49" charset="-122"/>
              <a:ea typeface="黑体" pitchFamily="49" charset="-122"/>
            </a:endParaRPr>
          </a:p>
        </p:txBody>
      </p:sp>
      <p:sp>
        <p:nvSpPr>
          <p:cNvPr id="151559" name="Rectangle 2"/>
          <p:cNvSpPr txBox="1">
            <a:spLocks noChangeArrowheads="1"/>
          </p:cNvSpPr>
          <p:nvPr/>
        </p:nvSpPr>
        <p:spPr bwMode="auto">
          <a:xfrm>
            <a:off x="1452563" y="71438"/>
            <a:ext cx="8643937"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914400" indent="-914400"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4000">
                <a:solidFill>
                  <a:srgbClr val="1B1B1B"/>
                </a:solidFill>
                <a:latin typeface="黑体" pitchFamily="49" charset="-122"/>
                <a:ea typeface="黑体" pitchFamily="49" charset="-122"/>
              </a:rPr>
              <a:t>幼儿园校车管理措施：</a:t>
            </a:r>
            <a:endParaRPr lang="zh-CN" altLang="en-US" sz="4000">
              <a:solidFill>
                <a:srgbClr val="1B1B1B"/>
              </a:solidFill>
              <a:latin typeface="黑体" pitchFamily="49" charset="-122"/>
              <a:ea typeface="黑体" pitchFamily="49" charset="-122"/>
              <a:sym typeface="Calibri" pitchFamily="34" charset="0"/>
            </a:endParaRPr>
          </a:p>
        </p:txBody>
      </p:sp>
      <p:pic>
        <p:nvPicPr>
          <p:cNvPr id="151560" name="Picture 2" descr="C:\Users\Administrator\Desktop\u=1447770228,3826758712&amp;fm=21&amp;gp=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97763" y="3779838"/>
            <a:ext cx="4121150" cy="548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1561" name="Picture 3" descr="E:\幼儿园\内墙设计\以前设计\各项制度-已做\定稿\关于学校交通安全工作制度.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80300" y="781050"/>
            <a:ext cx="2024063" cy="546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1562" name="Picture 4" descr="E:\幼儿园\内墙设计\以前设计\各项制度-已做\定稿\关于学校交通安全工作制度2.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644063" y="781050"/>
            <a:ext cx="2024062" cy="546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矩形 3"/>
          <p:cNvSpPr>
            <a:spLocks noChangeArrowheads="1"/>
          </p:cNvSpPr>
          <p:nvPr/>
        </p:nvSpPr>
        <p:spPr bwMode="auto">
          <a:xfrm>
            <a:off x="0" y="260350"/>
            <a:ext cx="1271588" cy="431800"/>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a typeface="造字工房悦黑体验版常规体" pitchFamily="2" charset="-122"/>
            </a:endParaRPr>
          </a:p>
        </p:txBody>
      </p:sp>
      <p:sp>
        <p:nvSpPr>
          <p:cNvPr id="152579" name="矩形 4"/>
          <p:cNvSpPr>
            <a:spLocks noChangeArrowheads="1"/>
          </p:cNvSpPr>
          <p:nvPr/>
        </p:nvSpPr>
        <p:spPr bwMode="auto">
          <a:xfrm>
            <a:off x="1343025" y="260350"/>
            <a:ext cx="73025" cy="431800"/>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a typeface="造字工房悦黑体验版常规体" pitchFamily="2" charset="-122"/>
            </a:endParaRPr>
          </a:p>
        </p:txBody>
      </p:sp>
      <p:sp>
        <p:nvSpPr>
          <p:cNvPr id="152580" name="矩形 5"/>
          <p:cNvSpPr>
            <a:spLocks noChangeArrowheads="1"/>
          </p:cNvSpPr>
          <p:nvPr/>
        </p:nvSpPr>
        <p:spPr bwMode="auto">
          <a:xfrm>
            <a:off x="1481138" y="463550"/>
            <a:ext cx="63500" cy="225425"/>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a typeface="造字工房悦黑体验版常规体" pitchFamily="2" charset="-122"/>
            </a:endParaRPr>
          </a:p>
        </p:txBody>
      </p:sp>
      <p:pic>
        <p:nvPicPr>
          <p:cNvPr id="152581" name="图片 5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3286125"/>
            <a:ext cx="676275" cy="67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2582" name="文本框 19"/>
          <p:cNvSpPr>
            <a:spLocks noChangeArrowheads="1"/>
          </p:cNvSpPr>
          <p:nvPr/>
        </p:nvSpPr>
        <p:spPr bwMode="auto">
          <a:xfrm>
            <a:off x="1452563" y="1071563"/>
            <a:ext cx="9215437" cy="394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ts val="5000"/>
              </a:lnSpc>
            </a:pPr>
            <a:r>
              <a:rPr lang="zh-CN" altLang="en-US" sz="3200">
                <a:solidFill>
                  <a:srgbClr val="1B1B1B"/>
                </a:solidFill>
                <a:latin typeface="黑体" pitchFamily="49" charset="-122"/>
                <a:ea typeface="黑体" pitchFamily="49" charset="-122"/>
              </a:rPr>
              <a:t>幼儿园安全保卫方面（内部环境和外部环境）</a:t>
            </a:r>
          </a:p>
          <a:p>
            <a:pPr>
              <a:lnSpc>
                <a:spcPts val="5000"/>
              </a:lnSpc>
            </a:pPr>
            <a:r>
              <a:rPr lang="zh-CN" altLang="en-US" sz="3200">
                <a:solidFill>
                  <a:srgbClr val="1B1B1B"/>
                </a:solidFill>
                <a:latin typeface="黑体" pitchFamily="49" charset="-122"/>
                <a:ea typeface="黑体" pitchFamily="49" charset="-122"/>
              </a:rPr>
              <a:t>幼儿园幼儿生活安全方面（幼儿运动、游戏、生活常识）</a:t>
            </a:r>
          </a:p>
          <a:p>
            <a:pPr>
              <a:lnSpc>
                <a:spcPts val="5000"/>
              </a:lnSpc>
            </a:pPr>
            <a:r>
              <a:rPr lang="zh-CN" altLang="en-US" sz="3200">
                <a:solidFill>
                  <a:srgbClr val="1B1B1B"/>
                </a:solidFill>
                <a:latin typeface="黑体" pitchFamily="49" charset="-122"/>
                <a:ea typeface="黑体" pitchFamily="49" charset="-122"/>
              </a:rPr>
              <a:t>幼儿园教育教学方面</a:t>
            </a:r>
          </a:p>
          <a:p>
            <a:pPr>
              <a:lnSpc>
                <a:spcPts val="5000"/>
              </a:lnSpc>
            </a:pPr>
            <a:r>
              <a:rPr lang="zh-CN" altLang="en-US" sz="3200">
                <a:solidFill>
                  <a:srgbClr val="1B1B1B"/>
                </a:solidFill>
                <a:latin typeface="黑体" pitchFamily="49" charset="-122"/>
                <a:ea typeface="黑体" pitchFamily="49" charset="-122"/>
              </a:rPr>
              <a:t>幼儿园幼儿家长方面</a:t>
            </a:r>
          </a:p>
          <a:p>
            <a:pPr>
              <a:lnSpc>
                <a:spcPts val="5000"/>
              </a:lnSpc>
            </a:pPr>
            <a:r>
              <a:rPr lang="zh-CN" altLang="en-US" sz="3200">
                <a:solidFill>
                  <a:srgbClr val="1B1B1B"/>
                </a:solidFill>
                <a:latin typeface="黑体" pitchFamily="49" charset="-122"/>
                <a:ea typeface="黑体" pitchFamily="49" charset="-122"/>
              </a:rPr>
              <a:t>幼儿园教师方面</a:t>
            </a:r>
          </a:p>
        </p:txBody>
      </p:sp>
      <p:sp>
        <p:nvSpPr>
          <p:cNvPr id="152583" name="Rectangle 2"/>
          <p:cNvSpPr txBox="1">
            <a:spLocks noChangeArrowheads="1"/>
          </p:cNvSpPr>
          <p:nvPr/>
        </p:nvSpPr>
        <p:spPr bwMode="auto">
          <a:xfrm>
            <a:off x="1452563" y="71438"/>
            <a:ext cx="8643937"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914400" indent="-914400"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4000">
                <a:solidFill>
                  <a:srgbClr val="1B1B1B"/>
                </a:solidFill>
                <a:latin typeface="黑体" pitchFamily="49" charset="-122"/>
                <a:ea typeface="黑体" pitchFamily="49" charset="-122"/>
              </a:rPr>
              <a:t>幼儿园管理安全所包含的内容：</a:t>
            </a:r>
            <a:endParaRPr lang="zh-CN" altLang="en-US" sz="4000">
              <a:solidFill>
                <a:srgbClr val="1B1B1B"/>
              </a:solidFill>
              <a:latin typeface="黑体" pitchFamily="49" charset="-122"/>
              <a:ea typeface="黑体" pitchFamily="49" charset="-122"/>
              <a:sym typeface="Calibri" pitchFamily="34"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矩形 3"/>
          <p:cNvSpPr>
            <a:spLocks noChangeArrowheads="1"/>
          </p:cNvSpPr>
          <p:nvPr/>
        </p:nvSpPr>
        <p:spPr bwMode="auto">
          <a:xfrm>
            <a:off x="0" y="260350"/>
            <a:ext cx="1271588" cy="431800"/>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a typeface="造字工房悦黑体验版常规体" pitchFamily="2" charset="-122"/>
            </a:endParaRPr>
          </a:p>
        </p:txBody>
      </p:sp>
      <p:sp>
        <p:nvSpPr>
          <p:cNvPr id="153603" name="矩形 4"/>
          <p:cNvSpPr>
            <a:spLocks noChangeArrowheads="1"/>
          </p:cNvSpPr>
          <p:nvPr/>
        </p:nvSpPr>
        <p:spPr bwMode="auto">
          <a:xfrm>
            <a:off x="1343025" y="260350"/>
            <a:ext cx="73025" cy="431800"/>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a typeface="造字工房悦黑体验版常规体" pitchFamily="2" charset="-122"/>
            </a:endParaRPr>
          </a:p>
        </p:txBody>
      </p:sp>
      <p:sp>
        <p:nvSpPr>
          <p:cNvPr id="153604" name="矩形 5"/>
          <p:cNvSpPr>
            <a:spLocks noChangeArrowheads="1"/>
          </p:cNvSpPr>
          <p:nvPr/>
        </p:nvSpPr>
        <p:spPr bwMode="auto">
          <a:xfrm>
            <a:off x="1481138" y="463550"/>
            <a:ext cx="63500" cy="225425"/>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a typeface="造字工房悦黑体验版常规体" pitchFamily="2" charset="-122"/>
            </a:endParaRPr>
          </a:p>
        </p:txBody>
      </p:sp>
      <p:pic>
        <p:nvPicPr>
          <p:cNvPr id="153605" name="图片 5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3286125"/>
            <a:ext cx="676275" cy="67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06" name="文本框 19"/>
          <p:cNvSpPr>
            <a:spLocks noChangeArrowheads="1"/>
          </p:cNvSpPr>
          <p:nvPr/>
        </p:nvSpPr>
        <p:spPr bwMode="auto">
          <a:xfrm>
            <a:off x="1200150" y="1054100"/>
            <a:ext cx="10360025" cy="553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en-US" altLang="zh-CN" sz="2800" b="1">
                <a:solidFill>
                  <a:srgbClr val="2B2E30"/>
                </a:solidFill>
                <a:latin typeface="黑体" pitchFamily="49" charset="-122"/>
                <a:ea typeface="黑体" pitchFamily="49" charset="-122"/>
                <a:sym typeface="造字工房悦黑体验版常规体" pitchFamily="2" charset="-122"/>
              </a:rPr>
              <a:t>--2010</a:t>
            </a:r>
            <a:r>
              <a:rPr lang="zh-CN" altLang="en-US" sz="2800" b="1">
                <a:solidFill>
                  <a:srgbClr val="2B2E30"/>
                </a:solidFill>
                <a:latin typeface="黑体" pitchFamily="49" charset="-122"/>
                <a:ea typeface="黑体" pitchFamily="49" charset="-122"/>
                <a:sym typeface="造字工房悦黑体验版常规体" pitchFamily="2" charset="-122"/>
              </a:rPr>
              <a:t>年</a:t>
            </a:r>
            <a:r>
              <a:rPr lang="en-US" altLang="zh-CN" sz="2800" b="1">
                <a:solidFill>
                  <a:srgbClr val="2B2E30"/>
                </a:solidFill>
                <a:latin typeface="黑体" pitchFamily="49" charset="-122"/>
                <a:ea typeface="黑体" pitchFamily="49" charset="-122"/>
                <a:sym typeface="造字工房悦黑体验版常规体" pitchFamily="2" charset="-122"/>
              </a:rPr>
              <a:t>4</a:t>
            </a:r>
            <a:r>
              <a:rPr lang="zh-CN" altLang="en-US" sz="2800" b="1">
                <a:solidFill>
                  <a:srgbClr val="2B2E30"/>
                </a:solidFill>
                <a:latin typeface="黑体" pitchFamily="49" charset="-122"/>
                <a:ea typeface="黑体" pitchFamily="49" charset="-122"/>
                <a:sym typeface="造字工房悦黑体验版常规体" pitchFamily="2" charset="-122"/>
              </a:rPr>
              <a:t>月</a:t>
            </a:r>
            <a:r>
              <a:rPr lang="en-US" altLang="zh-CN" sz="2800" b="1">
                <a:solidFill>
                  <a:srgbClr val="2B2E30"/>
                </a:solidFill>
                <a:latin typeface="黑体" pitchFamily="49" charset="-122"/>
                <a:ea typeface="黑体" pitchFamily="49" charset="-122"/>
                <a:sym typeface="造字工房悦黑体验版常规体" pitchFamily="2" charset="-122"/>
              </a:rPr>
              <a:t>29</a:t>
            </a:r>
            <a:r>
              <a:rPr lang="zh-CN" altLang="en-US" sz="2800" b="1">
                <a:solidFill>
                  <a:srgbClr val="2B2E30"/>
                </a:solidFill>
                <a:latin typeface="黑体" pitchFamily="49" charset="-122"/>
                <a:ea typeface="黑体" pitchFamily="49" charset="-122"/>
                <a:sym typeface="造字工房悦黑体验版常规体" pitchFamily="2" charset="-122"/>
              </a:rPr>
              <a:t>日上午</a:t>
            </a:r>
            <a:r>
              <a:rPr lang="en-US" altLang="zh-CN" sz="2800" b="1">
                <a:solidFill>
                  <a:srgbClr val="2B2E30"/>
                </a:solidFill>
                <a:latin typeface="黑体" pitchFamily="49" charset="-122"/>
                <a:ea typeface="黑体" pitchFamily="49" charset="-122"/>
                <a:sym typeface="造字工房悦黑体验版常规体" pitchFamily="2" charset="-122"/>
              </a:rPr>
              <a:t>9</a:t>
            </a:r>
            <a:r>
              <a:rPr lang="zh-CN" altLang="en-US" sz="2800" b="1">
                <a:solidFill>
                  <a:srgbClr val="2B2E30"/>
                </a:solidFill>
                <a:latin typeface="黑体" pitchFamily="49" charset="-122"/>
                <a:ea typeface="黑体" pitchFamily="49" charset="-122"/>
                <a:sym typeface="造字工房悦黑体验版常规体" pitchFamily="2" charset="-122"/>
              </a:rPr>
              <a:t>：</a:t>
            </a:r>
            <a:r>
              <a:rPr lang="en-US" altLang="zh-CN" sz="2800" b="1">
                <a:solidFill>
                  <a:srgbClr val="2B2E30"/>
                </a:solidFill>
                <a:latin typeface="黑体" pitchFamily="49" charset="-122"/>
                <a:ea typeface="黑体" pitchFamily="49" charset="-122"/>
                <a:sym typeface="造字工房悦黑体验版常规体" pitchFamily="2" charset="-122"/>
              </a:rPr>
              <a:t>40</a:t>
            </a:r>
            <a:r>
              <a:rPr lang="zh-CN" altLang="en-US" sz="2800" b="1">
                <a:solidFill>
                  <a:srgbClr val="2B2E30"/>
                </a:solidFill>
                <a:latin typeface="黑体" pitchFamily="49" charset="-122"/>
                <a:ea typeface="黑体" pitchFamily="49" charset="-122"/>
                <a:sym typeface="造字工房悦黑体验版常规体" pitchFamily="2" charset="-122"/>
              </a:rPr>
              <a:t>，江苏泰州市发生幼儿园数人被砍杀事件。犯罪嫌疑人持刀砍伤</a:t>
            </a:r>
            <a:r>
              <a:rPr lang="en-US" altLang="zh-CN" sz="2800" b="1">
                <a:solidFill>
                  <a:srgbClr val="2B2E30"/>
                </a:solidFill>
                <a:latin typeface="黑体" pitchFamily="49" charset="-122"/>
                <a:ea typeface="黑体" pitchFamily="49" charset="-122"/>
                <a:sym typeface="造字工房悦黑体验版常规体" pitchFamily="2" charset="-122"/>
              </a:rPr>
              <a:t>32</a:t>
            </a:r>
            <a:r>
              <a:rPr lang="zh-CN" altLang="en-US" sz="2800" b="1">
                <a:solidFill>
                  <a:srgbClr val="2B2E30"/>
                </a:solidFill>
                <a:latin typeface="黑体" pitchFamily="49" charset="-122"/>
                <a:ea typeface="黑体" pitchFamily="49" charset="-122"/>
                <a:sym typeface="造字工房悦黑体验版常规体" pitchFamily="2" charset="-122"/>
              </a:rPr>
              <a:t>人，其中包括</a:t>
            </a:r>
            <a:r>
              <a:rPr lang="en-US" altLang="zh-CN" sz="2800" b="1">
                <a:solidFill>
                  <a:srgbClr val="2B2E30"/>
                </a:solidFill>
                <a:latin typeface="黑体" pitchFamily="49" charset="-122"/>
                <a:ea typeface="黑体" pitchFamily="49" charset="-122"/>
                <a:sym typeface="造字工房悦黑体验版常规体" pitchFamily="2" charset="-122"/>
              </a:rPr>
              <a:t>29</a:t>
            </a:r>
            <a:r>
              <a:rPr lang="zh-CN" altLang="en-US" sz="2800" b="1">
                <a:solidFill>
                  <a:srgbClr val="2B2E30"/>
                </a:solidFill>
                <a:latin typeface="黑体" pitchFamily="49" charset="-122"/>
                <a:ea typeface="黑体" pitchFamily="49" charset="-122"/>
                <a:sym typeface="造字工房悦黑体验版常规体" pitchFamily="2" charset="-122"/>
              </a:rPr>
              <a:t>名幼儿。</a:t>
            </a:r>
          </a:p>
          <a:p>
            <a:pPr>
              <a:lnSpc>
                <a:spcPct val="150000"/>
              </a:lnSpc>
            </a:pPr>
            <a:r>
              <a:rPr lang="en-US" sz="1400" b="1">
                <a:solidFill>
                  <a:srgbClr val="2B2E30"/>
                </a:solidFill>
                <a:latin typeface="黑体" pitchFamily="49" charset="-122"/>
                <a:ea typeface="黑体" pitchFamily="49" charset="-122"/>
                <a:sym typeface="造字工房悦黑体验版常规体" pitchFamily="2" charset="-122"/>
              </a:rPr>
              <a:t>徐玉元</a:t>
            </a:r>
            <a:r>
              <a:rPr lang="zh-CN" altLang="en-US" sz="1400" b="1">
                <a:solidFill>
                  <a:srgbClr val="2B2E30"/>
                </a:solidFill>
                <a:latin typeface="黑体" pitchFamily="49" charset="-122"/>
                <a:ea typeface="黑体" pitchFamily="49" charset="-122"/>
                <a:sym typeface="造字工房悦黑体验版常规体" pitchFamily="2" charset="-122"/>
              </a:rPr>
              <a:t>：赌博，被公安机关行政处罚，又因冒用他人银行卡等被单位除名，后从事商品直销亏本，为发泄个人生活、工作中的不满情绪，遂产生行凶杀人的恶念，一审判处死刑。</a:t>
            </a:r>
          </a:p>
          <a:p>
            <a:pPr>
              <a:lnSpc>
                <a:spcPct val="150000"/>
              </a:lnSpc>
            </a:pPr>
            <a:r>
              <a:rPr lang="en-US" altLang="zh-CN" sz="2800" b="1">
                <a:solidFill>
                  <a:srgbClr val="2B2E30"/>
                </a:solidFill>
                <a:latin typeface="黑体" pitchFamily="49" charset="-122"/>
                <a:ea typeface="黑体" pitchFamily="49" charset="-122"/>
                <a:sym typeface="造字工房悦黑体验版常规体" pitchFamily="2" charset="-122"/>
              </a:rPr>
              <a:t>--2010</a:t>
            </a:r>
            <a:r>
              <a:rPr lang="zh-CN" altLang="en-US" sz="2800" b="1">
                <a:solidFill>
                  <a:srgbClr val="2B2E30"/>
                </a:solidFill>
                <a:latin typeface="黑体" pitchFamily="49" charset="-122"/>
                <a:ea typeface="黑体" pitchFamily="49" charset="-122"/>
                <a:sym typeface="造字工房悦黑体验版常规体" pitchFamily="2" charset="-122"/>
              </a:rPr>
              <a:t>年</a:t>
            </a:r>
            <a:r>
              <a:rPr lang="en-US" altLang="zh-CN" sz="2800" b="1">
                <a:solidFill>
                  <a:srgbClr val="2B2E30"/>
                </a:solidFill>
                <a:latin typeface="黑体" pitchFamily="49" charset="-122"/>
                <a:ea typeface="黑体" pitchFamily="49" charset="-122"/>
                <a:sym typeface="造字工房悦黑体验版常规体" pitchFamily="2" charset="-122"/>
              </a:rPr>
              <a:t>5</a:t>
            </a:r>
            <a:r>
              <a:rPr lang="zh-CN" altLang="en-US" sz="2800" b="1">
                <a:solidFill>
                  <a:srgbClr val="2B2E30"/>
                </a:solidFill>
                <a:latin typeface="黑体" pitchFamily="49" charset="-122"/>
                <a:ea typeface="黑体" pitchFamily="49" charset="-122"/>
                <a:sym typeface="造字工房悦黑体验版常规体" pitchFamily="2" charset="-122"/>
              </a:rPr>
              <a:t>月</a:t>
            </a:r>
            <a:r>
              <a:rPr lang="en-US" altLang="zh-CN" sz="2800" b="1">
                <a:solidFill>
                  <a:srgbClr val="2B2E30"/>
                </a:solidFill>
                <a:latin typeface="黑体" pitchFamily="49" charset="-122"/>
                <a:ea typeface="黑体" pitchFamily="49" charset="-122"/>
                <a:sym typeface="造字工房悦黑体验版常规体" pitchFamily="2" charset="-122"/>
              </a:rPr>
              <a:t>12</a:t>
            </a:r>
            <a:r>
              <a:rPr lang="zh-CN" altLang="en-US" sz="2800" b="1">
                <a:solidFill>
                  <a:srgbClr val="2B2E30"/>
                </a:solidFill>
                <a:latin typeface="黑体" pitchFamily="49" charset="-122"/>
                <a:ea typeface="黑体" pitchFamily="49" charset="-122"/>
                <a:sym typeface="造字工房悦黑体验版常规体" pitchFamily="2" charset="-122"/>
              </a:rPr>
              <a:t>日</a:t>
            </a:r>
            <a:r>
              <a:rPr lang="en-US" altLang="zh-CN" sz="2800" b="1">
                <a:solidFill>
                  <a:srgbClr val="2B2E30"/>
                </a:solidFill>
                <a:latin typeface="黑体" pitchFamily="49" charset="-122"/>
                <a:ea typeface="黑体" pitchFamily="49" charset="-122"/>
                <a:sym typeface="造字工房悦黑体验版常规体" pitchFamily="2" charset="-122"/>
              </a:rPr>
              <a:t>8</a:t>
            </a:r>
            <a:r>
              <a:rPr lang="zh-CN" altLang="en-US" sz="2800" b="1">
                <a:solidFill>
                  <a:srgbClr val="2B2E30"/>
                </a:solidFill>
                <a:latin typeface="黑体" pitchFamily="49" charset="-122"/>
                <a:ea typeface="黑体" pitchFamily="49" charset="-122"/>
                <a:sym typeface="造字工房悦黑体验版常规体" pitchFamily="2" charset="-122"/>
              </a:rPr>
              <a:t>：</a:t>
            </a:r>
            <a:r>
              <a:rPr lang="en-US" altLang="zh-CN" sz="2800" b="1">
                <a:solidFill>
                  <a:srgbClr val="2B2E30"/>
                </a:solidFill>
                <a:latin typeface="黑体" pitchFamily="49" charset="-122"/>
                <a:ea typeface="黑体" pitchFamily="49" charset="-122"/>
                <a:sym typeface="造字工房悦黑体验版常规体" pitchFamily="2" charset="-122"/>
              </a:rPr>
              <a:t>20</a:t>
            </a:r>
            <a:r>
              <a:rPr lang="zh-CN" altLang="en-US" sz="2800" b="1">
                <a:solidFill>
                  <a:srgbClr val="2B2E30"/>
                </a:solidFill>
                <a:latin typeface="黑体" pitchFamily="49" charset="-122"/>
                <a:ea typeface="黑体" pitchFamily="49" charset="-122"/>
                <a:sym typeface="造字工房悦黑体验版常规体" pitchFamily="2" charset="-122"/>
              </a:rPr>
              <a:t>，陕西省南郑县一私立幼儿园发生恶性伤害事件。罪犯吴焕明（男，</a:t>
            </a:r>
            <a:r>
              <a:rPr lang="en-US" altLang="zh-CN" sz="2800" b="1">
                <a:solidFill>
                  <a:srgbClr val="2B2E30"/>
                </a:solidFill>
                <a:latin typeface="黑体" pitchFamily="49" charset="-122"/>
                <a:ea typeface="黑体" pitchFamily="49" charset="-122"/>
                <a:sym typeface="造字工房悦黑体验版常规体" pitchFamily="2" charset="-122"/>
              </a:rPr>
              <a:t>48</a:t>
            </a:r>
            <a:r>
              <a:rPr lang="zh-CN" altLang="en-US" sz="2800" b="1">
                <a:solidFill>
                  <a:srgbClr val="2B2E30"/>
                </a:solidFill>
                <a:latin typeface="黑体" pitchFamily="49" charset="-122"/>
                <a:ea typeface="黑体" pitchFamily="49" charset="-122"/>
                <a:sym typeface="造字工房悦黑体验版常规体" pitchFamily="2" charset="-122"/>
              </a:rPr>
              <a:t>岁）闯入本村幼儿园，持菜刀当场砍死正在上课的吴红英（女）和一名幼儿，砍伤</a:t>
            </a:r>
            <a:r>
              <a:rPr lang="en-US" altLang="zh-CN" sz="2800" b="1">
                <a:solidFill>
                  <a:srgbClr val="2B2E30"/>
                </a:solidFill>
                <a:latin typeface="黑体" pitchFamily="49" charset="-122"/>
                <a:ea typeface="黑体" pitchFamily="49" charset="-122"/>
                <a:sym typeface="造字工房悦黑体验版常规体" pitchFamily="2" charset="-122"/>
              </a:rPr>
              <a:t>18</a:t>
            </a:r>
            <a:r>
              <a:rPr lang="zh-CN" altLang="en-US" sz="2800" b="1">
                <a:solidFill>
                  <a:srgbClr val="2B2E30"/>
                </a:solidFill>
                <a:latin typeface="黑体" pitchFamily="49" charset="-122"/>
                <a:ea typeface="黑体" pitchFamily="49" charset="-122"/>
                <a:sym typeface="造字工房悦黑体验版常规体" pitchFamily="2" charset="-122"/>
              </a:rPr>
              <a:t>人。其中</a:t>
            </a:r>
            <a:r>
              <a:rPr lang="en-US" altLang="zh-CN" sz="2800" b="1">
                <a:solidFill>
                  <a:srgbClr val="2B2E30"/>
                </a:solidFill>
                <a:latin typeface="黑体" pitchFamily="49" charset="-122"/>
                <a:ea typeface="黑体" pitchFamily="49" charset="-122"/>
                <a:sym typeface="造字工房悦黑体验版常规体" pitchFamily="2" charset="-122"/>
              </a:rPr>
              <a:t>6</a:t>
            </a:r>
            <a:r>
              <a:rPr lang="zh-CN" altLang="en-US" sz="2800" b="1">
                <a:solidFill>
                  <a:srgbClr val="2B2E30"/>
                </a:solidFill>
                <a:latin typeface="黑体" pitchFamily="49" charset="-122"/>
                <a:ea typeface="黑体" pitchFamily="49" charset="-122"/>
                <a:sym typeface="造字工房悦黑体验版常规体" pitchFamily="2" charset="-122"/>
              </a:rPr>
              <a:t>名幼儿和吴红英的母亲抢救无效在医院死亡。</a:t>
            </a:r>
          </a:p>
          <a:p>
            <a:pPr>
              <a:lnSpc>
                <a:spcPct val="150000"/>
              </a:lnSpc>
            </a:pPr>
            <a:r>
              <a:rPr lang="en-US" sz="1400" b="1">
                <a:solidFill>
                  <a:srgbClr val="2B2E30"/>
                </a:solidFill>
                <a:latin typeface="黑体" pitchFamily="49" charset="-122"/>
                <a:ea typeface="黑体" pitchFamily="49" charset="-122"/>
                <a:sym typeface="造字工房悦黑体验版常规体" pitchFamily="2" charset="-122"/>
              </a:rPr>
              <a:t>吴焕明，身患多种疾病，多次医治未见好转，对治疗失去信心，思想压力大。信封迷信，疑神疑鬼。认为自己的病多次医治不见好转，是因为租住自己房子私办幼儿园的吴红瑛将出现在房内的蛇打死，并从中“施法捣鬼”，给自己带来病患。为此，吴焕明还在家烧香求神，贴符驱鬼。</a:t>
            </a:r>
            <a:r>
              <a:rPr lang="zh-CN" altLang="en-US" sz="1400" b="1">
                <a:solidFill>
                  <a:srgbClr val="2B2E30"/>
                </a:solidFill>
                <a:latin typeface="黑体" pitchFamily="49" charset="-122"/>
                <a:ea typeface="黑体" pitchFamily="49" charset="-122"/>
                <a:sym typeface="造字工房悦黑体验版常规体" pitchFamily="2" charset="-122"/>
              </a:rPr>
              <a:t>畏罪自杀</a:t>
            </a:r>
            <a:endParaRPr lang="en-US" sz="1400" b="1">
              <a:solidFill>
                <a:srgbClr val="2B2E30"/>
              </a:solidFill>
              <a:latin typeface="黑体" pitchFamily="49" charset="-122"/>
              <a:ea typeface="黑体" pitchFamily="49" charset="-122"/>
              <a:sym typeface="造字工房悦黑体验版常规体" pitchFamily="2" charset="-122"/>
            </a:endParaRPr>
          </a:p>
        </p:txBody>
      </p:sp>
      <p:sp>
        <p:nvSpPr>
          <p:cNvPr id="153607" name="文本框 6"/>
          <p:cNvSpPr>
            <a:spLocks noChangeArrowheads="1"/>
          </p:cNvSpPr>
          <p:nvPr/>
        </p:nvSpPr>
        <p:spPr bwMode="auto">
          <a:xfrm>
            <a:off x="1704975" y="188913"/>
            <a:ext cx="9472613"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3600" b="1">
                <a:solidFill>
                  <a:srgbClr val="363636"/>
                </a:solidFill>
                <a:latin typeface="黑体" pitchFamily="49" charset="-122"/>
                <a:ea typeface="黑体" pitchFamily="49" charset="-122"/>
                <a:sym typeface="造字工房悦黑体验版常规体" pitchFamily="2" charset="-122"/>
              </a:rPr>
              <a:t>外来人侵入校园伤害幼儿</a:t>
            </a:r>
            <a:endParaRPr lang="en-US" sz="3600" b="1">
              <a:solidFill>
                <a:srgbClr val="363636"/>
              </a:solidFill>
              <a:latin typeface="黑体" pitchFamily="49" charset="-122"/>
              <a:ea typeface="黑体" pitchFamily="49" charset="-122"/>
              <a:sym typeface="造字工房悦黑体验版常规体" pitchFamily="2"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矩形 3"/>
          <p:cNvSpPr>
            <a:spLocks noChangeArrowheads="1"/>
          </p:cNvSpPr>
          <p:nvPr/>
        </p:nvSpPr>
        <p:spPr bwMode="auto">
          <a:xfrm>
            <a:off x="0" y="260350"/>
            <a:ext cx="1271588" cy="431800"/>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a typeface="造字工房悦黑体验版常规体" pitchFamily="2" charset="-122"/>
            </a:endParaRPr>
          </a:p>
        </p:txBody>
      </p:sp>
      <p:sp>
        <p:nvSpPr>
          <p:cNvPr id="154627" name="矩形 4"/>
          <p:cNvSpPr>
            <a:spLocks noChangeArrowheads="1"/>
          </p:cNvSpPr>
          <p:nvPr/>
        </p:nvSpPr>
        <p:spPr bwMode="auto">
          <a:xfrm>
            <a:off x="1343025" y="260350"/>
            <a:ext cx="73025" cy="431800"/>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a typeface="造字工房悦黑体验版常规体" pitchFamily="2" charset="-122"/>
            </a:endParaRPr>
          </a:p>
        </p:txBody>
      </p:sp>
      <p:sp>
        <p:nvSpPr>
          <p:cNvPr id="154628" name="矩形 5"/>
          <p:cNvSpPr>
            <a:spLocks noChangeArrowheads="1"/>
          </p:cNvSpPr>
          <p:nvPr/>
        </p:nvSpPr>
        <p:spPr bwMode="auto">
          <a:xfrm>
            <a:off x="1481138" y="463550"/>
            <a:ext cx="63500" cy="225425"/>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a typeface="造字工房悦黑体验版常规体" pitchFamily="2" charset="-122"/>
            </a:endParaRPr>
          </a:p>
        </p:txBody>
      </p:sp>
      <p:pic>
        <p:nvPicPr>
          <p:cNvPr id="154629" name="图片 5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3286125"/>
            <a:ext cx="676275" cy="67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4630" name="文本框 19"/>
          <p:cNvSpPr>
            <a:spLocks noChangeArrowheads="1"/>
          </p:cNvSpPr>
          <p:nvPr/>
        </p:nvSpPr>
        <p:spPr bwMode="auto">
          <a:xfrm>
            <a:off x="1271588" y="333375"/>
            <a:ext cx="10358437" cy="645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en-US" altLang="zh-CN" sz="2800" b="1">
                <a:solidFill>
                  <a:srgbClr val="2B2E30"/>
                </a:solidFill>
                <a:latin typeface="黑体" pitchFamily="49" charset="-122"/>
                <a:ea typeface="黑体" pitchFamily="49" charset="-122"/>
                <a:sym typeface="造字工房悦黑体验版常规体" pitchFamily="2" charset="-122"/>
              </a:rPr>
              <a:t>    2010</a:t>
            </a:r>
            <a:r>
              <a:rPr lang="zh-CN" altLang="en-US" sz="2800" b="1">
                <a:solidFill>
                  <a:srgbClr val="2B2E30"/>
                </a:solidFill>
                <a:latin typeface="黑体" pitchFamily="49" charset="-122"/>
                <a:ea typeface="黑体" pitchFamily="49" charset="-122"/>
                <a:sym typeface="造字工房悦黑体验版常规体" pitchFamily="2" charset="-122"/>
              </a:rPr>
              <a:t>年</a:t>
            </a:r>
            <a:r>
              <a:rPr lang="en-US" altLang="zh-CN" sz="2800" b="1">
                <a:solidFill>
                  <a:srgbClr val="2B2E30"/>
                </a:solidFill>
                <a:latin typeface="黑体" pitchFamily="49" charset="-122"/>
                <a:ea typeface="黑体" pitchFamily="49" charset="-122"/>
                <a:sym typeface="造字工房悦黑体验版常规体" pitchFamily="2" charset="-122"/>
              </a:rPr>
              <a:t>8</a:t>
            </a:r>
            <a:r>
              <a:rPr lang="zh-CN" altLang="en-US" sz="2800" b="1">
                <a:solidFill>
                  <a:srgbClr val="2B2E30"/>
                </a:solidFill>
                <a:latin typeface="黑体" pitchFamily="49" charset="-122"/>
                <a:ea typeface="黑体" pitchFamily="49" charset="-122"/>
                <a:sym typeface="造字工房悦黑体验版常规体" pitchFamily="2" charset="-122"/>
              </a:rPr>
              <a:t>月</a:t>
            </a:r>
            <a:r>
              <a:rPr lang="en-US" altLang="zh-CN" sz="2800" b="1">
                <a:solidFill>
                  <a:srgbClr val="2B2E30"/>
                </a:solidFill>
                <a:latin typeface="黑体" pitchFamily="49" charset="-122"/>
                <a:ea typeface="黑体" pitchFamily="49" charset="-122"/>
                <a:sym typeface="造字工房悦黑体验版常规体" pitchFamily="2" charset="-122"/>
              </a:rPr>
              <a:t>3</a:t>
            </a:r>
            <a:r>
              <a:rPr lang="zh-CN" altLang="en-US" sz="2800" b="1">
                <a:solidFill>
                  <a:srgbClr val="2B2E30"/>
                </a:solidFill>
                <a:latin typeface="黑体" pitchFamily="49" charset="-122"/>
                <a:ea typeface="黑体" pitchFamily="49" charset="-122"/>
                <a:sym typeface="造字工房悦黑体验版常规体" pitchFamily="2" charset="-122"/>
              </a:rPr>
              <a:t>日</a:t>
            </a:r>
            <a:r>
              <a:rPr lang="en-US" altLang="zh-CN" sz="2800" b="1">
                <a:solidFill>
                  <a:srgbClr val="2B2E30"/>
                </a:solidFill>
                <a:latin typeface="黑体" pitchFamily="49" charset="-122"/>
                <a:ea typeface="黑体" pitchFamily="49" charset="-122"/>
                <a:sym typeface="造字工房悦黑体验版常规体" pitchFamily="2" charset="-122"/>
              </a:rPr>
              <a:t>15</a:t>
            </a:r>
            <a:r>
              <a:rPr lang="zh-CN" altLang="en-US" sz="2800" b="1">
                <a:solidFill>
                  <a:srgbClr val="2B2E30"/>
                </a:solidFill>
                <a:latin typeface="黑体" pitchFamily="49" charset="-122"/>
                <a:ea typeface="黑体" pitchFamily="49" charset="-122"/>
                <a:sym typeface="造字工房悦黑体验版常规体" pitchFamily="2" charset="-122"/>
              </a:rPr>
              <a:t>时</a:t>
            </a:r>
            <a:r>
              <a:rPr lang="en-US" altLang="zh-CN" sz="2800" b="1">
                <a:solidFill>
                  <a:srgbClr val="2B2E30"/>
                </a:solidFill>
                <a:latin typeface="黑体" pitchFamily="49" charset="-122"/>
                <a:ea typeface="黑体" pitchFamily="49" charset="-122"/>
                <a:sym typeface="造字工房悦黑体验版常规体" pitchFamily="2" charset="-122"/>
              </a:rPr>
              <a:t>10</a:t>
            </a:r>
            <a:r>
              <a:rPr lang="zh-CN" altLang="en-US" sz="2800" b="1">
                <a:solidFill>
                  <a:srgbClr val="2B2E30"/>
                </a:solidFill>
                <a:latin typeface="黑体" pitchFamily="49" charset="-122"/>
                <a:ea typeface="黑体" pitchFamily="49" charset="-122"/>
                <a:sym typeface="造字工房悦黑体验版常规体" pitchFamily="2" charset="-122"/>
              </a:rPr>
              <a:t>分许，山东淄博市博山区</a:t>
            </a:r>
            <a:r>
              <a:rPr lang="en-US" altLang="zh-CN" sz="2800" b="1">
                <a:solidFill>
                  <a:srgbClr val="2B2E30"/>
                </a:solidFill>
                <a:latin typeface="黑体" pitchFamily="49" charset="-122"/>
                <a:ea typeface="黑体" pitchFamily="49" charset="-122"/>
                <a:sym typeface="造字工房悦黑体验版常规体" pitchFamily="2" charset="-122"/>
              </a:rPr>
              <a:t>4</a:t>
            </a:r>
            <a:r>
              <a:rPr lang="zh-CN" altLang="en-US" sz="2800" b="1">
                <a:solidFill>
                  <a:srgbClr val="2B2E30"/>
                </a:solidFill>
                <a:latin typeface="黑体" pitchFamily="49" charset="-122"/>
                <a:ea typeface="黑体" pitchFamily="49" charset="-122"/>
                <a:sym typeface="造字工房悦黑体验版常规体" pitchFamily="2" charset="-122"/>
              </a:rPr>
              <a:t>机关小区金凤幼儿园发生幼儿伤害事件，造成</a:t>
            </a:r>
            <a:r>
              <a:rPr lang="en-US" altLang="zh-CN" sz="2800" b="1">
                <a:solidFill>
                  <a:srgbClr val="2B2E30"/>
                </a:solidFill>
                <a:latin typeface="黑体" pitchFamily="49" charset="-122"/>
                <a:ea typeface="黑体" pitchFamily="49" charset="-122"/>
                <a:sym typeface="造字工房悦黑体验版常规体" pitchFamily="2" charset="-122"/>
              </a:rPr>
              <a:t>3</a:t>
            </a:r>
            <a:r>
              <a:rPr lang="zh-CN" altLang="en-US" sz="2800" b="1">
                <a:solidFill>
                  <a:srgbClr val="2B2E30"/>
                </a:solidFill>
                <a:latin typeface="黑体" pitchFamily="49" charset="-122"/>
                <a:ea typeface="黑体" pitchFamily="49" charset="-122"/>
                <a:sym typeface="造字工房悦黑体验版常规体" pitchFamily="2" charset="-122"/>
              </a:rPr>
              <a:t>名儿童死亡，</a:t>
            </a:r>
            <a:r>
              <a:rPr lang="en-US" altLang="zh-CN" sz="2800" b="1">
                <a:solidFill>
                  <a:srgbClr val="2B2E30"/>
                </a:solidFill>
                <a:latin typeface="黑体" pitchFamily="49" charset="-122"/>
                <a:ea typeface="黑体" pitchFamily="49" charset="-122"/>
                <a:sym typeface="造字工房悦黑体验版常规体" pitchFamily="2" charset="-122"/>
              </a:rPr>
              <a:t>3</a:t>
            </a:r>
            <a:r>
              <a:rPr lang="zh-CN" altLang="en-US" sz="2800" b="1">
                <a:solidFill>
                  <a:srgbClr val="2B2E30"/>
                </a:solidFill>
                <a:latin typeface="黑体" pitchFamily="49" charset="-122"/>
                <a:ea typeface="黑体" pitchFamily="49" charset="-122"/>
                <a:sym typeface="造字工房悦黑体验版常规体" pitchFamily="2" charset="-122"/>
              </a:rPr>
              <a:t>名儿童和</a:t>
            </a:r>
            <a:r>
              <a:rPr lang="en-US" altLang="zh-CN" sz="2800" b="1">
                <a:solidFill>
                  <a:srgbClr val="2B2E30"/>
                </a:solidFill>
                <a:latin typeface="黑体" pitchFamily="49" charset="-122"/>
                <a:ea typeface="黑体" pitchFamily="49" charset="-122"/>
                <a:sym typeface="造字工房悦黑体验版常规体" pitchFamily="2" charset="-122"/>
              </a:rPr>
              <a:t>4</a:t>
            </a:r>
            <a:r>
              <a:rPr lang="zh-CN" altLang="en-US" sz="2800" b="1">
                <a:solidFill>
                  <a:srgbClr val="2B2E30"/>
                </a:solidFill>
                <a:latin typeface="黑体" pitchFamily="49" charset="-122"/>
                <a:ea typeface="黑体" pitchFamily="49" charset="-122"/>
                <a:sym typeface="造字工房悦黑体验版常规体" pitchFamily="2" charset="-122"/>
              </a:rPr>
              <a:t>名教师受伤。</a:t>
            </a:r>
            <a:endParaRPr lang="en-US" sz="2800" b="1">
              <a:solidFill>
                <a:srgbClr val="2B2E30"/>
              </a:solidFill>
              <a:latin typeface="黑体" pitchFamily="49" charset="-122"/>
              <a:ea typeface="黑体" pitchFamily="49" charset="-122"/>
              <a:sym typeface="造字工房悦黑体验版常规体" pitchFamily="2" charset="-122"/>
            </a:endParaRPr>
          </a:p>
          <a:p>
            <a:pPr>
              <a:lnSpc>
                <a:spcPct val="150000"/>
              </a:lnSpc>
            </a:pPr>
            <a:r>
              <a:rPr lang="en-US" sz="2800" b="1">
                <a:solidFill>
                  <a:srgbClr val="2B2E30"/>
                </a:solidFill>
                <a:latin typeface="黑体" pitchFamily="49" charset="-122"/>
                <a:ea typeface="黑体" pitchFamily="49" charset="-122"/>
                <a:sym typeface="造字工房悦黑体验版常规体" pitchFamily="2" charset="-122"/>
              </a:rPr>
              <a:t>    </a:t>
            </a:r>
            <a:r>
              <a:rPr lang="en-US" altLang="zh-CN" sz="2800" b="1">
                <a:solidFill>
                  <a:srgbClr val="2B2E30"/>
                </a:solidFill>
                <a:latin typeface="黑体" pitchFamily="49" charset="-122"/>
                <a:ea typeface="黑体" pitchFamily="49" charset="-122"/>
                <a:sym typeface="造字工房悦黑体验版常规体" pitchFamily="2" charset="-122"/>
              </a:rPr>
              <a:t>2010</a:t>
            </a:r>
            <a:r>
              <a:rPr lang="zh-CN" altLang="en-US" sz="2800" b="1">
                <a:solidFill>
                  <a:srgbClr val="2B2E30"/>
                </a:solidFill>
                <a:latin typeface="黑体" pitchFamily="49" charset="-122"/>
                <a:ea typeface="黑体" pitchFamily="49" charset="-122"/>
                <a:sym typeface="造字工房悦黑体验版常规体" pitchFamily="2" charset="-122"/>
              </a:rPr>
              <a:t>年</a:t>
            </a:r>
            <a:r>
              <a:rPr lang="en-US" altLang="zh-CN" sz="2800" b="1">
                <a:solidFill>
                  <a:srgbClr val="2B2E30"/>
                </a:solidFill>
                <a:latin typeface="黑体" pitchFamily="49" charset="-122"/>
                <a:ea typeface="黑体" pitchFamily="49" charset="-122"/>
                <a:sym typeface="造字工房悦黑体验版常规体" pitchFamily="2" charset="-122"/>
              </a:rPr>
              <a:t>9</a:t>
            </a:r>
            <a:r>
              <a:rPr lang="zh-CN" altLang="en-US" sz="2800" b="1">
                <a:solidFill>
                  <a:srgbClr val="2B2E30"/>
                </a:solidFill>
                <a:latin typeface="黑体" pitchFamily="49" charset="-122"/>
                <a:ea typeface="黑体" pitchFamily="49" charset="-122"/>
                <a:sym typeface="造字工房悦黑体验版常规体" pitchFamily="2" charset="-122"/>
              </a:rPr>
              <a:t>月</a:t>
            </a:r>
            <a:r>
              <a:rPr lang="en-US" altLang="zh-CN" sz="2800" b="1">
                <a:solidFill>
                  <a:srgbClr val="2B2E30"/>
                </a:solidFill>
                <a:latin typeface="黑体" pitchFamily="49" charset="-122"/>
                <a:ea typeface="黑体" pitchFamily="49" charset="-122"/>
                <a:sym typeface="造字工房悦黑体验版常规体" pitchFamily="2" charset="-122"/>
              </a:rPr>
              <a:t>17</a:t>
            </a:r>
            <a:r>
              <a:rPr lang="zh-CN" altLang="en-US" sz="2800" b="1">
                <a:solidFill>
                  <a:srgbClr val="2B2E30"/>
                </a:solidFill>
                <a:latin typeface="黑体" pitchFamily="49" charset="-122"/>
                <a:ea typeface="黑体" pitchFamily="49" charset="-122"/>
                <a:sym typeface="造字工房悦黑体验版常规体" pitchFamily="2" charset="-122"/>
              </a:rPr>
              <a:t>日上午，长沙市岳麓区莲花镇金塘学校学前班幼儿周宇婷（女，</a:t>
            </a:r>
            <a:r>
              <a:rPr lang="en-US" altLang="zh-CN" sz="2800" b="1">
                <a:solidFill>
                  <a:srgbClr val="2B2E30"/>
                </a:solidFill>
                <a:latin typeface="黑体" pitchFamily="49" charset="-122"/>
                <a:ea typeface="黑体" pitchFamily="49" charset="-122"/>
                <a:sym typeface="造字工房悦黑体验版常规体" pitchFamily="2" charset="-122"/>
              </a:rPr>
              <a:t>2005</a:t>
            </a:r>
            <a:r>
              <a:rPr lang="zh-CN" altLang="en-US" sz="2800" b="1">
                <a:solidFill>
                  <a:srgbClr val="2B2E30"/>
                </a:solidFill>
                <a:latin typeface="黑体" pitchFamily="49" charset="-122"/>
                <a:ea typeface="黑体" pitchFamily="49" charset="-122"/>
                <a:sym typeface="造字工房悦黑体验版常规体" pitchFamily="2" charset="-122"/>
              </a:rPr>
              <a:t>年</a:t>
            </a:r>
            <a:r>
              <a:rPr lang="en-US" altLang="zh-CN" sz="2800" b="1">
                <a:solidFill>
                  <a:srgbClr val="2B2E30"/>
                </a:solidFill>
                <a:latin typeface="黑体" pitchFamily="49" charset="-122"/>
                <a:ea typeface="黑体" pitchFamily="49" charset="-122"/>
                <a:sym typeface="造字工房悦黑体验版常规体" pitchFamily="2" charset="-122"/>
              </a:rPr>
              <a:t>6</a:t>
            </a:r>
            <a:r>
              <a:rPr lang="zh-CN" altLang="en-US" sz="2800" b="1">
                <a:solidFill>
                  <a:srgbClr val="2B2E30"/>
                </a:solidFill>
                <a:latin typeface="黑体" pitchFamily="49" charset="-122"/>
                <a:ea typeface="黑体" pitchFamily="49" charset="-122"/>
                <a:sym typeface="造字工房悦黑体验版常规体" pitchFamily="2" charset="-122"/>
              </a:rPr>
              <a:t>月出生）上厕所时，被从围墙外爬进学校厕所的一个间歇性神经病人砍死。</a:t>
            </a:r>
            <a:endParaRPr lang="en-US" sz="2800" b="1">
              <a:solidFill>
                <a:srgbClr val="2B2E30"/>
              </a:solidFill>
              <a:latin typeface="黑体" pitchFamily="49" charset="-122"/>
              <a:ea typeface="黑体" pitchFamily="49" charset="-122"/>
              <a:sym typeface="造字工房悦黑体验版常规体" pitchFamily="2" charset="-122"/>
            </a:endParaRPr>
          </a:p>
          <a:p>
            <a:pPr>
              <a:lnSpc>
                <a:spcPct val="150000"/>
              </a:lnSpc>
            </a:pPr>
            <a:r>
              <a:rPr lang="en-US" sz="2800" b="1">
                <a:solidFill>
                  <a:srgbClr val="2B2E30"/>
                </a:solidFill>
                <a:latin typeface="黑体" pitchFamily="49" charset="-122"/>
                <a:ea typeface="黑体" pitchFamily="49" charset="-122"/>
                <a:sym typeface="造字工房悦黑体验版常规体" pitchFamily="2" charset="-122"/>
              </a:rPr>
              <a:t>    </a:t>
            </a:r>
            <a:r>
              <a:rPr lang="zh-CN" altLang="en-US" sz="2800" b="1">
                <a:solidFill>
                  <a:srgbClr val="1B1B1B"/>
                </a:solidFill>
                <a:latin typeface="黑体" pitchFamily="49" charset="-122"/>
                <a:ea typeface="黑体" pitchFamily="49" charset="-122"/>
              </a:rPr>
              <a:t>2015年6月28日凌晨，天津市塘沽地区一幼儿园职工宿舍发生杀人案件，现场五人死亡，死者为四女一男。经初步调查，男性死者与该园一女性职工因恋爱纠葛，先后多次找其女友纠缠遭拒绝未果，动了杀机。</a:t>
            </a:r>
            <a:endParaRPr lang="en-US" sz="2800" b="1">
              <a:solidFill>
                <a:srgbClr val="2B2E30"/>
              </a:solidFill>
              <a:latin typeface="黑体" pitchFamily="49" charset="-122"/>
              <a:ea typeface="黑体" pitchFamily="49" charset="-122"/>
              <a:sym typeface="造字工房悦黑体验版常规体" pitchFamily="2"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矩形 3"/>
          <p:cNvSpPr>
            <a:spLocks noChangeArrowheads="1"/>
          </p:cNvSpPr>
          <p:nvPr/>
        </p:nvSpPr>
        <p:spPr bwMode="auto">
          <a:xfrm>
            <a:off x="0" y="260350"/>
            <a:ext cx="1271588" cy="431800"/>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a typeface="造字工房悦黑体验版常规体" pitchFamily="2" charset="-122"/>
            </a:endParaRPr>
          </a:p>
        </p:txBody>
      </p:sp>
      <p:sp>
        <p:nvSpPr>
          <p:cNvPr id="155651" name="矩形 4"/>
          <p:cNvSpPr>
            <a:spLocks noChangeArrowheads="1"/>
          </p:cNvSpPr>
          <p:nvPr/>
        </p:nvSpPr>
        <p:spPr bwMode="auto">
          <a:xfrm>
            <a:off x="1343025" y="260350"/>
            <a:ext cx="73025" cy="431800"/>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a typeface="造字工房悦黑体验版常规体" pitchFamily="2" charset="-122"/>
            </a:endParaRPr>
          </a:p>
        </p:txBody>
      </p:sp>
      <p:sp>
        <p:nvSpPr>
          <p:cNvPr id="155652" name="矩形 5"/>
          <p:cNvSpPr>
            <a:spLocks noChangeArrowheads="1"/>
          </p:cNvSpPr>
          <p:nvPr/>
        </p:nvSpPr>
        <p:spPr bwMode="auto">
          <a:xfrm>
            <a:off x="1481138" y="463550"/>
            <a:ext cx="63500" cy="225425"/>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a typeface="造字工房悦黑体验版常规体" pitchFamily="2" charset="-122"/>
            </a:endParaRPr>
          </a:p>
        </p:txBody>
      </p:sp>
      <p:pic>
        <p:nvPicPr>
          <p:cNvPr id="155653" name="图片 5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3286125"/>
            <a:ext cx="676275" cy="67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5654" name="文本框 19"/>
          <p:cNvSpPr>
            <a:spLocks noChangeArrowheads="1"/>
          </p:cNvSpPr>
          <p:nvPr/>
        </p:nvSpPr>
        <p:spPr bwMode="auto">
          <a:xfrm>
            <a:off x="1560513" y="260350"/>
            <a:ext cx="10358437" cy="594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3200" b="1">
                <a:solidFill>
                  <a:srgbClr val="2B2E30"/>
                </a:solidFill>
                <a:latin typeface="黑体" pitchFamily="49" charset="-122"/>
                <a:ea typeface="黑体" pitchFamily="49" charset="-122"/>
                <a:sym typeface="造字工房悦黑体验版常规体" pitchFamily="2" charset="-122"/>
              </a:rPr>
              <a:t>绑架幼儿事件</a:t>
            </a:r>
            <a:endParaRPr lang="en-US" sz="3200" b="1">
              <a:solidFill>
                <a:srgbClr val="2B2E30"/>
              </a:solidFill>
              <a:latin typeface="黑体" pitchFamily="49" charset="-122"/>
              <a:ea typeface="黑体" pitchFamily="49" charset="-122"/>
              <a:sym typeface="造字工房悦黑体验版常规体" pitchFamily="2" charset="-122"/>
            </a:endParaRPr>
          </a:p>
          <a:p>
            <a:pPr>
              <a:lnSpc>
                <a:spcPct val="150000"/>
              </a:lnSpc>
            </a:pPr>
            <a:r>
              <a:rPr lang="en-US" altLang="zh-CN" sz="3200" b="1">
                <a:solidFill>
                  <a:srgbClr val="2B2E30"/>
                </a:solidFill>
                <a:latin typeface="黑体" pitchFamily="49" charset="-122"/>
                <a:ea typeface="黑体" pitchFamily="49" charset="-122"/>
                <a:sym typeface="造字工房悦黑体验版常规体" pitchFamily="2" charset="-122"/>
              </a:rPr>
              <a:t>2002</a:t>
            </a:r>
            <a:r>
              <a:rPr lang="zh-CN" altLang="en-US" sz="3200" b="1">
                <a:solidFill>
                  <a:srgbClr val="2B2E30"/>
                </a:solidFill>
                <a:latin typeface="黑体" pitchFamily="49" charset="-122"/>
                <a:ea typeface="黑体" pitchFamily="49" charset="-122"/>
                <a:sym typeface="造字工房悦黑体验版常规体" pitchFamily="2" charset="-122"/>
              </a:rPr>
              <a:t>年四川保育员绑架幼女，向幼儿园勒索</a:t>
            </a:r>
            <a:r>
              <a:rPr lang="en-US" altLang="zh-CN" sz="3200" b="1">
                <a:solidFill>
                  <a:srgbClr val="2B2E30"/>
                </a:solidFill>
                <a:latin typeface="黑体" pitchFamily="49" charset="-122"/>
                <a:ea typeface="黑体" pitchFamily="49" charset="-122"/>
                <a:sym typeface="造字工房悦黑体验版常规体" pitchFamily="2" charset="-122"/>
              </a:rPr>
              <a:t>5</a:t>
            </a:r>
            <a:r>
              <a:rPr lang="zh-CN" altLang="en-US" sz="3200" b="1">
                <a:solidFill>
                  <a:srgbClr val="2B2E30"/>
                </a:solidFill>
                <a:latin typeface="黑体" pitchFamily="49" charset="-122"/>
                <a:ea typeface="黑体" pitchFamily="49" charset="-122"/>
                <a:sym typeface="造字工房悦黑体验版常规体" pitchFamily="2" charset="-122"/>
              </a:rPr>
              <a:t>万元，后被抓获。</a:t>
            </a:r>
            <a:endParaRPr lang="en-US" sz="3200" b="1">
              <a:solidFill>
                <a:srgbClr val="2B2E30"/>
              </a:solidFill>
              <a:latin typeface="黑体" pitchFamily="49" charset="-122"/>
              <a:ea typeface="黑体" pitchFamily="49" charset="-122"/>
              <a:sym typeface="造字工房悦黑体验版常规体" pitchFamily="2" charset="-122"/>
            </a:endParaRPr>
          </a:p>
          <a:p>
            <a:pPr>
              <a:lnSpc>
                <a:spcPct val="150000"/>
              </a:lnSpc>
            </a:pPr>
            <a:r>
              <a:rPr lang="en-US" altLang="zh-CN" sz="3200" b="1">
                <a:solidFill>
                  <a:srgbClr val="2B2E30"/>
                </a:solidFill>
                <a:latin typeface="黑体" pitchFamily="49" charset="-122"/>
                <a:ea typeface="黑体" pitchFamily="49" charset="-122"/>
                <a:sym typeface="造字工房悦黑体验版常规体" pitchFamily="2" charset="-122"/>
              </a:rPr>
              <a:t>2008</a:t>
            </a:r>
            <a:r>
              <a:rPr lang="zh-CN" altLang="en-US" sz="3200" b="1">
                <a:solidFill>
                  <a:srgbClr val="2B2E30"/>
                </a:solidFill>
                <a:latin typeface="黑体" pitchFamily="49" charset="-122"/>
                <a:ea typeface="黑体" pitchFamily="49" charset="-122"/>
                <a:sym typeface="造字工房悦黑体验版常规体" pitchFamily="2" charset="-122"/>
              </a:rPr>
              <a:t>年</a:t>
            </a:r>
            <a:r>
              <a:rPr lang="en-US" altLang="zh-CN" sz="3200" b="1">
                <a:solidFill>
                  <a:srgbClr val="2B2E30"/>
                </a:solidFill>
                <a:latin typeface="黑体" pitchFamily="49" charset="-122"/>
                <a:ea typeface="黑体" pitchFamily="49" charset="-122"/>
                <a:sym typeface="造字工房悦黑体验版常规体" pitchFamily="2" charset="-122"/>
              </a:rPr>
              <a:t>11</a:t>
            </a:r>
            <a:r>
              <a:rPr lang="zh-CN" altLang="en-US" sz="3200" b="1">
                <a:solidFill>
                  <a:srgbClr val="2B2E30"/>
                </a:solidFill>
                <a:latin typeface="黑体" pitchFamily="49" charset="-122"/>
                <a:ea typeface="黑体" pitchFamily="49" charset="-122"/>
                <a:sym typeface="造字工房悦黑体验版常规体" pitchFamily="2" charset="-122"/>
              </a:rPr>
              <a:t>月西安三轮车工偷走幼儿园接送卡绑架幼儿勒索家长</a:t>
            </a:r>
            <a:r>
              <a:rPr lang="en-US" altLang="zh-CN" sz="3200" b="1">
                <a:solidFill>
                  <a:srgbClr val="2B2E30"/>
                </a:solidFill>
                <a:latin typeface="黑体" pitchFamily="49" charset="-122"/>
                <a:ea typeface="黑体" pitchFamily="49" charset="-122"/>
                <a:sym typeface="造字工房悦黑体验版常规体" pitchFamily="2" charset="-122"/>
              </a:rPr>
              <a:t>2</a:t>
            </a:r>
            <a:r>
              <a:rPr lang="zh-CN" altLang="en-US" sz="3200" b="1">
                <a:solidFill>
                  <a:srgbClr val="2B2E30"/>
                </a:solidFill>
                <a:latin typeface="黑体" pitchFamily="49" charset="-122"/>
                <a:ea typeface="黑体" pitchFamily="49" charset="-122"/>
                <a:sym typeface="造字工房悦黑体验版常规体" pitchFamily="2" charset="-122"/>
              </a:rPr>
              <a:t>万元。</a:t>
            </a:r>
            <a:endParaRPr lang="en-US" sz="3200" b="1">
              <a:solidFill>
                <a:srgbClr val="2B2E30"/>
              </a:solidFill>
              <a:latin typeface="黑体" pitchFamily="49" charset="-122"/>
              <a:ea typeface="黑体" pitchFamily="49" charset="-122"/>
              <a:sym typeface="造字工房悦黑体验版常规体" pitchFamily="2" charset="-122"/>
            </a:endParaRPr>
          </a:p>
          <a:p>
            <a:pPr>
              <a:lnSpc>
                <a:spcPct val="150000"/>
              </a:lnSpc>
            </a:pPr>
            <a:r>
              <a:rPr lang="en-US" altLang="zh-CN" sz="3200" b="1">
                <a:solidFill>
                  <a:srgbClr val="2B2E30"/>
                </a:solidFill>
                <a:latin typeface="黑体" pitchFamily="49" charset="-122"/>
                <a:ea typeface="黑体" pitchFamily="49" charset="-122"/>
                <a:sym typeface="造字工房悦黑体验版常规体" pitchFamily="2" charset="-122"/>
              </a:rPr>
              <a:t>2009</a:t>
            </a:r>
            <a:r>
              <a:rPr lang="zh-CN" altLang="en-US" sz="3200" b="1">
                <a:solidFill>
                  <a:srgbClr val="2B2E30"/>
                </a:solidFill>
                <a:latin typeface="黑体" pitchFamily="49" charset="-122"/>
                <a:ea typeface="黑体" pitchFamily="49" charset="-122"/>
                <a:sym typeface="造字工房悦黑体验版常规体" pitchFamily="2" charset="-122"/>
              </a:rPr>
              <a:t>年</a:t>
            </a:r>
            <a:r>
              <a:rPr lang="en-US" altLang="zh-CN" sz="3200" b="1">
                <a:solidFill>
                  <a:srgbClr val="2B2E30"/>
                </a:solidFill>
                <a:latin typeface="黑体" pitchFamily="49" charset="-122"/>
                <a:ea typeface="黑体" pitchFamily="49" charset="-122"/>
                <a:sym typeface="造字工房悦黑体验版常规体" pitchFamily="2" charset="-122"/>
              </a:rPr>
              <a:t>12</a:t>
            </a:r>
            <a:r>
              <a:rPr lang="zh-CN" altLang="en-US" sz="3200" b="1">
                <a:solidFill>
                  <a:srgbClr val="2B2E30"/>
                </a:solidFill>
                <a:latin typeface="黑体" pitchFamily="49" charset="-122"/>
                <a:ea typeface="黑体" pitchFamily="49" charset="-122"/>
                <a:sym typeface="造字工房悦黑体验版常规体" pitchFamily="2" charset="-122"/>
              </a:rPr>
              <a:t>月曹某化名进入某幼儿园实习，伺机绑架。绑架一幼儿后，向园长勒索</a:t>
            </a:r>
            <a:r>
              <a:rPr lang="en-US" altLang="zh-CN" sz="3200" b="1">
                <a:solidFill>
                  <a:srgbClr val="2B2E30"/>
                </a:solidFill>
                <a:latin typeface="黑体" pitchFamily="49" charset="-122"/>
                <a:ea typeface="黑体" pitchFamily="49" charset="-122"/>
                <a:sym typeface="造字工房悦黑体验版常规体" pitchFamily="2" charset="-122"/>
              </a:rPr>
              <a:t>1</a:t>
            </a:r>
            <a:r>
              <a:rPr lang="zh-CN" altLang="en-US" sz="3200" b="1">
                <a:solidFill>
                  <a:srgbClr val="2B2E30"/>
                </a:solidFill>
                <a:latin typeface="黑体" pitchFamily="49" charset="-122"/>
                <a:ea typeface="黑体" pitchFamily="49" charset="-122"/>
                <a:sym typeface="造字工房悦黑体验版常规体" pitchFamily="2" charset="-122"/>
              </a:rPr>
              <a:t>万元。后被抓获。判刑</a:t>
            </a:r>
            <a:r>
              <a:rPr lang="en-US" altLang="zh-CN" sz="3200" b="1">
                <a:solidFill>
                  <a:srgbClr val="2B2E30"/>
                </a:solidFill>
                <a:latin typeface="黑体" pitchFamily="49" charset="-122"/>
                <a:ea typeface="黑体" pitchFamily="49" charset="-122"/>
                <a:sym typeface="造字工房悦黑体验版常规体" pitchFamily="2" charset="-122"/>
              </a:rPr>
              <a:t>10</a:t>
            </a:r>
            <a:r>
              <a:rPr lang="zh-CN" altLang="en-US" sz="3200" b="1">
                <a:solidFill>
                  <a:srgbClr val="2B2E30"/>
                </a:solidFill>
                <a:latin typeface="黑体" pitchFamily="49" charset="-122"/>
                <a:ea typeface="黑体" pitchFamily="49" charset="-122"/>
                <a:sym typeface="造字工房悦黑体验版常规体" pitchFamily="2" charset="-122"/>
              </a:rPr>
              <a:t>年，罚金</a:t>
            </a:r>
            <a:r>
              <a:rPr lang="en-US" altLang="zh-CN" sz="3200" b="1">
                <a:solidFill>
                  <a:srgbClr val="2B2E30"/>
                </a:solidFill>
                <a:latin typeface="黑体" pitchFamily="49" charset="-122"/>
                <a:ea typeface="黑体" pitchFamily="49" charset="-122"/>
                <a:sym typeface="造字工房悦黑体验版常规体" pitchFamily="2" charset="-122"/>
              </a:rPr>
              <a:t>5000</a:t>
            </a:r>
            <a:r>
              <a:rPr lang="zh-CN" altLang="en-US" sz="3200" b="1">
                <a:solidFill>
                  <a:srgbClr val="2B2E30"/>
                </a:solidFill>
                <a:latin typeface="黑体" pitchFamily="49" charset="-122"/>
                <a:ea typeface="黑体" pitchFamily="49" charset="-122"/>
                <a:sym typeface="造字工房悦黑体验版常规体" pitchFamily="2" charset="-122"/>
              </a:rPr>
              <a:t>元。</a:t>
            </a:r>
            <a:endParaRPr lang="en-US" sz="3200" b="1">
              <a:solidFill>
                <a:srgbClr val="2B2E30"/>
              </a:solidFill>
              <a:latin typeface="黑体" pitchFamily="49" charset="-122"/>
              <a:ea typeface="黑体" pitchFamily="49" charset="-122"/>
              <a:sym typeface="造字工房悦黑体验版常规体" pitchFamily="2"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矩形 3"/>
          <p:cNvSpPr>
            <a:spLocks noChangeArrowheads="1"/>
          </p:cNvSpPr>
          <p:nvPr/>
        </p:nvSpPr>
        <p:spPr bwMode="auto">
          <a:xfrm>
            <a:off x="0" y="260350"/>
            <a:ext cx="1271588" cy="431800"/>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a typeface="造字工房悦黑体验版常规体" pitchFamily="2" charset="-122"/>
            </a:endParaRPr>
          </a:p>
        </p:txBody>
      </p:sp>
      <p:sp>
        <p:nvSpPr>
          <p:cNvPr id="138243" name="矩形 4"/>
          <p:cNvSpPr>
            <a:spLocks noChangeArrowheads="1"/>
          </p:cNvSpPr>
          <p:nvPr/>
        </p:nvSpPr>
        <p:spPr bwMode="auto">
          <a:xfrm>
            <a:off x="1343025" y="260350"/>
            <a:ext cx="73025" cy="431800"/>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a typeface="造字工房悦黑体验版常规体" pitchFamily="2" charset="-122"/>
            </a:endParaRPr>
          </a:p>
        </p:txBody>
      </p:sp>
      <p:sp>
        <p:nvSpPr>
          <p:cNvPr id="138244" name="矩形 5"/>
          <p:cNvSpPr>
            <a:spLocks noChangeArrowheads="1"/>
          </p:cNvSpPr>
          <p:nvPr/>
        </p:nvSpPr>
        <p:spPr bwMode="auto">
          <a:xfrm>
            <a:off x="1481138" y="463550"/>
            <a:ext cx="63500" cy="225425"/>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a typeface="造字工房悦黑体验版常规体" pitchFamily="2" charset="-122"/>
            </a:endParaRPr>
          </a:p>
        </p:txBody>
      </p:sp>
      <p:sp>
        <p:nvSpPr>
          <p:cNvPr id="138245" name="文本框 6"/>
          <p:cNvSpPr>
            <a:spLocks noChangeArrowheads="1"/>
          </p:cNvSpPr>
          <p:nvPr/>
        </p:nvSpPr>
        <p:spPr bwMode="auto">
          <a:xfrm>
            <a:off x="1736725" y="142875"/>
            <a:ext cx="7837488"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3600" b="1">
                <a:solidFill>
                  <a:srgbClr val="1B1B1B"/>
                </a:solidFill>
                <a:latin typeface="黑体" pitchFamily="49" charset="-122"/>
                <a:ea typeface="黑体" pitchFamily="49" charset="-122"/>
              </a:rPr>
              <a:t>幼儿园安全的种类：</a:t>
            </a:r>
            <a:endParaRPr lang="en-US" sz="3600" b="1">
              <a:solidFill>
                <a:srgbClr val="1B1B1B"/>
              </a:solidFill>
              <a:latin typeface="黑体" pitchFamily="49" charset="-122"/>
              <a:ea typeface="黑体" pitchFamily="49" charset="-122"/>
              <a:sym typeface="造字工房悦黑体验版常规体" pitchFamily="2" charset="-122"/>
            </a:endParaRPr>
          </a:p>
        </p:txBody>
      </p:sp>
      <p:pic>
        <p:nvPicPr>
          <p:cNvPr id="138246" name="图片 5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3286125"/>
            <a:ext cx="676275" cy="67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8247" name="文本框 19"/>
          <p:cNvSpPr>
            <a:spLocks noChangeArrowheads="1"/>
          </p:cNvSpPr>
          <p:nvPr/>
        </p:nvSpPr>
        <p:spPr bwMode="auto">
          <a:xfrm>
            <a:off x="1381125" y="1143000"/>
            <a:ext cx="10356850" cy="457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ts val="5000"/>
              </a:lnSpc>
            </a:pPr>
            <a:r>
              <a:rPr lang="zh-CN" altLang="en-US" sz="3600">
                <a:solidFill>
                  <a:srgbClr val="1B1B1B"/>
                </a:solidFill>
                <a:latin typeface="黑体" pitchFamily="49" charset="-122"/>
                <a:ea typeface="黑体" pitchFamily="49" charset="-122"/>
              </a:rPr>
              <a:t>幼儿园消防安全</a:t>
            </a:r>
          </a:p>
          <a:p>
            <a:pPr>
              <a:lnSpc>
                <a:spcPts val="5000"/>
              </a:lnSpc>
            </a:pPr>
            <a:r>
              <a:rPr lang="zh-CN" altLang="en-US" sz="3600">
                <a:solidFill>
                  <a:srgbClr val="1B1B1B"/>
                </a:solidFill>
                <a:latin typeface="黑体" pitchFamily="49" charset="-122"/>
                <a:ea typeface="黑体" pitchFamily="49" charset="-122"/>
              </a:rPr>
              <a:t>幼儿园校舍安全</a:t>
            </a:r>
          </a:p>
          <a:p>
            <a:pPr>
              <a:lnSpc>
                <a:spcPts val="5000"/>
              </a:lnSpc>
            </a:pPr>
            <a:r>
              <a:rPr lang="zh-CN" altLang="en-US" sz="3600">
                <a:solidFill>
                  <a:srgbClr val="1B1B1B"/>
                </a:solidFill>
                <a:latin typeface="黑体" pitchFamily="49" charset="-122"/>
                <a:ea typeface="黑体" pitchFamily="49" charset="-122"/>
              </a:rPr>
              <a:t>幼儿园食品卫生安全</a:t>
            </a:r>
          </a:p>
          <a:p>
            <a:pPr>
              <a:lnSpc>
                <a:spcPts val="5000"/>
              </a:lnSpc>
            </a:pPr>
            <a:r>
              <a:rPr lang="zh-CN" altLang="en-US" sz="3600">
                <a:solidFill>
                  <a:srgbClr val="1B1B1B"/>
                </a:solidFill>
                <a:latin typeface="黑体" pitchFamily="49" charset="-122"/>
                <a:ea typeface="黑体" pitchFamily="49" charset="-122"/>
              </a:rPr>
              <a:t>幼儿园交通安全</a:t>
            </a:r>
          </a:p>
          <a:p>
            <a:pPr>
              <a:lnSpc>
                <a:spcPts val="5000"/>
              </a:lnSpc>
            </a:pPr>
            <a:r>
              <a:rPr lang="zh-CN" altLang="en-US" sz="3600">
                <a:solidFill>
                  <a:srgbClr val="1B1B1B"/>
                </a:solidFill>
                <a:latin typeface="黑体" pitchFamily="49" charset="-122"/>
                <a:ea typeface="黑体" pitchFamily="49" charset="-122"/>
              </a:rPr>
              <a:t>幼儿园管理安全</a:t>
            </a:r>
          </a:p>
          <a:p>
            <a:pPr>
              <a:lnSpc>
                <a:spcPts val="5000"/>
              </a:lnSpc>
            </a:pPr>
            <a:r>
              <a:rPr lang="zh-CN" altLang="en-US" sz="3600">
                <a:solidFill>
                  <a:srgbClr val="1B1B1B"/>
                </a:solidFill>
                <a:latin typeface="黑体" pitchFamily="49" charset="-122"/>
                <a:ea typeface="黑体" pitchFamily="49" charset="-122"/>
              </a:rPr>
              <a:t>自然灾害安全</a:t>
            </a:r>
          </a:p>
          <a:p>
            <a:pPr>
              <a:lnSpc>
                <a:spcPts val="5000"/>
              </a:lnSpc>
            </a:pPr>
            <a:r>
              <a:rPr lang="zh-CN" altLang="en-US" sz="3600">
                <a:solidFill>
                  <a:srgbClr val="1B1B1B"/>
                </a:solidFill>
                <a:latin typeface="黑体" pitchFamily="49" charset="-122"/>
                <a:ea typeface="黑体" pitchFamily="49" charset="-122"/>
              </a:rPr>
              <a:t>影响幼儿安全的其他事故或事件。</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矩形 3"/>
          <p:cNvSpPr>
            <a:spLocks noChangeArrowheads="1"/>
          </p:cNvSpPr>
          <p:nvPr/>
        </p:nvSpPr>
        <p:spPr bwMode="auto">
          <a:xfrm>
            <a:off x="0" y="260350"/>
            <a:ext cx="1271588" cy="431800"/>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a typeface="造字工房悦黑体验版常规体" pitchFamily="2" charset="-122"/>
            </a:endParaRPr>
          </a:p>
        </p:txBody>
      </p:sp>
      <p:sp>
        <p:nvSpPr>
          <p:cNvPr id="156675" name="矩形 4"/>
          <p:cNvSpPr>
            <a:spLocks noChangeArrowheads="1"/>
          </p:cNvSpPr>
          <p:nvPr/>
        </p:nvSpPr>
        <p:spPr bwMode="auto">
          <a:xfrm>
            <a:off x="1343025" y="260350"/>
            <a:ext cx="73025" cy="431800"/>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a typeface="造字工房悦黑体验版常规体" pitchFamily="2" charset="-122"/>
            </a:endParaRPr>
          </a:p>
        </p:txBody>
      </p:sp>
      <p:sp>
        <p:nvSpPr>
          <p:cNvPr id="156676" name="矩形 5"/>
          <p:cNvSpPr>
            <a:spLocks noChangeArrowheads="1"/>
          </p:cNvSpPr>
          <p:nvPr/>
        </p:nvSpPr>
        <p:spPr bwMode="auto">
          <a:xfrm>
            <a:off x="1481138" y="463550"/>
            <a:ext cx="63500" cy="225425"/>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a typeface="造字工房悦黑体验版常规体" pitchFamily="2" charset="-122"/>
            </a:endParaRPr>
          </a:p>
        </p:txBody>
      </p:sp>
      <p:pic>
        <p:nvPicPr>
          <p:cNvPr id="156677" name="图片 5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3286125"/>
            <a:ext cx="676275" cy="67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6678" name="文本框 19"/>
          <p:cNvSpPr>
            <a:spLocks noChangeArrowheads="1"/>
          </p:cNvSpPr>
          <p:nvPr/>
        </p:nvSpPr>
        <p:spPr bwMode="auto">
          <a:xfrm>
            <a:off x="1560513" y="260350"/>
            <a:ext cx="10358437" cy="594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en-US" altLang="zh-CN" sz="3200" b="1">
                <a:solidFill>
                  <a:srgbClr val="2B2E30"/>
                </a:solidFill>
                <a:latin typeface="黑体" pitchFamily="49" charset="-122"/>
                <a:ea typeface="黑体" pitchFamily="49" charset="-122"/>
                <a:sym typeface="造字工房悦黑体验版常规体" pitchFamily="2" charset="-122"/>
              </a:rPr>
              <a:t>2013</a:t>
            </a:r>
            <a:r>
              <a:rPr lang="zh-CN" altLang="en-US" sz="3200" b="1">
                <a:solidFill>
                  <a:srgbClr val="2B2E30"/>
                </a:solidFill>
                <a:latin typeface="黑体" pitchFamily="49" charset="-122"/>
                <a:ea typeface="黑体" pitchFamily="49" charset="-122"/>
                <a:sym typeface="造字工房悦黑体验版常规体" pitchFamily="2" charset="-122"/>
              </a:rPr>
              <a:t>年，天津宁河县廉庄乡大于村一名三岁男童跟教师走进厨房中遭热水烫伤，面部、躯干、四肢、臀部均受创严重，后经鉴定被确定为七级伤残。</a:t>
            </a:r>
          </a:p>
          <a:p>
            <a:pPr>
              <a:lnSpc>
                <a:spcPct val="150000"/>
              </a:lnSpc>
            </a:pPr>
            <a:r>
              <a:rPr lang="en-US" altLang="zh-CN" sz="3200" b="1">
                <a:solidFill>
                  <a:srgbClr val="2B2E30"/>
                </a:solidFill>
                <a:latin typeface="黑体" pitchFamily="49" charset="-122"/>
                <a:ea typeface="黑体" pitchFamily="49" charset="-122"/>
                <a:sym typeface="造字工房悦黑体验版常规体" pitchFamily="2" charset="-122"/>
              </a:rPr>
              <a:t>2014</a:t>
            </a:r>
            <a:r>
              <a:rPr lang="zh-CN" altLang="en-US" sz="3200" b="1">
                <a:solidFill>
                  <a:srgbClr val="2B2E30"/>
                </a:solidFill>
                <a:latin typeface="黑体" pitchFamily="49" charset="-122"/>
                <a:ea typeface="黑体" pitchFamily="49" charset="-122"/>
                <a:sym typeface="造字工房悦黑体验版常规体" pitchFamily="2" charset="-122"/>
              </a:rPr>
              <a:t>年，山东某幼儿园教师王某带领幼儿到户外活动，在排队时，老师一再交待：“小朋友排队下楼梯时，不要拥挤、打闹。”下楼梯时，两名在队尾的幼儿，趁队伍行走拉开距离时，二人嬉闹时摔倒，导致一名幼儿的左股骨中段发生斜形闭合性骨折。</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矩形 3"/>
          <p:cNvSpPr>
            <a:spLocks noChangeArrowheads="1"/>
          </p:cNvSpPr>
          <p:nvPr/>
        </p:nvSpPr>
        <p:spPr bwMode="auto">
          <a:xfrm>
            <a:off x="0" y="260350"/>
            <a:ext cx="1271588" cy="431800"/>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a typeface="造字工房悦黑体验版常规体" pitchFamily="2" charset="-122"/>
            </a:endParaRPr>
          </a:p>
        </p:txBody>
      </p:sp>
      <p:sp>
        <p:nvSpPr>
          <p:cNvPr id="157699" name="矩形 4"/>
          <p:cNvSpPr>
            <a:spLocks noChangeArrowheads="1"/>
          </p:cNvSpPr>
          <p:nvPr/>
        </p:nvSpPr>
        <p:spPr bwMode="auto">
          <a:xfrm>
            <a:off x="1343025" y="260350"/>
            <a:ext cx="73025" cy="431800"/>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a typeface="造字工房悦黑体验版常规体" pitchFamily="2" charset="-122"/>
            </a:endParaRPr>
          </a:p>
        </p:txBody>
      </p:sp>
      <p:sp>
        <p:nvSpPr>
          <p:cNvPr id="157700" name="矩形 5"/>
          <p:cNvSpPr>
            <a:spLocks noChangeArrowheads="1"/>
          </p:cNvSpPr>
          <p:nvPr/>
        </p:nvSpPr>
        <p:spPr bwMode="auto">
          <a:xfrm>
            <a:off x="1481138" y="463550"/>
            <a:ext cx="63500" cy="225425"/>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a typeface="造字工房悦黑体验版常规体" pitchFamily="2" charset="-122"/>
            </a:endParaRPr>
          </a:p>
        </p:txBody>
      </p:sp>
      <p:pic>
        <p:nvPicPr>
          <p:cNvPr id="157701" name="图片 5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3286125"/>
            <a:ext cx="676275" cy="67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7702" name="文本框 19"/>
          <p:cNvSpPr>
            <a:spLocks noChangeArrowheads="1"/>
          </p:cNvSpPr>
          <p:nvPr/>
        </p:nvSpPr>
        <p:spPr bwMode="auto">
          <a:xfrm>
            <a:off x="1381125" y="528638"/>
            <a:ext cx="10179050" cy="6186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en-US" altLang="zh-CN" sz="2400" b="1">
                <a:solidFill>
                  <a:srgbClr val="2B2E30"/>
                </a:solidFill>
                <a:latin typeface="黑体" pitchFamily="49" charset="-122"/>
                <a:ea typeface="黑体" pitchFamily="49" charset="-122"/>
                <a:sym typeface="造字工房悦黑体验版常规体" pitchFamily="2" charset="-122"/>
              </a:rPr>
              <a:t>    2012</a:t>
            </a:r>
            <a:r>
              <a:rPr lang="zh-CN" altLang="en-US" sz="2400" b="1">
                <a:solidFill>
                  <a:srgbClr val="2B2E30"/>
                </a:solidFill>
                <a:latin typeface="黑体" pitchFamily="49" charset="-122"/>
                <a:ea typeface="黑体" pitchFamily="49" charset="-122"/>
                <a:sym typeface="造字工房悦黑体验版常规体" pitchFamily="2" charset="-122"/>
              </a:rPr>
              <a:t>年</a:t>
            </a:r>
            <a:r>
              <a:rPr lang="en-US" altLang="zh-CN" sz="2400" b="1">
                <a:solidFill>
                  <a:srgbClr val="2B2E30"/>
                </a:solidFill>
                <a:latin typeface="黑体" pitchFamily="49" charset="-122"/>
                <a:ea typeface="黑体" pitchFamily="49" charset="-122"/>
                <a:sym typeface="造字工房悦黑体验版常规体" pitchFamily="2" charset="-122"/>
              </a:rPr>
              <a:t>5</a:t>
            </a:r>
            <a:r>
              <a:rPr lang="zh-CN" altLang="en-US" sz="2400" b="1">
                <a:solidFill>
                  <a:srgbClr val="2B2E30"/>
                </a:solidFill>
                <a:latin typeface="黑体" pitchFamily="49" charset="-122"/>
                <a:ea typeface="黑体" pitchFamily="49" charset="-122"/>
                <a:sym typeface="造字工房悦黑体验版常规体" pitchFamily="2" charset="-122"/>
              </a:rPr>
              <a:t>月</a:t>
            </a:r>
            <a:r>
              <a:rPr lang="en-US" altLang="zh-CN" sz="2400" b="1">
                <a:solidFill>
                  <a:srgbClr val="2B2E30"/>
                </a:solidFill>
                <a:latin typeface="黑体" pitchFamily="49" charset="-122"/>
                <a:ea typeface="黑体" pitchFamily="49" charset="-122"/>
                <a:sym typeface="造字工房悦黑体验版常规体" pitchFamily="2" charset="-122"/>
              </a:rPr>
              <a:t>24</a:t>
            </a:r>
            <a:r>
              <a:rPr lang="zh-CN" altLang="en-US" sz="2400" b="1">
                <a:solidFill>
                  <a:srgbClr val="2B2E30"/>
                </a:solidFill>
                <a:latin typeface="黑体" pitchFamily="49" charset="-122"/>
                <a:ea typeface="黑体" pitchFamily="49" charset="-122"/>
                <a:sym typeface="造字工房悦黑体验版常规体" pitchFamily="2" charset="-122"/>
              </a:rPr>
              <a:t>日重庆市一幼儿园，晶晶的父亲唐某去幼儿园接女儿时，却接了个空。唐找到值班老师询问，老师也一脸茫然。经老师仔细回忆和在幼儿园四处查询，才回忆起晶晶尚未放学时，就被一名自称</a:t>
            </a:r>
            <a:r>
              <a:rPr lang="en-US" sz="2400" b="1">
                <a:solidFill>
                  <a:srgbClr val="2B2E30"/>
                </a:solidFill>
                <a:latin typeface="黑体" pitchFamily="49" charset="-122"/>
                <a:ea typeface="黑体" pitchFamily="49" charset="-122"/>
                <a:sym typeface="造字工房悦黑体验版常规体" pitchFamily="2" charset="-122"/>
              </a:rPr>
              <a:t>“</a:t>
            </a:r>
            <a:r>
              <a:rPr lang="zh-CN" altLang="en-US" sz="2400" b="1">
                <a:solidFill>
                  <a:srgbClr val="2B2E30"/>
                </a:solidFill>
                <a:latin typeface="黑体" pitchFamily="49" charset="-122"/>
                <a:ea typeface="黑体" pitchFamily="49" charset="-122"/>
                <a:sym typeface="造字工房悦黑体验版常规体" pitchFamily="2" charset="-122"/>
              </a:rPr>
              <a:t>叔叔</a:t>
            </a:r>
            <a:r>
              <a:rPr lang="en-US" sz="2400" b="1">
                <a:solidFill>
                  <a:srgbClr val="2B2E30"/>
                </a:solidFill>
                <a:latin typeface="黑体" pitchFamily="49" charset="-122"/>
                <a:ea typeface="黑体" pitchFamily="49" charset="-122"/>
                <a:sym typeface="造字工房悦黑体验版常规体" pitchFamily="2" charset="-122"/>
              </a:rPr>
              <a:t>”</a:t>
            </a:r>
            <a:r>
              <a:rPr lang="zh-CN" altLang="en-US" sz="2400" b="1">
                <a:solidFill>
                  <a:srgbClr val="2B2E30"/>
                </a:solidFill>
                <a:latin typeface="黑体" pitchFamily="49" charset="-122"/>
                <a:ea typeface="黑体" pitchFamily="49" charset="-122"/>
                <a:sym typeface="造字工房悦黑体验版常规体" pitchFamily="2" charset="-122"/>
              </a:rPr>
              <a:t>的男子接走。经警方破案晶晶</a:t>
            </a:r>
            <a:r>
              <a:rPr lang="en-US" altLang="zh-CN" sz="2400" b="1">
                <a:solidFill>
                  <a:srgbClr val="2B2E30"/>
                </a:solidFill>
                <a:latin typeface="黑体" pitchFamily="49" charset="-122"/>
                <a:ea typeface="黑体" pitchFamily="49" charset="-122"/>
                <a:sym typeface="造字工房悦黑体验版常规体" pitchFamily="2" charset="-122"/>
              </a:rPr>
              <a:t>(</a:t>
            </a:r>
            <a:r>
              <a:rPr lang="zh-CN" altLang="en-US" sz="2400" b="1">
                <a:solidFill>
                  <a:srgbClr val="2B2E30"/>
                </a:solidFill>
                <a:latin typeface="黑体" pitchFamily="49" charset="-122"/>
                <a:ea typeface="黑体" pitchFamily="49" charset="-122"/>
                <a:sym typeface="造字工房悦黑体验版常规体" pitchFamily="2" charset="-122"/>
              </a:rPr>
              <a:t>化名</a:t>
            </a:r>
            <a:r>
              <a:rPr lang="en-US" altLang="zh-CN" sz="2400" b="1">
                <a:solidFill>
                  <a:srgbClr val="2B2E30"/>
                </a:solidFill>
                <a:latin typeface="黑体" pitchFamily="49" charset="-122"/>
                <a:ea typeface="黑体" pitchFamily="49" charset="-122"/>
                <a:sym typeface="造字工房悦黑体验版常规体" pitchFamily="2" charset="-122"/>
              </a:rPr>
              <a:t>)</a:t>
            </a:r>
            <a:r>
              <a:rPr lang="zh-CN" altLang="en-US" sz="2400" b="1">
                <a:solidFill>
                  <a:srgbClr val="2B2E30"/>
                </a:solidFill>
                <a:latin typeface="黑体" pitchFamily="49" charset="-122"/>
                <a:ea typeface="黑体" pitchFamily="49" charset="-122"/>
                <a:sym typeface="造字工房悦黑体验版常规体" pitchFamily="2" charset="-122"/>
              </a:rPr>
              <a:t>被救回，但却摧残得浑身是伤。</a:t>
            </a:r>
            <a:endParaRPr lang="en-US" sz="2400" b="1">
              <a:solidFill>
                <a:srgbClr val="2B2E30"/>
              </a:solidFill>
              <a:latin typeface="黑体" pitchFamily="49" charset="-122"/>
              <a:ea typeface="黑体" pitchFamily="49" charset="-122"/>
              <a:sym typeface="造字工房悦黑体验版常规体" pitchFamily="2" charset="-122"/>
            </a:endParaRPr>
          </a:p>
          <a:p>
            <a:pPr>
              <a:lnSpc>
                <a:spcPct val="150000"/>
              </a:lnSpc>
            </a:pPr>
            <a:r>
              <a:rPr lang="en-US" sz="2400" b="1">
                <a:solidFill>
                  <a:srgbClr val="2B2E30"/>
                </a:solidFill>
                <a:latin typeface="黑体" pitchFamily="49" charset="-122"/>
                <a:ea typeface="黑体" pitchFamily="49" charset="-122"/>
                <a:sym typeface="造字工房悦黑体验版常规体" pitchFamily="2" charset="-122"/>
              </a:rPr>
              <a:t>    </a:t>
            </a:r>
            <a:r>
              <a:rPr lang="en-US" altLang="zh-CN" sz="2400" b="1">
                <a:solidFill>
                  <a:srgbClr val="2B2E30"/>
                </a:solidFill>
                <a:latin typeface="黑体" pitchFamily="49" charset="-122"/>
                <a:ea typeface="黑体" pitchFamily="49" charset="-122"/>
                <a:sym typeface="造字工房悦黑体验版常规体" pitchFamily="2" charset="-122"/>
              </a:rPr>
              <a:t>2012</a:t>
            </a:r>
            <a:r>
              <a:rPr lang="zh-CN" altLang="en-US" sz="2400" b="1">
                <a:solidFill>
                  <a:srgbClr val="2B2E30"/>
                </a:solidFill>
                <a:latin typeface="黑体" pitchFamily="49" charset="-122"/>
                <a:ea typeface="黑体" pitchFamily="49" charset="-122"/>
                <a:sym typeface="造字工房悦黑体验版常规体" pitchFamily="2" charset="-122"/>
              </a:rPr>
              <a:t>年</a:t>
            </a:r>
            <a:r>
              <a:rPr lang="en-US" altLang="zh-CN" sz="2400" b="1">
                <a:solidFill>
                  <a:srgbClr val="2B2E30"/>
                </a:solidFill>
                <a:latin typeface="黑体" pitchFamily="49" charset="-122"/>
                <a:ea typeface="黑体" pitchFamily="49" charset="-122"/>
                <a:sym typeface="造字工房悦黑体验版常规体" pitchFamily="2" charset="-122"/>
              </a:rPr>
              <a:t>9</a:t>
            </a:r>
            <a:r>
              <a:rPr lang="zh-CN" altLang="en-US" sz="2400" b="1">
                <a:solidFill>
                  <a:srgbClr val="2B2E30"/>
                </a:solidFill>
                <a:latin typeface="黑体" pitchFamily="49" charset="-122"/>
                <a:ea typeface="黑体" pitchFamily="49" charset="-122"/>
                <a:sym typeface="造字工房悦黑体验版常规体" pitchFamily="2" charset="-122"/>
              </a:rPr>
              <a:t>月，广州一幼儿园鞠姓教师因孩子上课不听，抓起孩子狠摔，致使孩子的头部撞到地面，昏迷不醒；</a:t>
            </a:r>
          </a:p>
          <a:p>
            <a:pPr>
              <a:lnSpc>
                <a:spcPct val="150000"/>
              </a:lnSpc>
            </a:pPr>
            <a:r>
              <a:rPr lang="en-US" altLang="zh-CN" sz="2400" b="1">
                <a:solidFill>
                  <a:srgbClr val="2B2E30"/>
                </a:solidFill>
                <a:latin typeface="黑体" pitchFamily="49" charset="-122"/>
                <a:ea typeface="黑体" pitchFamily="49" charset="-122"/>
                <a:sym typeface="造字工房悦黑体验版常规体" pitchFamily="2" charset="-122"/>
              </a:rPr>
              <a:t>    2013</a:t>
            </a:r>
            <a:r>
              <a:rPr lang="zh-CN" altLang="en-US" sz="2400" b="1">
                <a:solidFill>
                  <a:srgbClr val="2B2E30"/>
                </a:solidFill>
                <a:latin typeface="黑体" pitchFamily="49" charset="-122"/>
                <a:ea typeface="黑体" pitchFamily="49" charset="-122"/>
                <a:sym typeface="造字工房悦黑体验版常规体" pitchFamily="2" charset="-122"/>
              </a:rPr>
              <a:t>年</a:t>
            </a:r>
            <a:r>
              <a:rPr lang="en-US" altLang="zh-CN" sz="2400" b="1">
                <a:solidFill>
                  <a:srgbClr val="2B2E30"/>
                </a:solidFill>
                <a:latin typeface="黑体" pitchFamily="49" charset="-122"/>
                <a:ea typeface="黑体" pitchFamily="49" charset="-122"/>
                <a:sym typeface="造字工房悦黑体验版常规体" pitchFamily="2" charset="-122"/>
              </a:rPr>
              <a:t>5</a:t>
            </a:r>
            <a:r>
              <a:rPr lang="zh-CN" altLang="en-US" sz="2400" b="1">
                <a:solidFill>
                  <a:srgbClr val="2B2E30"/>
                </a:solidFill>
                <a:latin typeface="黑体" pitchFamily="49" charset="-122"/>
                <a:ea typeface="黑体" pitchFamily="49" charset="-122"/>
                <a:sym typeface="造字工房悦黑体验版常规体" pitchFamily="2" charset="-122"/>
              </a:rPr>
              <a:t>月，上海嘉定区新怡幼儿园教师孙某因班内幼儿不听话，用剪刀划伤</a:t>
            </a:r>
            <a:r>
              <a:rPr lang="en-US" altLang="zh-CN" sz="2400" b="1">
                <a:solidFill>
                  <a:srgbClr val="2B2E30"/>
                </a:solidFill>
                <a:latin typeface="黑体" pitchFamily="49" charset="-122"/>
                <a:ea typeface="黑体" pitchFamily="49" charset="-122"/>
                <a:sym typeface="造字工房悦黑体验版常规体" pitchFamily="2" charset="-122"/>
              </a:rPr>
              <a:t>7</a:t>
            </a:r>
            <a:r>
              <a:rPr lang="zh-CN" altLang="en-US" sz="2400" b="1">
                <a:solidFill>
                  <a:srgbClr val="2B2E30"/>
                </a:solidFill>
                <a:latin typeface="黑体" pitchFamily="49" charset="-122"/>
                <a:ea typeface="黑体" pitchFamily="49" charset="-122"/>
                <a:sym typeface="造字工房悦黑体验版常规体" pitchFamily="2" charset="-122"/>
              </a:rPr>
              <a:t>名幼儿手臂，其中一名幼儿缝了两针；</a:t>
            </a:r>
          </a:p>
          <a:p>
            <a:pPr>
              <a:lnSpc>
                <a:spcPct val="150000"/>
              </a:lnSpc>
            </a:pPr>
            <a:r>
              <a:rPr lang="en-US" altLang="zh-CN" sz="2400" b="1">
                <a:solidFill>
                  <a:srgbClr val="2B2E30"/>
                </a:solidFill>
                <a:latin typeface="黑体" pitchFamily="49" charset="-122"/>
                <a:ea typeface="黑体" pitchFamily="49" charset="-122"/>
                <a:sym typeface="造字工房悦黑体验版常规体" pitchFamily="2" charset="-122"/>
              </a:rPr>
              <a:t>    2014</a:t>
            </a:r>
            <a:r>
              <a:rPr lang="zh-CN" altLang="en-US" sz="2400" b="1">
                <a:solidFill>
                  <a:srgbClr val="2B2E30"/>
                </a:solidFill>
                <a:latin typeface="黑体" pitchFamily="49" charset="-122"/>
                <a:ea typeface="黑体" pitchFamily="49" charset="-122"/>
                <a:sym typeface="造字工房悦黑体验版常规体" pitchFamily="2" charset="-122"/>
              </a:rPr>
              <a:t>年</a:t>
            </a:r>
            <a:r>
              <a:rPr lang="en-US" altLang="zh-CN" sz="2400" b="1">
                <a:solidFill>
                  <a:srgbClr val="2B2E30"/>
                </a:solidFill>
                <a:latin typeface="黑体" pitchFamily="49" charset="-122"/>
                <a:ea typeface="黑体" pitchFamily="49" charset="-122"/>
                <a:sym typeface="造字工房悦黑体验版常规体" pitchFamily="2" charset="-122"/>
              </a:rPr>
              <a:t>4</a:t>
            </a:r>
            <a:r>
              <a:rPr lang="zh-CN" altLang="en-US" sz="2400" b="1">
                <a:solidFill>
                  <a:srgbClr val="2B2E30"/>
                </a:solidFill>
                <a:latin typeface="黑体" pitchFamily="49" charset="-122"/>
                <a:ea typeface="黑体" pitchFamily="49" charset="-122"/>
                <a:sym typeface="造字工房悦黑体验版常规体" pitchFamily="2" charset="-122"/>
              </a:rPr>
              <a:t>月，北京朝阳区清苑路一幼儿园教师刘某在一年内对班级</a:t>
            </a:r>
            <a:r>
              <a:rPr lang="en-US" altLang="zh-CN" sz="2400" b="1">
                <a:solidFill>
                  <a:srgbClr val="2B2E30"/>
                </a:solidFill>
                <a:latin typeface="黑体" pitchFamily="49" charset="-122"/>
                <a:ea typeface="黑体" pitchFamily="49" charset="-122"/>
                <a:sym typeface="造字工房悦黑体验版常规体" pitchFamily="2" charset="-122"/>
              </a:rPr>
              <a:t>21</a:t>
            </a:r>
            <a:r>
              <a:rPr lang="zh-CN" altLang="en-US" sz="2400" b="1">
                <a:solidFill>
                  <a:srgbClr val="2B2E30"/>
                </a:solidFill>
                <a:latin typeface="黑体" pitchFamily="49" charset="-122"/>
                <a:ea typeface="黑体" pitchFamily="49" charset="-122"/>
                <a:sym typeface="造字工房悦黑体验版常规体" pitchFamily="2" charset="-122"/>
              </a:rPr>
              <a:t>名幼儿进行不同程度的殴打，遭家长起诉。</a:t>
            </a:r>
          </a:p>
          <a:p>
            <a:pPr>
              <a:lnSpc>
                <a:spcPct val="150000"/>
              </a:lnSpc>
            </a:pPr>
            <a:endParaRPr lang="zh-CN" altLang="en-US" sz="2400" b="1">
              <a:solidFill>
                <a:srgbClr val="2B2E30"/>
              </a:solidFill>
              <a:latin typeface="黑体" pitchFamily="49" charset="-122"/>
              <a:ea typeface="黑体" pitchFamily="49" charset="-122"/>
              <a:sym typeface="造字工房悦黑体验版常规体" pitchFamily="2"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矩形 3"/>
          <p:cNvSpPr>
            <a:spLocks noChangeArrowheads="1"/>
          </p:cNvSpPr>
          <p:nvPr/>
        </p:nvSpPr>
        <p:spPr bwMode="auto">
          <a:xfrm>
            <a:off x="0" y="260350"/>
            <a:ext cx="1271588" cy="431800"/>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a typeface="造字工房悦黑体验版常规体" pitchFamily="2" charset="-122"/>
            </a:endParaRPr>
          </a:p>
        </p:txBody>
      </p:sp>
      <p:sp>
        <p:nvSpPr>
          <p:cNvPr id="158723" name="矩形 4"/>
          <p:cNvSpPr>
            <a:spLocks noChangeArrowheads="1"/>
          </p:cNvSpPr>
          <p:nvPr/>
        </p:nvSpPr>
        <p:spPr bwMode="auto">
          <a:xfrm>
            <a:off x="1343025" y="260350"/>
            <a:ext cx="73025" cy="431800"/>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a typeface="造字工房悦黑体验版常规体" pitchFamily="2" charset="-122"/>
            </a:endParaRPr>
          </a:p>
        </p:txBody>
      </p:sp>
      <p:sp>
        <p:nvSpPr>
          <p:cNvPr id="158724" name="矩形 5"/>
          <p:cNvSpPr>
            <a:spLocks noChangeArrowheads="1"/>
          </p:cNvSpPr>
          <p:nvPr/>
        </p:nvSpPr>
        <p:spPr bwMode="auto">
          <a:xfrm>
            <a:off x="1481138" y="463550"/>
            <a:ext cx="63500" cy="225425"/>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a typeface="造字工房悦黑体验版常规体" pitchFamily="2" charset="-122"/>
            </a:endParaRPr>
          </a:p>
        </p:txBody>
      </p:sp>
      <p:pic>
        <p:nvPicPr>
          <p:cNvPr id="158725" name="图片 5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3286125"/>
            <a:ext cx="676275" cy="67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8726" name="文本框 19"/>
          <p:cNvSpPr>
            <a:spLocks noChangeArrowheads="1"/>
          </p:cNvSpPr>
          <p:nvPr/>
        </p:nvSpPr>
        <p:spPr bwMode="auto">
          <a:xfrm>
            <a:off x="1166813" y="1000125"/>
            <a:ext cx="10360025" cy="5075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2400" b="1">
                <a:solidFill>
                  <a:srgbClr val="2B2E30"/>
                </a:solidFill>
                <a:latin typeface="黑体" pitchFamily="49" charset="-122"/>
                <a:ea typeface="黑体" pitchFamily="49" charset="-122"/>
                <a:sym typeface="造字工房悦黑体验版常规体" pitchFamily="2" charset="-122"/>
              </a:rPr>
              <a:t>外来人侵入校园伤害幼儿的预防和应对</a:t>
            </a:r>
            <a:endParaRPr lang="en-US" sz="2400" b="1">
              <a:solidFill>
                <a:srgbClr val="2B2E30"/>
              </a:solidFill>
              <a:latin typeface="黑体" pitchFamily="49" charset="-122"/>
              <a:ea typeface="黑体" pitchFamily="49" charset="-122"/>
              <a:sym typeface="造字工房悦黑体验版常规体" pitchFamily="2" charset="-122"/>
            </a:endParaRPr>
          </a:p>
          <a:p>
            <a:pPr>
              <a:lnSpc>
                <a:spcPct val="150000"/>
              </a:lnSpc>
            </a:pPr>
            <a:r>
              <a:rPr lang="zh-CN" altLang="en-US" sz="2400" b="1">
                <a:solidFill>
                  <a:srgbClr val="2B2E30"/>
                </a:solidFill>
                <a:latin typeface="黑体" pitchFamily="49" charset="-122"/>
                <a:ea typeface="黑体" pitchFamily="49" charset="-122"/>
                <a:sym typeface="造字工房悦黑体验版常规体" pitchFamily="2" charset="-122"/>
              </a:rPr>
              <a:t>一是加强人防  建立交接制度；</a:t>
            </a:r>
            <a:r>
              <a:rPr lang="zh-CN" altLang="en-US" sz="1600" b="1">
                <a:solidFill>
                  <a:srgbClr val="1B1B1B"/>
                </a:solidFill>
                <a:latin typeface="黑体" pitchFamily="49" charset="-122"/>
                <a:ea typeface="黑体" pitchFamily="49" charset="-122"/>
              </a:rPr>
              <a:t>接送必须由监护人，尤其是接的时候，有的孩子家庭背景复杂。社会关系也复杂。一定要在开家长会的时候强调，接送固定人，离园签字登记：幼儿离校必须经过教师的同意，提醒家长在离园签字表上签字，这样有利于孩子的安全。</a:t>
            </a:r>
            <a:endParaRPr lang="en-US" sz="1600" b="1">
              <a:solidFill>
                <a:srgbClr val="2B2E30"/>
              </a:solidFill>
              <a:latin typeface="黑体" pitchFamily="49" charset="-122"/>
              <a:ea typeface="黑体" pitchFamily="49" charset="-122"/>
              <a:sym typeface="造字工房悦黑体验版常规体" pitchFamily="2" charset="-122"/>
            </a:endParaRPr>
          </a:p>
          <a:p>
            <a:pPr>
              <a:lnSpc>
                <a:spcPct val="150000"/>
              </a:lnSpc>
            </a:pPr>
            <a:r>
              <a:rPr lang="zh-CN" altLang="en-US" sz="2400" b="1">
                <a:solidFill>
                  <a:srgbClr val="2B2E30"/>
                </a:solidFill>
                <a:latin typeface="黑体" pitchFamily="49" charset="-122"/>
                <a:ea typeface="黑体" pitchFamily="49" charset="-122"/>
                <a:sym typeface="造字工房悦黑体验版常规体" pitchFamily="2" charset="-122"/>
              </a:rPr>
              <a:t>二是加强物防  学校应该配备相应的保安设施设备；</a:t>
            </a:r>
            <a:r>
              <a:rPr lang="zh-CN" altLang="en-US" b="1">
                <a:latin typeface="黑体" pitchFamily="49" charset="-122"/>
                <a:ea typeface="黑体" pitchFamily="49" charset="-122"/>
              </a:rPr>
              <a:t>橡胶保安棍、保安哨笛、       </a:t>
            </a:r>
            <a:endParaRPr lang="en-US" b="1">
              <a:latin typeface="黑体" pitchFamily="49" charset="-122"/>
              <a:ea typeface="黑体" pitchFamily="49" charset="-122"/>
            </a:endParaRPr>
          </a:p>
          <a:p>
            <a:pPr>
              <a:lnSpc>
                <a:spcPct val="150000"/>
              </a:lnSpc>
            </a:pPr>
            <a:r>
              <a:rPr lang="en-US" b="1">
                <a:latin typeface="黑体" pitchFamily="49" charset="-122"/>
                <a:ea typeface="黑体" pitchFamily="49" charset="-122"/>
              </a:rPr>
              <a:t>              </a:t>
            </a:r>
            <a:r>
              <a:rPr lang="zh-CN" altLang="en-US" b="1">
                <a:latin typeface="黑体" pitchFamily="49" charset="-122"/>
                <a:ea typeface="黑体" pitchFamily="49" charset="-122"/>
              </a:rPr>
              <a:t>强光手电筒、辣椒水雾喷罐</a:t>
            </a:r>
            <a:endParaRPr lang="en-US" b="1">
              <a:solidFill>
                <a:srgbClr val="2B2E30"/>
              </a:solidFill>
              <a:latin typeface="黑体" pitchFamily="49" charset="-122"/>
              <a:ea typeface="黑体" pitchFamily="49" charset="-122"/>
              <a:sym typeface="造字工房悦黑体验版常规体" pitchFamily="2" charset="-122"/>
            </a:endParaRPr>
          </a:p>
          <a:p>
            <a:pPr>
              <a:lnSpc>
                <a:spcPct val="150000"/>
              </a:lnSpc>
            </a:pPr>
            <a:r>
              <a:rPr lang="zh-CN" altLang="en-US" sz="2400" b="1">
                <a:solidFill>
                  <a:srgbClr val="2B2E30"/>
                </a:solidFill>
                <a:latin typeface="黑体" pitchFamily="49" charset="-122"/>
                <a:ea typeface="黑体" pitchFamily="49" charset="-122"/>
                <a:sym typeface="造字工房悦黑体验版常规体" pitchFamily="2" charset="-122"/>
              </a:rPr>
              <a:t>三是加强技防</a:t>
            </a:r>
            <a:endParaRPr lang="en-US" sz="2400" b="1">
              <a:solidFill>
                <a:srgbClr val="2B2E30"/>
              </a:solidFill>
              <a:latin typeface="黑体" pitchFamily="49" charset="-122"/>
              <a:ea typeface="黑体" pitchFamily="49" charset="-122"/>
              <a:sym typeface="造字工房悦黑体验版常规体" pitchFamily="2" charset="-122"/>
            </a:endParaRPr>
          </a:p>
          <a:p>
            <a:pPr>
              <a:lnSpc>
                <a:spcPct val="150000"/>
              </a:lnSpc>
            </a:pPr>
            <a:r>
              <a:rPr lang="en-US" sz="2400" b="1">
                <a:solidFill>
                  <a:srgbClr val="2B2E30"/>
                </a:solidFill>
                <a:latin typeface="黑体" pitchFamily="49" charset="-122"/>
                <a:ea typeface="黑体" pitchFamily="49" charset="-122"/>
                <a:sym typeface="造字工房悦黑体验版常规体" pitchFamily="2" charset="-122"/>
              </a:rPr>
              <a:t>   </a:t>
            </a:r>
            <a:r>
              <a:rPr lang="zh-CN" altLang="en-US" sz="2400" b="1">
                <a:solidFill>
                  <a:srgbClr val="2B2E30"/>
                </a:solidFill>
                <a:latin typeface="黑体" pitchFamily="49" charset="-122"/>
                <a:ea typeface="黑体" pitchFamily="49" charset="-122"/>
                <a:sym typeface="造字工房悦黑体验版常规体" pitchFamily="2" charset="-122"/>
              </a:rPr>
              <a:t>学校应该安装监控设施设备</a:t>
            </a:r>
            <a:endParaRPr lang="en-US" sz="2400" b="1">
              <a:solidFill>
                <a:srgbClr val="2B2E30"/>
              </a:solidFill>
              <a:latin typeface="黑体" pitchFamily="49" charset="-122"/>
              <a:ea typeface="黑体" pitchFamily="49" charset="-122"/>
              <a:sym typeface="造字工房悦黑体验版常规体" pitchFamily="2" charset="-122"/>
            </a:endParaRPr>
          </a:p>
          <a:p>
            <a:pPr>
              <a:lnSpc>
                <a:spcPct val="150000"/>
              </a:lnSpc>
            </a:pPr>
            <a:r>
              <a:rPr lang="zh-CN" altLang="en-US" sz="2400" b="1">
                <a:solidFill>
                  <a:srgbClr val="2B2E30"/>
                </a:solidFill>
                <a:latin typeface="黑体" pitchFamily="49" charset="-122"/>
                <a:ea typeface="黑体" pitchFamily="49" charset="-122"/>
                <a:sym typeface="造字工房悦黑体验版常规体" pitchFamily="2" charset="-122"/>
              </a:rPr>
              <a:t>   幼儿园要建立健全安全保卫制度和工作机制，完善人防、物防和技防措施。</a:t>
            </a:r>
            <a:endParaRPr lang="en-US" sz="2400" b="1">
              <a:solidFill>
                <a:srgbClr val="2B2E30"/>
              </a:solidFill>
              <a:latin typeface="黑体" pitchFamily="49" charset="-122"/>
              <a:ea typeface="黑体" pitchFamily="49" charset="-122"/>
              <a:sym typeface="造字工房悦黑体验版常规体" pitchFamily="2" charset="-122"/>
            </a:endParaRPr>
          </a:p>
        </p:txBody>
      </p:sp>
      <p:sp>
        <p:nvSpPr>
          <p:cNvPr id="158727" name="文本框 19"/>
          <p:cNvSpPr>
            <a:spLocks noChangeArrowheads="1"/>
          </p:cNvSpPr>
          <p:nvPr/>
        </p:nvSpPr>
        <p:spPr bwMode="auto">
          <a:xfrm>
            <a:off x="1593850" y="69850"/>
            <a:ext cx="59309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3200">
                <a:solidFill>
                  <a:srgbClr val="1B1B1B"/>
                </a:solidFill>
                <a:latin typeface="黑体" pitchFamily="49" charset="-122"/>
                <a:ea typeface="黑体" pitchFamily="49" charset="-122"/>
              </a:rPr>
              <a:t>幼儿园管理安全对策建议：</a:t>
            </a:r>
            <a:endParaRPr lang="en-US" sz="3200" b="1">
              <a:solidFill>
                <a:srgbClr val="1B1B1B"/>
              </a:solidFill>
              <a:latin typeface="黑体" pitchFamily="49" charset="-122"/>
              <a:ea typeface="黑体" pitchFamily="49" charset="-122"/>
              <a:sym typeface="造字工房悦黑体验版常规体" pitchFamily="2" charset="-122"/>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矩形 3"/>
          <p:cNvSpPr>
            <a:spLocks noChangeArrowheads="1"/>
          </p:cNvSpPr>
          <p:nvPr/>
        </p:nvSpPr>
        <p:spPr bwMode="auto">
          <a:xfrm>
            <a:off x="0" y="260350"/>
            <a:ext cx="1271588" cy="431800"/>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a typeface="造字工房悦黑体验版常规体" pitchFamily="2" charset="-122"/>
            </a:endParaRPr>
          </a:p>
        </p:txBody>
      </p:sp>
      <p:sp>
        <p:nvSpPr>
          <p:cNvPr id="159747" name="矩形 4"/>
          <p:cNvSpPr>
            <a:spLocks noChangeArrowheads="1"/>
          </p:cNvSpPr>
          <p:nvPr/>
        </p:nvSpPr>
        <p:spPr bwMode="auto">
          <a:xfrm>
            <a:off x="1343025" y="260350"/>
            <a:ext cx="73025" cy="431800"/>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a typeface="造字工房悦黑体验版常规体" pitchFamily="2" charset="-122"/>
            </a:endParaRPr>
          </a:p>
        </p:txBody>
      </p:sp>
      <p:sp>
        <p:nvSpPr>
          <p:cNvPr id="159748" name="矩形 5"/>
          <p:cNvSpPr>
            <a:spLocks noChangeArrowheads="1"/>
          </p:cNvSpPr>
          <p:nvPr/>
        </p:nvSpPr>
        <p:spPr bwMode="auto">
          <a:xfrm>
            <a:off x="1481138" y="463550"/>
            <a:ext cx="63500" cy="225425"/>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a typeface="造字工房悦黑体验版常规体" pitchFamily="2" charset="-122"/>
            </a:endParaRPr>
          </a:p>
        </p:txBody>
      </p:sp>
      <p:pic>
        <p:nvPicPr>
          <p:cNvPr id="159749" name="图片 5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3286125"/>
            <a:ext cx="676275" cy="67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9750" name="文本框 19"/>
          <p:cNvSpPr>
            <a:spLocks noChangeArrowheads="1"/>
          </p:cNvSpPr>
          <p:nvPr/>
        </p:nvSpPr>
        <p:spPr bwMode="auto">
          <a:xfrm>
            <a:off x="881063" y="939800"/>
            <a:ext cx="7143750" cy="563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2400" b="1">
                <a:solidFill>
                  <a:srgbClr val="2B2E30"/>
                </a:solidFill>
                <a:latin typeface="黑体" pitchFamily="49" charset="-122"/>
                <a:ea typeface="黑体" pitchFamily="49" charset="-122"/>
                <a:sym typeface="造字工房悦黑体验版常规体" pitchFamily="2" charset="-122"/>
              </a:rPr>
              <a:t>    建立健全幼儿安全管理网络，成立幼儿园安全管理领导小组，下设工作小组，明确各小组的职责。实行分工合作、责任到人，并把安全工作要求列入各岗位职责中。</a:t>
            </a:r>
          </a:p>
          <a:p>
            <a:pPr>
              <a:lnSpc>
                <a:spcPct val="150000"/>
              </a:lnSpc>
            </a:pPr>
            <a:r>
              <a:rPr lang="zh-CN" altLang="en-US" sz="2400" b="1">
                <a:solidFill>
                  <a:srgbClr val="2B2E30"/>
                </a:solidFill>
                <a:latin typeface="黑体" pitchFamily="49" charset="-122"/>
                <a:ea typeface="黑体" pitchFamily="49" charset="-122"/>
                <a:sym typeface="造字工房悦黑体验版常规体" pitchFamily="2" charset="-122"/>
              </a:rPr>
              <a:t>    建立外来人员登记制度，门卫人员应认真对进入幼儿园的外来人员进行检查，外来人员出示介绍信，身份证或工作证，门卫查验后请示园长或相关领导，批准后要求其填写登记表，准其入园，但不得随意接触幼儿。同时，幼儿园应配备必要防护装备，掌握当地派出所报警电话及医院急救电话</a:t>
            </a:r>
          </a:p>
        </p:txBody>
      </p:sp>
      <p:sp>
        <p:nvSpPr>
          <p:cNvPr id="159751" name="文本框 19"/>
          <p:cNvSpPr>
            <a:spLocks noChangeArrowheads="1"/>
          </p:cNvSpPr>
          <p:nvPr/>
        </p:nvSpPr>
        <p:spPr bwMode="auto">
          <a:xfrm>
            <a:off x="1593850" y="69850"/>
            <a:ext cx="59309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3200">
                <a:solidFill>
                  <a:srgbClr val="1B1B1B"/>
                </a:solidFill>
                <a:latin typeface="黑体" pitchFamily="49" charset="-122"/>
                <a:ea typeface="黑体" pitchFamily="49" charset="-122"/>
              </a:rPr>
              <a:t>幼儿园管理安全对策建议：</a:t>
            </a:r>
            <a:endParaRPr lang="en-US" sz="3200" b="1">
              <a:solidFill>
                <a:srgbClr val="1B1B1B"/>
              </a:solidFill>
              <a:latin typeface="黑体" pitchFamily="49" charset="-122"/>
              <a:ea typeface="黑体" pitchFamily="49" charset="-122"/>
              <a:sym typeface="造字工房悦黑体验版常规体" pitchFamily="2" charset="-122"/>
            </a:endParaRPr>
          </a:p>
        </p:txBody>
      </p:sp>
      <p:pic>
        <p:nvPicPr>
          <p:cNvPr id="159752" name="Picture 5" descr="file139579469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31213" y="3992563"/>
            <a:ext cx="3267075" cy="4986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9753" name="Picture 2" descr="E:\幼儿园\内墙设计\以前设计\安全生产网格化公示板2014-7-9做\w1200xh900mm-安全.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58188" y="633413"/>
            <a:ext cx="3333750" cy="4975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矩形 3"/>
          <p:cNvSpPr>
            <a:spLocks noChangeArrowheads="1"/>
          </p:cNvSpPr>
          <p:nvPr/>
        </p:nvSpPr>
        <p:spPr bwMode="auto">
          <a:xfrm>
            <a:off x="0" y="260350"/>
            <a:ext cx="1271588" cy="431800"/>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a typeface="造字工房悦黑体验版常规体" pitchFamily="2" charset="-122"/>
            </a:endParaRPr>
          </a:p>
        </p:txBody>
      </p:sp>
      <p:sp>
        <p:nvSpPr>
          <p:cNvPr id="160771" name="矩形 4"/>
          <p:cNvSpPr>
            <a:spLocks noChangeArrowheads="1"/>
          </p:cNvSpPr>
          <p:nvPr/>
        </p:nvSpPr>
        <p:spPr bwMode="auto">
          <a:xfrm>
            <a:off x="1343025" y="260350"/>
            <a:ext cx="73025" cy="431800"/>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a typeface="造字工房悦黑体验版常规体" pitchFamily="2" charset="-122"/>
            </a:endParaRPr>
          </a:p>
        </p:txBody>
      </p:sp>
      <p:sp>
        <p:nvSpPr>
          <p:cNvPr id="160772" name="矩形 5"/>
          <p:cNvSpPr>
            <a:spLocks noChangeArrowheads="1"/>
          </p:cNvSpPr>
          <p:nvPr/>
        </p:nvSpPr>
        <p:spPr bwMode="auto">
          <a:xfrm>
            <a:off x="1481138" y="463550"/>
            <a:ext cx="63500" cy="225425"/>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a typeface="造字工房悦黑体验版常规体" pitchFamily="2" charset="-122"/>
            </a:endParaRPr>
          </a:p>
        </p:txBody>
      </p:sp>
      <p:pic>
        <p:nvPicPr>
          <p:cNvPr id="160773" name="图片 5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6688" y="3286125"/>
            <a:ext cx="676275" cy="67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0774" name="文本框 19"/>
          <p:cNvSpPr>
            <a:spLocks noChangeArrowheads="1"/>
          </p:cNvSpPr>
          <p:nvPr/>
        </p:nvSpPr>
        <p:spPr bwMode="auto">
          <a:xfrm>
            <a:off x="881063" y="939800"/>
            <a:ext cx="7143750" cy="341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en-US" altLang="zh-CN" sz="2400" b="1">
                <a:solidFill>
                  <a:srgbClr val="1B1B1B"/>
                </a:solidFill>
                <a:latin typeface="黑体" pitchFamily="49" charset="-122"/>
                <a:ea typeface="黑体" pitchFamily="49" charset="-122"/>
              </a:rPr>
              <a:t>    </a:t>
            </a:r>
            <a:r>
              <a:rPr lang="zh-CN" altLang="en-US" sz="2400" b="1">
                <a:solidFill>
                  <a:srgbClr val="1B1B1B"/>
                </a:solidFill>
                <a:latin typeface="黑体" pitchFamily="49" charset="-122"/>
                <a:ea typeface="黑体" pitchFamily="49" charset="-122"/>
              </a:rPr>
              <a:t>幼儿园组织大型活动时</a:t>
            </a:r>
            <a:r>
              <a:rPr lang="en-US" altLang="zh-CN" sz="2400" b="1">
                <a:solidFill>
                  <a:srgbClr val="1B1B1B"/>
                </a:solidFill>
                <a:latin typeface="黑体" pitchFamily="49" charset="-122"/>
                <a:ea typeface="黑体" pitchFamily="49" charset="-122"/>
              </a:rPr>
              <a:t>(</a:t>
            </a:r>
            <a:r>
              <a:rPr lang="zh-CN" altLang="en-US" sz="2400" b="1">
                <a:solidFill>
                  <a:srgbClr val="1B1B1B"/>
                </a:solidFill>
                <a:latin typeface="黑体" pitchFamily="49" charset="-122"/>
                <a:ea typeface="黑体" pitchFamily="49" charset="-122"/>
              </a:rPr>
              <a:t>春游、六一、运动会、采摘、元旦等</a:t>
            </a:r>
            <a:r>
              <a:rPr lang="en-US" altLang="zh-CN" sz="2400" b="1">
                <a:solidFill>
                  <a:srgbClr val="1B1B1B"/>
                </a:solidFill>
                <a:latin typeface="黑体" pitchFamily="49" charset="-122"/>
                <a:ea typeface="黑体" pitchFamily="49" charset="-122"/>
              </a:rPr>
              <a:t>)</a:t>
            </a:r>
            <a:r>
              <a:rPr lang="zh-CN" altLang="en-US" sz="2400" b="1">
                <a:solidFill>
                  <a:srgbClr val="1B1B1B"/>
                </a:solidFill>
                <a:latin typeface="黑体" pitchFamily="49" charset="-122"/>
                <a:ea typeface="黑体" pitchFamily="49" charset="-122"/>
              </a:rPr>
              <a:t>，要先设计有紧急预案，如果出现意外由谁负责处理和指挥，要做到心里有数，在大型活动时安全分班级、分块、分工到人，保卫注意力处于高度的集中。一般幼儿园都有齐备的消防设施，后勤工作一定要重视，以防备不时之需。</a:t>
            </a:r>
          </a:p>
        </p:txBody>
      </p:sp>
      <p:sp>
        <p:nvSpPr>
          <p:cNvPr id="160775" name="文本框 19"/>
          <p:cNvSpPr>
            <a:spLocks noChangeArrowheads="1"/>
          </p:cNvSpPr>
          <p:nvPr/>
        </p:nvSpPr>
        <p:spPr bwMode="auto">
          <a:xfrm>
            <a:off x="1593850" y="69850"/>
            <a:ext cx="59309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3200">
                <a:solidFill>
                  <a:srgbClr val="1B1B1B"/>
                </a:solidFill>
                <a:latin typeface="黑体" pitchFamily="49" charset="-122"/>
                <a:ea typeface="黑体" pitchFamily="49" charset="-122"/>
              </a:rPr>
              <a:t>幼儿园管理安全对策建议：</a:t>
            </a:r>
            <a:endParaRPr lang="en-US" sz="3200" b="1">
              <a:solidFill>
                <a:srgbClr val="1B1B1B"/>
              </a:solidFill>
              <a:latin typeface="黑体" pitchFamily="49" charset="-122"/>
              <a:ea typeface="黑体" pitchFamily="49" charset="-122"/>
              <a:sym typeface="造字工房悦黑体验版常规体" pitchFamily="2" charset="-122"/>
            </a:endParaRPr>
          </a:p>
        </p:txBody>
      </p:sp>
      <p:pic>
        <p:nvPicPr>
          <p:cNvPr id="160776" name="Picture 4" descr="t0128bec3e5a854fed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43875" y="566738"/>
            <a:ext cx="3633788" cy="5316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0777" name="Picture 5" descr="t0103bc453b04de60d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43875" y="3992563"/>
            <a:ext cx="3633788" cy="4791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矩形 3"/>
          <p:cNvSpPr>
            <a:spLocks noChangeArrowheads="1"/>
          </p:cNvSpPr>
          <p:nvPr/>
        </p:nvSpPr>
        <p:spPr bwMode="auto">
          <a:xfrm>
            <a:off x="0" y="260350"/>
            <a:ext cx="1271588" cy="431800"/>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a typeface="造字工房悦黑体验版常规体" pitchFamily="2" charset="-122"/>
            </a:endParaRPr>
          </a:p>
        </p:txBody>
      </p:sp>
      <p:sp>
        <p:nvSpPr>
          <p:cNvPr id="161795" name="矩形 4"/>
          <p:cNvSpPr>
            <a:spLocks noChangeArrowheads="1"/>
          </p:cNvSpPr>
          <p:nvPr/>
        </p:nvSpPr>
        <p:spPr bwMode="auto">
          <a:xfrm>
            <a:off x="1343025" y="260350"/>
            <a:ext cx="73025" cy="431800"/>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a typeface="造字工房悦黑体验版常规体" pitchFamily="2" charset="-122"/>
            </a:endParaRPr>
          </a:p>
        </p:txBody>
      </p:sp>
      <p:sp>
        <p:nvSpPr>
          <p:cNvPr id="161796" name="矩形 5"/>
          <p:cNvSpPr>
            <a:spLocks noChangeArrowheads="1"/>
          </p:cNvSpPr>
          <p:nvPr/>
        </p:nvSpPr>
        <p:spPr bwMode="auto">
          <a:xfrm>
            <a:off x="1481138" y="463550"/>
            <a:ext cx="63500" cy="225425"/>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a typeface="造字工房悦黑体验版常规体" pitchFamily="2" charset="-122"/>
            </a:endParaRPr>
          </a:p>
        </p:txBody>
      </p:sp>
      <p:pic>
        <p:nvPicPr>
          <p:cNvPr id="161797" name="图片 5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6688" y="3286125"/>
            <a:ext cx="676275" cy="67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1798" name="文本框 19"/>
          <p:cNvSpPr>
            <a:spLocks noChangeArrowheads="1"/>
          </p:cNvSpPr>
          <p:nvPr/>
        </p:nvSpPr>
        <p:spPr bwMode="auto">
          <a:xfrm>
            <a:off x="881063" y="939800"/>
            <a:ext cx="7143750" cy="563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2400" b="1">
                <a:solidFill>
                  <a:srgbClr val="1B1B1B"/>
                </a:solidFill>
                <a:latin typeface="黑体" pitchFamily="49" charset="-122"/>
                <a:ea typeface="黑体" pitchFamily="49" charset="-122"/>
              </a:rPr>
              <a:t>    幼儿园应该教学活动中把幼儿安全常识渗透到其中去，通过各种游戏进行安全行为的练习，通过各种不同的游戏自然融入安全教育的内容，在有趣、愉快的游戏中尝试解决各种问题，不仅使幼儿从中获得力所能及的防灾、避害和逃生、自救的方法以及保护自己的经验，也可满足幼儿情感的需要，获得成功和信心。同时，教师要指导家长在家庭生活中开展安全教育。父母可充分发挥家庭教育的优势，从孩子幼年时就加强对安全行为的训练，培养和提高孩子的自我保护能力。</a:t>
            </a:r>
          </a:p>
        </p:txBody>
      </p:sp>
      <p:sp>
        <p:nvSpPr>
          <p:cNvPr id="161799" name="文本框 19"/>
          <p:cNvSpPr>
            <a:spLocks noChangeArrowheads="1"/>
          </p:cNvSpPr>
          <p:nvPr/>
        </p:nvSpPr>
        <p:spPr bwMode="auto">
          <a:xfrm>
            <a:off x="1593850" y="69850"/>
            <a:ext cx="59309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3200">
                <a:solidFill>
                  <a:srgbClr val="1B1B1B"/>
                </a:solidFill>
                <a:latin typeface="黑体" pitchFamily="49" charset="-122"/>
                <a:ea typeface="黑体" pitchFamily="49" charset="-122"/>
              </a:rPr>
              <a:t>幼儿园管理安全对策建议：</a:t>
            </a:r>
            <a:endParaRPr lang="en-US" sz="3200" b="1">
              <a:solidFill>
                <a:srgbClr val="1B1B1B"/>
              </a:solidFill>
              <a:latin typeface="黑体" pitchFamily="49" charset="-122"/>
              <a:ea typeface="黑体" pitchFamily="49" charset="-122"/>
              <a:sym typeface="造字工房悦黑体验版常规体" pitchFamily="2" charset="-122"/>
            </a:endParaRPr>
          </a:p>
        </p:txBody>
      </p:sp>
      <p:pic>
        <p:nvPicPr>
          <p:cNvPr id="161800" name="Picture 4" descr="t019745a64242bb7e9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43875" y="993775"/>
            <a:ext cx="3578225" cy="4973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1801" name="Picture 5" descr="t014336903375414de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43875" y="4322763"/>
            <a:ext cx="3578225" cy="393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矩形 3"/>
          <p:cNvSpPr>
            <a:spLocks noChangeArrowheads="1"/>
          </p:cNvSpPr>
          <p:nvPr/>
        </p:nvSpPr>
        <p:spPr bwMode="auto">
          <a:xfrm>
            <a:off x="0" y="260350"/>
            <a:ext cx="1271588" cy="431800"/>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a typeface="造字工房悦黑体验版常规体" pitchFamily="2" charset="-122"/>
            </a:endParaRPr>
          </a:p>
        </p:txBody>
      </p:sp>
      <p:sp>
        <p:nvSpPr>
          <p:cNvPr id="162819" name="矩形 4"/>
          <p:cNvSpPr>
            <a:spLocks noChangeArrowheads="1"/>
          </p:cNvSpPr>
          <p:nvPr/>
        </p:nvSpPr>
        <p:spPr bwMode="auto">
          <a:xfrm>
            <a:off x="1343025" y="260350"/>
            <a:ext cx="73025" cy="431800"/>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a typeface="造字工房悦黑体验版常规体" pitchFamily="2" charset="-122"/>
            </a:endParaRPr>
          </a:p>
        </p:txBody>
      </p:sp>
      <p:sp>
        <p:nvSpPr>
          <p:cNvPr id="162820" name="矩形 5"/>
          <p:cNvSpPr>
            <a:spLocks noChangeArrowheads="1"/>
          </p:cNvSpPr>
          <p:nvPr/>
        </p:nvSpPr>
        <p:spPr bwMode="auto">
          <a:xfrm>
            <a:off x="1481138" y="463550"/>
            <a:ext cx="63500" cy="225425"/>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a typeface="造字工房悦黑体验版常规体" pitchFamily="2" charset="-122"/>
            </a:endParaRPr>
          </a:p>
        </p:txBody>
      </p:sp>
      <p:pic>
        <p:nvPicPr>
          <p:cNvPr id="162821" name="图片 5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6688" y="3286125"/>
            <a:ext cx="676275" cy="67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2822" name="文本框 19"/>
          <p:cNvSpPr>
            <a:spLocks noChangeArrowheads="1"/>
          </p:cNvSpPr>
          <p:nvPr/>
        </p:nvSpPr>
        <p:spPr bwMode="auto">
          <a:xfrm>
            <a:off x="881063" y="939800"/>
            <a:ext cx="7143750" cy="554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2400" b="1">
                <a:solidFill>
                  <a:srgbClr val="1B1B1B"/>
                </a:solidFill>
                <a:latin typeface="黑体" pitchFamily="49" charset="-122"/>
                <a:ea typeface="黑体" pitchFamily="49" charset="-122"/>
              </a:rPr>
              <a:t>平安成长比成功更重要。</a:t>
            </a:r>
          </a:p>
          <a:p>
            <a:pPr>
              <a:lnSpc>
                <a:spcPct val="150000"/>
              </a:lnSpc>
            </a:pPr>
            <a:r>
              <a:rPr lang="zh-CN" altLang="en-US" sz="2400" b="1">
                <a:solidFill>
                  <a:srgbClr val="1B1B1B"/>
                </a:solidFill>
                <a:latin typeface="黑体" pitchFamily="49" charset="-122"/>
                <a:ea typeface="黑体" pitchFamily="49" charset="-122"/>
              </a:rPr>
              <a:t>背心、裤衩覆盖的地方不许别人摸。</a:t>
            </a:r>
          </a:p>
          <a:p>
            <a:pPr>
              <a:lnSpc>
                <a:spcPct val="150000"/>
              </a:lnSpc>
            </a:pPr>
            <a:r>
              <a:rPr lang="zh-CN" altLang="en-US" sz="2400" b="1">
                <a:solidFill>
                  <a:srgbClr val="1B1B1B"/>
                </a:solidFill>
                <a:latin typeface="黑体" pitchFamily="49" charset="-122"/>
                <a:ea typeface="黑体" pitchFamily="49" charset="-122"/>
              </a:rPr>
              <a:t>生命第一，财产第二。</a:t>
            </a:r>
          </a:p>
          <a:p>
            <a:pPr>
              <a:lnSpc>
                <a:spcPct val="150000"/>
              </a:lnSpc>
            </a:pPr>
            <a:r>
              <a:rPr lang="zh-CN" altLang="en-US" sz="2400" b="1">
                <a:solidFill>
                  <a:srgbClr val="1B1B1B"/>
                </a:solidFill>
                <a:latin typeface="黑体" pitchFamily="49" charset="-122"/>
                <a:ea typeface="黑体" pitchFamily="49" charset="-122"/>
              </a:rPr>
              <a:t>小秘密要告诉妈妈。</a:t>
            </a:r>
          </a:p>
          <a:p>
            <a:pPr>
              <a:lnSpc>
                <a:spcPct val="150000"/>
              </a:lnSpc>
            </a:pPr>
            <a:r>
              <a:rPr lang="zh-CN" altLang="en-US" sz="2400" b="1">
                <a:solidFill>
                  <a:srgbClr val="1B1B1B"/>
                </a:solidFill>
                <a:latin typeface="黑体" pitchFamily="49" charset="-122"/>
                <a:ea typeface="黑体" pitchFamily="49" charset="-122"/>
              </a:rPr>
              <a:t>不喝陌生人的饮料，不吃陌生人的糖果。</a:t>
            </a:r>
          </a:p>
          <a:p>
            <a:pPr>
              <a:lnSpc>
                <a:spcPct val="150000"/>
              </a:lnSpc>
            </a:pPr>
            <a:r>
              <a:rPr lang="zh-CN" altLang="en-US" sz="2400" b="1">
                <a:solidFill>
                  <a:srgbClr val="1B1B1B"/>
                </a:solidFill>
                <a:latin typeface="黑体" pitchFamily="49" charset="-122"/>
                <a:ea typeface="黑体" pitchFamily="49" charset="-122"/>
              </a:rPr>
              <a:t>不与陌生人说话。</a:t>
            </a:r>
          </a:p>
          <a:p>
            <a:pPr>
              <a:lnSpc>
                <a:spcPct val="150000"/>
              </a:lnSpc>
            </a:pPr>
            <a:r>
              <a:rPr lang="zh-CN" altLang="en-US" sz="2400" b="1">
                <a:solidFill>
                  <a:srgbClr val="1B1B1B"/>
                </a:solidFill>
                <a:latin typeface="黑体" pitchFamily="49" charset="-122"/>
                <a:ea typeface="黑体" pitchFamily="49" charset="-122"/>
              </a:rPr>
              <a:t>遇到危险可以打破玻璃，破坏家具。</a:t>
            </a:r>
          </a:p>
          <a:p>
            <a:pPr>
              <a:lnSpc>
                <a:spcPct val="150000"/>
              </a:lnSpc>
            </a:pPr>
            <a:r>
              <a:rPr lang="zh-CN" altLang="en-US" sz="2400" b="1">
                <a:solidFill>
                  <a:srgbClr val="1B1B1B"/>
                </a:solidFill>
                <a:latin typeface="黑体" pitchFamily="49" charset="-122"/>
                <a:ea typeface="黑体" pitchFamily="49" charset="-122"/>
              </a:rPr>
              <a:t>不保守坏人的秘密。</a:t>
            </a:r>
          </a:p>
          <a:p>
            <a:pPr>
              <a:lnSpc>
                <a:spcPct val="150000"/>
              </a:lnSpc>
            </a:pPr>
            <a:r>
              <a:rPr lang="zh-CN" altLang="en-US" sz="2400" b="1">
                <a:solidFill>
                  <a:srgbClr val="1B1B1B"/>
                </a:solidFill>
                <a:latin typeface="黑体" pitchFamily="49" charset="-122"/>
                <a:ea typeface="黑体" pitchFamily="49" charset="-122"/>
              </a:rPr>
              <a:t>遇到危险可以自己先跑。</a:t>
            </a:r>
          </a:p>
          <a:p>
            <a:pPr>
              <a:lnSpc>
                <a:spcPct val="150000"/>
              </a:lnSpc>
            </a:pPr>
            <a:r>
              <a:rPr lang="zh-CN" altLang="en-US" sz="2400" b="1">
                <a:solidFill>
                  <a:srgbClr val="1B1B1B"/>
                </a:solidFill>
                <a:latin typeface="黑体" pitchFamily="49" charset="-122"/>
                <a:ea typeface="黑体" pitchFamily="49" charset="-122"/>
              </a:rPr>
              <a:t>坏人可以骗。</a:t>
            </a:r>
          </a:p>
        </p:txBody>
      </p:sp>
      <p:sp>
        <p:nvSpPr>
          <p:cNvPr id="162823" name="文本框 19"/>
          <p:cNvSpPr>
            <a:spLocks noChangeArrowheads="1"/>
          </p:cNvSpPr>
          <p:nvPr/>
        </p:nvSpPr>
        <p:spPr bwMode="auto">
          <a:xfrm>
            <a:off x="1593850" y="69850"/>
            <a:ext cx="5930900" cy="71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3200">
                <a:solidFill>
                  <a:srgbClr val="1B1B1B"/>
                </a:solidFill>
                <a:latin typeface="黑体" pitchFamily="49" charset="-122"/>
                <a:ea typeface="黑体" pitchFamily="49" charset="-122"/>
              </a:rPr>
              <a:t>英国幼儿十大守则</a:t>
            </a:r>
            <a:endParaRPr lang="en-US" sz="3200" b="1">
              <a:solidFill>
                <a:srgbClr val="1B1B1B"/>
              </a:solidFill>
              <a:latin typeface="黑体" pitchFamily="49" charset="-122"/>
              <a:ea typeface="黑体" pitchFamily="49" charset="-122"/>
              <a:sym typeface="造字工房悦黑体验版常规体" pitchFamily="2" charset="-122"/>
            </a:endParaRPr>
          </a:p>
        </p:txBody>
      </p:sp>
      <p:pic>
        <p:nvPicPr>
          <p:cNvPr id="162824" name="Picture 2" descr="C:\Users\Administrator\Desktop\2012080701283848.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18363" y="414338"/>
            <a:ext cx="3760787" cy="528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2825" name="Picture 3" descr="C:\Users\Administrator\Desktop\9f0c27c4ab1fd045bc808288a64ee030.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85038" y="3779838"/>
            <a:ext cx="3711575" cy="5205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矩形 3"/>
          <p:cNvSpPr>
            <a:spLocks noChangeArrowheads="1"/>
          </p:cNvSpPr>
          <p:nvPr/>
        </p:nvSpPr>
        <p:spPr bwMode="auto">
          <a:xfrm>
            <a:off x="0" y="260350"/>
            <a:ext cx="1271588" cy="431800"/>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a typeface="造字工房悦黑体验版常规体" pitchFamily="2" charset="-122"/>
            </a:endParaRPr>
          </a:p>
        </p:txBody>
      </p:sp>
      <p:sp>
        <p:nvSpPr>
          <p:cNvPr id="163843" name="矩形 4"/>
          <p:cNvSpPr>
            <a:spLocks noChangeArrowheads="1"/>
          </p:cNvSpPr>
          <p:nvPr/>
        </p:nvSpPr>
        <p:spPr bwMode="auto">
          <a:xfrm>
            <a:off x="1343025" y="260350"/>
            <a:ext cx="73025" cy="431800"/>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a typeface="造字工房悦黑体验版常规体" pitchFamily="2" charset="-122"/>
            </a:endParaRPr>
          </a:p>
        </p:txBody>
      </p:sp>
      <p:sp>
        <p:nvSpPr>
          <p:cNvPr id="163844" name="矩形 5"/>
          <p:cNvSpPr>
            <a:spLocks noChangeArrowheads="1"/>
          </p:cNvSpPr>
          <p:nvPr/>
        </p:nvSpPr>
        <p:spPr bwMode="auto">
          <a:xfrm>
            <a:off x="1481138" y="463550"/>
            <a:ext cx="63500" cy="225425"/>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a typeface="造字工房悦黑体验版常规体" pitchFamily="2" charset="-122"/>
            </a:endParaRPr>
          </a:p>
        </p:txBody>
      </p:sp>
      <p:pic>
        <p:nvPicPr>
          <p:cNvPr id="163845" name="图片 5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6688" y="3286125"/>
            <a:ext cx="676275" cy="67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46" name="文本框 19"/>
          <p:cNvSpPr>
            <a:spLocks noChangeArrowheads="1"/>
          </p:cNvSpPr>
          <p:nvPr/>
        </p:nvSpPr>
        <p:spPr bwMode="auto">
          <a:xfrm>
            <a:off x="881063" y="1065213"/>
            <a:ext cx="5786437" cy="5078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2400" b="1">
                <a:solidFill>
                  <a:srgbClr val="1B1B1B"/>
                </a:solidFill>
                <a:latin typeface="黑体" pitchFamily="49" charset="-122"/>
                <a:ea typeface="黑体" pitchFamily="49" charset="-122"/>
              </a:rPr>
              <a:t>    教师也是人，也有感情，也有心情不好的时候。尤其是当前一些幼儿教师收入不高，生活与家庭压力大。幼儿园有责任积极行动起来</a:t>
            </a:r>
            <a:r>
              <a:rPr lang="en-US" altLang="zh-CN" sz="2400" b="1">
                <a:solidFill>
                  <a:srgbClr val="1B1B1B"/>
                </a:solidFill>
                <a:latin typeface="黑体" pitchFamily="49" charset="-122"/>
                <a:ea typeface="黑体" pitchFamily="49" charset="-122"/>
              </a:rPr>
              <a:t>,</a:t>
            </a:r>
            <a:r>
              <a:rPr lang="zh-CN" altLang="en-US" sz="2400" b="1">
                <a:solidFill>
                  <a:srgbClr val="1B1B1B"/>
                </a:solidFill>
                <a:latin typeface="黑体" pitchFamily="49" charset="-122"/>
                <a:ea typeface="黑体" pitchFamily="49" charset="-122"/>
              </a:rPr>
              <a:t>为幼儿园教师营造一个支持其职业威望与地位的园所心理氛围</a:t>
            </a:r>
            <a:r>
              <a:rPr lang="en-US" altLang="zh-CN" sz="2400" b="1">
                <a:solidFill>
                  <a:srgbClr val="1B1B1B"/>
                </a:solidFill>
                <a:latin typeface="黑体" pitchFamily="49" charset="-122"/>
                <a:ea typeface="黑体" pitchFamily="49" charset="-122"/>
              </a:rPr>
              <a:t>,</a:t>
            </a:r>
            <a:r>
              <a:rPr lang="zh-CN" altLang="en-US" sz="2400" b="1">
                <a:solidFill>
                  <a:srgbClr val="1B1B1B"/>
                </a:solidFill>
                <a:latin typeface="黑体" pitchFamily="49" charset="-122"/>
                <a:ea typeface="黑体" pitchFamily="49" charset="-122"/>
              </a:rPr>
              <a:t>为幼儿园教师创造一个融洽、温馨、积极进取的工作环境</a:t>
            </a:r>
            <a:r>
              <a:rPr lang="en-US" altLang="zh-CN" sz="2400" b="1">
                <a:solidFill>
                  <a:srgbClr val="1B1B1B"/>
                </a:solidFill>
                <a:latin typeface="黑体" pitchFamily="49" charset="-122"/>
                <a:ea typeface="黑体" pitchFamily="49" charset="-122"/>
              </a:rPr>
              <a:t>,</a:t>
            </a:r>
            <a:r>
              <a:rPr lang="zh-CN" altLang="en-US" sz="2400" b="1">
                <a:solidFill>
                  <a:srgbClr val="1B1B1B"/>
                </a:solidFill>
                <a:latin typeface="黑体" pitchFamily="49" charset="-122"/>
                <a:ea typeface="黑体" pitchFamily="49" charset="-122"/>
              </a:rPr>
              <a:t>帮助其减轻过重的工作压力</a:t>
            </a:r>
            <a:r>
              <a:rPr lang="en-US" altLang="zh-CN" sz="2400" b="1">
                <a:solidFill>
                  <a:srgbClr val="1B1B1B"/>
                </a:solidFill>
                <a:latin typeface="黑体" pitchFamily="49" charset="-122"/>
                <a:ea typeface="黑体" pitchFamily="49" charset="-122"/>
              </a:rPr>
              <a:t>,</a:t>
            </a:r>
            <a:r>
              <a:rPr lang="zh-CN" altLang="en-US" sz="2400" b="1">
                <a:solidFill>
                  <a:srgbClr val="1B1B1B"/>
                </a:solidFill>
                <a:latin typeface="黑体" pitchFamily="49" charset="-122"/>
                <a:ea typeface="黑体" pitchFamily="49" charset="-122"/>
              </a:rPr>
              <a:t>通过内外兼修</a:t>
            </a:r>
            <a:r>
              <a:rPr lang="en-US" altLang="zh-CN" sz="2400" b="1">
                <a:solidFill>
                  <a:srgbClr val="1B1B1B"/>
                </a:solidFill>
                <a:latin typeface="黑体" pitchFamily="49" charset="-122"/>
                <a:ea typeface="黑体" pitchFamily="49" charset="-122"/>
              </a:rPr>
              <a:t>,</a:t>
            </a:r>
            <a:r>
              <a:rPr lang="zh-CN" altLang="en-US" sz="2400" b="1">
                <a:solidFill>
                  <a:srgbClr val="1B1B1B"/>
                </a:solidFill>
                <a:latin typeface="黑体" pitchFamily="49" charset="-122"/>
                <a:ea typeface="黑体" pitchFamily="49" charset="-122"/>
              </a:rPr>
              <a:t>促进幼儿园教师健康心理的形成。</a:t>
            </a:r>
          </a:p>
        </p:txBody>
      </p:sp>
      <p:sp>
        <p:nvSpPr>
          <p:cNvPr id="163847" name="文本框 19"/>
          <p:cNvSpPr>
            <a:spLocks noChangeArrowheads="1"/>
          </p:cNvSpPr>
          <p:nvPr/>
        </p:nvSpPr>
        <p:spPr bwMode="auto">
          <a:xfrm>
            <a:off x="1593850" y="69850"/>
            <a:ext cx="6430963" cy="71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3200">
                <a:solidFill>
                  <a:srgbClr val="1B1B1B"/>
                </a:solidFill>
                <a:latin typeface="黑体" pitchFamily="49" charset="-122"/>
                <a:ea typeface="黑体" pitchFamily="49" charset="-122"/>
              </a:rPr>
              <a:t>幼儿园要经常对教师进行心理减压</a:t>
            </a:r>
            <a:endParaRPr lang="en-US" sz="3200" b="1">
              <a:solidFill>
                <a:srgbClr val="1B1B1B"/>
              </a:solidFill>
              <a:latin typeface="黑体" pitchFamily="49" charset="-122"/>
              <a:ea typeface="黑体" pitchFamily="49" charset="-122"/>
              <a:sym typeface="造字工房悦黑体验版常规体" pitchFamily="2" charset="-122"/>
            </a:endParaRPr>
          </a:p>
        </p:txBody>
      </p:sp>
      <p:pic>
        <p:nvPicPr>
          <p:cNvPr id="163848" name="Picture 4" descr="t01a1d8f12b51dd503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70788" y="993775"/>
            <a:ext cx="3548062"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49" name="Picture 5" descr="t011c5d82c80ccf461d"/>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70788" y="3925888"/>
            <a:ext cx="3487737" cy="4608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矩形 3"/>
          <p:cNvSpPr>
            <a:spLocks noChangeArrowheads="1"/>
          </p:cNvSpPr>
          <p:nvPr/>
        </p:nvSpPr>
        <p:spPr bwMode="auto">
          <a:xfrm>
            <a:off x="0" y="260350"/>
            <a:ext cx="1271588" cy="431800"/>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a typeface="造字工房悦黑体验版常规体" pitchFamily="2" charset="-122"/>
            </a:endParaRPr>
          </a:p>
        </p:txBody>
      </p:sp>
      <p:sp>
        <p:nvSpPr>
          <p:cNvPr id="164867" name="矩形 4"/>
          <p:cNvSpPr>
            <a:spLocks noChangeArrowheads="1"/>
          </p:cNvSpPr>
          <p:nvPr/>
        </p:nvSpPr>
        <p:spPr bwMode="auto">
          <a:xfrm>
            <a:off x="1343025" y="260350"/>
            <a:ext cx="73025" cy="431800"/>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a typeface="造字工房悦黑体验版常规体" pitchFamily="2" charset="-122"/>
            </a:endParaRPr>
          </a:p>
        </p:txBody>
      </p:sp>
      <p:sp>
        <p:nvSpPr>
          <p:cNvPr id="164868" name="矩形 5"/>
          <p:cNvSpPr>
            <a:spLocks noChangeArrowheads="1"/>
          </p:cNvSpPr>
          <p:nvPr/>
        </p:nvSpPr>
        <p:spPr bwMode="auto">
          <a:xfrm>
            <a:off x="1481138" y="463550"/>
            <a:ext cx="63500" cy="225425"/>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a typeface="造字工房悦黑体验版常规体" pitchFamily="2" charset="-122"/>
            </a:endParaRPr>
          </a:p>
        </p:txBody>
      </p:sp>
      <p:pic>
        <p:nvPicPr>
          <p:cNvPr id="164869" name="图片 5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3525" y="1628775"/>
            <a:ext cx="676275" cy="67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4870" name="文本框 19"/>
          <p:cNvSpPr>
            <a:spLocks noChangeArrowheads="1"/>
          </p:cNvSpPr>
          <p:nvPr/>
        </p:nvSpPr>
        <p:spPr bwMode="auto">
          <a:xfrm>
            <a:off x="1524000" y="-1588"/>
            <a:ext cx="10360025" cy="822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3200" b="1">
                <a:solidFill>
                  <a:srgbClr val="2B2E30"/>
                </a:solidFill>
                <a:latin typeface="黑体" pitchFamily="49" charset="-122"/>
                <a:ea typeface="黑体" pitchFamily="49" charset="-122"/>
                <a:sym typeface="造字工房悦黑体验版常规体" pitchFamily="2" charset="-122"/>
              </a:rPr>
              <a:t>校园防震减灾安全知识    </a:t>
            </a:r>
            <a:r>
              <a:rPr lang="zh-CN" altLang="en-US" sz="1600" b="1">
                <a:solidFill>
                  <a:srgbClr val="2B2E30"/>
                </a:solidFill>
                <a:latin typeface="黑体" pitchFamily="49" charset="-122"/>
                <a:ea typeface="黑体" pitchFamily="49" charset="-122"/>
                <a:sym typeface="造字工房悦黑体验版常规体" pitchFamily="2" charset="-122"/>
              </a:rPr>
              <a:t>吉林地震局</a:t>
            </a:r>
          </a:p>
        </p:txBody>
      </p:sp>
      <p:sp>
        <p:nvSpPr>
          <p:cNvPr id="164871" name="文本框 19"/>
          <p:cNvSpPr>
            <a:spLocks noChangeArrowheads="1"/>
          </p:cNvSpPr>
          <p:nvPr/>
        </p:nvSpPr>
        <p:spPr bwMode="auto">
          <a:xfrm>
            <a:off x="1343025" y="1196975"/>
            <a:ext cx="9147175" cy="3382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4800" b="1">
                <a:solidFill>
                  <a:srgbClr val="2B2E30"/>
                </a:solidFill>
                <a:latin typeface="黑体" pitchFamily="49" charset="-122"/>
                <a:ea typeface="黑体" pitchFamily="49" charset="-122"/>
                <a:sym typeface="造字工房悦黑体验版常规体" pitchFamily="2" charset="-122"/>
              </a:rPr>
              <a:t>第一部分：地震与地震灾害</a:t>
            </a:r>
          </a:p>
          <a:p>
            <a:pPr>
              <a:lnSpc>
                <a:spcPct val="150000"/>
              </a:lnSpc>
            </a:pPr>
            <a:r>
              <a:rPr lang="zh-CN" altLang="en-US" sz="4800" b="1">
                <a:solidFill>
                  <a:srgbClr val="2B2E30"/>
                </a:solidFill>
                <a:latin typeface="黑体" pitchFamily="49" charset="-122"/>
                <a:ea typeface="黑体" pitchFamily="49" charset="-122"/>
                <a:sym typeface="造字工房悦黑体验版常规体" pitchFamily="2" charset="-122"/>
              </a:rPr>
              <a:t>第二部分：东北及吉林地震形势</a:t>
            </a:r>
          </a:p>
          <a:p>
            <a:pPr>
              <a:lnSpc>
                <a:spcPct val="150000"/>
              </a:lnSpc>
            </a:pPr>
            <a:r>
              <a:rPr lang="zh-CN" altLang="en-US" sz="4800" b="1">
                <a:solidFill>
                  <a:srgbClr val="2B2E30"/>
                </a:solidFill>
                <a:latin typeface="黑体" pitchFamily="49" charset="-122"/>
                <a:ea typeface="黑体" pitchFamily="49" charset="-122"/>
                <a:sym typeface="造字工房悦黑体验版常规体" pitchFamily="2" charset="-122"/>
              </a:rPr>
              <a:t>第三部分：防震减灾</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矩形 3"/>
          <p:cNvSpPr>
            <a:spLocks noChangeArrowheads="1"/>
          </p:cNvSpPr>
          <p:nvPr/>
        </p:nvSpPr>
        <p:spPr bwMode="auto">
          <a:xfrm>
            <a:off x="0" y="260350"/>
            <a:ext cx="1271588" cy="431800"/>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a typeface="造字工房悦黑体验版常规体" pitchFamily="2" charset="-122"/>
            </a:endParaRPr>
          </a:p>
        </p:txBody>
      </p:sp>
      <p:sp>
        <p:nvSpPr>
          <p:cNvPr id="165891" name="矩形 4"/>
          <p:cNvSpPr>
            <a:spLocks noChangeArrowheads="1"/>
          </p:cNvSpPr>
          <p:nvPr/>
        </p:nvSpPr>
        <p:spPr bwMode="auto">
          <a:xfrm>
            <a:off x="1343025" y="260350"/>
            <a:ext cx="73025" cy="431800"/>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a typeface="造字工房悦黑体验版常规体" pitchFamily="2" charset="-122"/>
            </a:endParaRPr>
          </a:p>
        </p:txBody>
      </p:sp>
      <p:sp>
        <p:nvSpPr>
          <p:cNvPr id="165892" name="矩形 5"/>
          <p:cNvSpPr>
            <a:spLocks noChangeArrowheads="1"/>
          </p:cNvSpPr>
          <p:nvPr/>
        </p:nvSpPr>
        <p:spPr bwMode="auto">
          <a:xfrm>
            <a:off x="1481138" y="463550"/>
            <a:ext cx="63500" cy="225425"/>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a typeface="造字工房悦黑体验版常规体" pitchFamily="2" charset="-122"/>
            </a:endParaRPr>
          </a:p>
        </p:txBody>
      </p:sp>
      <p:pic>
        <p:nvPicPr>
          <p:cNvPr id="165893" name="图片 5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6688" y="1714500"/>
            <a:ext cx="676275" cy="67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5894" name="文本框 19"/>
          <p:cNvSpPr>
            <a:spLocks noChangeArrowheads="1"/>
          </p:cNvSpPr>
          <p:nvPr/>
        </p:nvSpPr>
        <p:spPr bwMode="auto">
          <a:xfrm>
            <a:off x="1524000" y="-1588"/>
            <a:ext cx="10360025" cy="822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3200" b="1">
                <a:solidFill>
                  <a:srgbClr val="2B2E30"/>
                </a:solidFill>
                <a:latin typeface="黑体" pitchFamily="49" charset="-122"/>
                <a:ea typeface="黑体" pitchFamily="49" charset="-122"/>
                <a:sym typeface="造字工房悦黑体验版常规体" pitchFamily="2" charset="-122"/>
              </a:rPr>
              <a:t>校园防震减灾安全知识    </a:t>
            </a:r>
            <a:r>
              <a:rPr lang="zh-CN" altLang="en-US" sz="1600" b="1">
                <a:solidFill>
                  <a:srgbClr val="2B2E30"/>
                </a:solidFill>
                <a:latin typeface="黑体" pitchFamily="49" charset="-122"/>
                <a:ea typeface="黑体" pitchFamily="49" charset="-122"/>
                <a:sym typeface="造字工房悦黑体验版常规体" pitchFamily="2" charset="-122"/>
              </a:rPr>
              <a:t>吉林地震局</a:t>
            </a:r>
            <a:endParaRPr lang="zh-CN" altLang="en-US"/>
          </a:p>
        </p:txBody>
      </p:sp>
      <p:pic>
        <p:nvPicPr>
          <p:cNvPr id="165895"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9325" y="1127125"/>
            <a:ext cx="2665413" cy="177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5896" name="文本框 19"/>
          <p:cNvSpPr>
            <a:spLocks noChangeArrowheads="1"/>
          </p:cNvSpPr>
          <p:nvPr/>
        </p:nvSpPr>
        <p:spPr bwMode="auto">
          <a:xfrm>
            <a:off x="1271588" y="2924175"/>
            <a:ext cx="1557337" cy="73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400" b="1">
                <a:solidFill>
                  <a:srgbClr val="2B2E30"/>
                </a:solidFill>
                <a:latin typeface="黑体" pitchFamily="49" charset="-122"/>
                <a:ea typeface="黑体" pitchFamily="49" charset="-122"/>
                <a:sym typeface="造字工房悦黑体验版常规体" pitchFamily="2" charset="-122"/>
              </a:rPr>
              <a:t>3度：少数人有感，仪器能记录到</a:t>
            </a:r>
          </a:p>
        </p:txBody>
      </p:sp>
      <p:pic>
        <p:nvPicPr>
          <p:cNvPr id="165897" name="Picture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60825" y="1116013"/>
            <a:ext cx="2659063" cy="177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5898" name="文本框 19"/>
          <p:cNvSpPr>
            <a:spLocks noChangeArrowheads="1"/>
          </p:cNvSpPr>
          <p:nvPr/>
        </p:nvSpPr>
        <p:spPr bwMode="auto">
          <a:xfrm>
            <a:off x="4511675" y="2997200"/>
            <a:ext cx="1901825" cy="731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400" b="1">
                <a:solidFill>
                  <a:srgbClr val="2B2E30"/>
                </a:solidFill>
                <a:latin typeface="黑体" pitchFamily="49" charset="-122"/>
                <a:ea typeface="黑体" pitchFamily="49" charset="-122"/>
                <a:sym typeface="造字工房悦黑体验版常规体" pitchFamily="2" charset="-122"/>
              </a:rPr>
              <a:t>4-5度：睡觉的人会惊醒，吊灯摆动</a:t>
            </a:r>
          </a:p>
        </p:txBody>
      </p:sp>
      <p:pic>
        <p:nvPicPr>
          <p:cNvPr id="165899" name="Picture 1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319963" y="1125538"/>
            <a:ext cx="2786062" cy="177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5900" name="文本框 19"/>
          <p:cNvSpPr>
            <a:spLocks noChangeArrowheads="1"/>
          </p:cNvSpPr>
          <p:nvPr/>
        </p:nvSpPr>
        <p:spPr bwMode="auto">
          <a:xfrm>
            <a:off x="7824788" y="2997200"/>
            <a:ext cx="1900237" cy="731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400" b="1">
                <a:solidFill>
                  <a:srgbClr val="2B2E30"/>
                </a:solidFill>
                <a:latin typeface="黑体" pitchFamily="49" charset="-122"/>
                <a:ea typeface="黑体" pitchFamily="49" charset="-122"/>
                <a:sym typeface="造字工房悦黑体验版常规体" pitchFamily="2" charset="-122"/>
              </a:rPr>
              <a:t>6度：器皿倾倒，房屋轻微损坏</a:t>
            </a:r>
          </a:p>
        </p:txBody>
      </p:sp>
      <p:pic>
        <p:nvPicPr>
          <p:cNvPr id="165901" name="Picture 1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74725" y="3860800"/>
            <a:ext cx="2592388" cy="165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5902" name="文本框 19"/>
          <p:cNvSpPr>
            <a:spLocks noChangeArrowheads="1"/>
          </p:cNvSpPr>
          <p:nvPr/>
        </p:nvSpPr>
        <p:spPr bwMode="auto">
          <a:xfrm>
            <a:off x="1235075" y="5761038"/>
            <a:ext cx="1557338"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400" b="1">
                <a:solidFill>
                  <a:srgbClr val="2B2E30"/>
                </a:solidFill>
                <a:latin typeface="黑体" pitchFamily="49" charset="-122"/>
                <a:ea typeface="黑体" pitchFamily="49" charset="-122"/>
                <a:sym typeface="造字工房悦黑体验版常规体" pitchFamily="2" charset="-122"/>
              </a:rPr>
              <a:t>7-8度：房屋破坏，地面裂缝</a:t>
            </a:r>
          </a:p>
        </p:txBody>
      </p:sp>
      <p:pic>
        <p:nvPicPr>
          <p:cNvPr id="165903" name="Picture 1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008438" y="3790950"/>
            <a:ext cx="2663825" cy="190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5904" name="文本框 19"/>
          <p:cNvSpPr>
            <a:spLocks noChangeArrowheads="1"/>
          </p:cNvSpPr>
          <p:nvPr/>
        </p:nvSpPr>
        <p:spPr bwMode="auto">
          <a:xfrm>
            <a:off x="4295775" y="5589588"/>
            <a:ext cx="2017713" cy="1052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400" b="1">
                <a:solidFill>
                  <a:srgbClr val="2B2E30"/>
                </a:solidFill>
                <a:latin typeface="黑体" pitchFamily="49" charset="-122"/>
                <a:ea typeface="黑体" pitchFamily="49" charset="-122"/>
                <a:sym typeface="造字工房悦黑体验版常规体" pitchFamily="2" charset="-122"/>
              </a:rPr>
              <a:t>9-10度：桥梁、水坝损坏、房屋倒塌，地面破坏严重</a:t>
            </a:r>
          </a:p>
        </p:txBody>
      </p:sp>
      <p:pic>
        <p:nvPicPr>
          <p:cNvPr id="165905" name="Picture 1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391400" y="3860800"/>
            <a:ext cx="2665413" cy="177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5906" name="文本框 19"/>
          <p:cNvSpPr>
            <a:spLocks noChangeArrowheads="1"/>
          </p:cNvSpPr>
          <p:nvPr/>
        </p:nvSpPr>
        <p:spPr bwMode="auto">
          <a:xfrm>
            <a:off x="7753350" y="5805488"/>
            <a:ext cx="2016125"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400" b="1">
                <a:solidFill>
                  <a:srgbClr val="2B2E30"/>
                </a:solidFill>
                <a:latin typeface="黑体" pitchFamily="49" charset="-122"/>
                <a:ea typeface="黑体" pitchFamily="49" charset="-122"/>
                <a:sym typeface="造字工房悦黑体验版常规体" pitchFamily="2" charset="-122"/>
              </a:rPr>
              <a:t>11-12度：毁灭性的破坏</a:t>
            </a:r>
            <a:endParaRPr lang="zh-CN" altLang="en-US"/>
          </a:p>
        </p:txBody>
      </p:sp>
      <p:sp>
        <p:nvSpPr>
          <p:cNvPr id="165907" name="文本框 19"/>
          <p:cNvSpPr>
            <a:spLocks noChangeArrowheads="1"/>
          </p:cNvSpPr>
          <p:nvPr/>
        </p:nvSpPr>
        <p:spPr bwMode="auto">
          <a:xfrm>
            <a:off x="10272713" y="2060575"/>
            <a:ext cx="1584325" cy="3384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b="1">
                <a:solidFill>
                  <a:srgbClr val="2B2E30"/>
                </a:solidFill>
                <a:latin typeface="黑体" pitchFamily="49" charset="-122"/>
                <a:ea typeface="黑体" pitchFamily="49" charset="-122"/>
                <a:sym typeface="造字工房悦黑体验版常规体" pitchFamily="2" charset="-122"/>
              </a:rPr>
              <a:t>1960年5月22日下午19点，人类有记录以来最强的9.5级地震在太平洋智利海沟、蒙特港附近海底爆发。</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矩形 3"/>
          <p:cNvSpPr>
            <a:spLocks noChangeArrowheads="1"/>
          </p:cNvSpPr>
          <p:nvPr/>
        </p:nvSpPr>
        <p:spPr bwMode="auto">
          <a:xfrm>
            <a:off x="0" y="260350"/>
            <a:ext cx="1271588" cy="431800"/>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a typeface="造字工房悦黑体验版常规体" pitchFamily="2" charset="-122"/>
            </a:endParaRPr>
          </a:p>
        </p:txBody>
      </p:sp>
      <p:sp>
        <p:nvSpPr>
          <p:cNvPr id="139267" name="矩形 4"/>
          <p:cNvSpPr>
            <a:spLocks noChangeArrowheads="1"/>
          </p:cNvSpPr>
          <p:nvPr/>
        </p:nvSpPr>
        <p:spPr bwMode="auto">
          <a:xfrm>
            <a:off x="1343025" y="260350"/>
            <a:ext cx="73025" cy="431800"/>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a typeface="造字工房悦黑体验版常规体" pitchFamily="2" charset="-122"/>
            </a:endParaRPr>
          </a:p>
        </p:txBody>
      </p:sp>
      <p:sp>
        <p:nvSpPr>
          <p:cNvPr id="139268" name="矩形 5"/>
          <p:cNvSpPr>
            <a:spLocks noChangeArrowheads="1"/>
          </p:cNvSpPr>
          <p:nvPr/>
        </p:nvSpPr>
        <p:spPr bwMode="auto">
          <a:xfrm>
            <a:off x="1481138" y="463550"/>
            <a:ext cx="63500" cy="225425"/>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a typeface="造字工房悦黑体验版常规体" pitchFamily="2" charset="-122"/>
            </a:endParaRPr>
          </a:p>
        </p:txBody>
      </p:sp>
      <p:sp>
        <p:nvSpPr>
          <p:cNvPr id="139269" name="文本框 6"/>
          <p:cNvSpPr>
            <a:spLocks noChangeArrowheads="1"/>
          </p:cNvSpPr>
          <p:nvPr/>
        </p:nvSpPr>
        <p:spPr bwMode="auto">
          <a:xfrm>
            <a:off x="1546225" y="142875"/>
            <a:ext cx="59912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3600" b="1">
                <a:ea typeface="黑体" pitchFamily="49" charset="-122"/>
              </a:rPr>
              <a:t>幼儿园安全工作的基本理念</a:t>
            </a:r>
          </a:p>
        </p:txBody>
      </p:sp>
      <p:pic>
        <p:nvPicPr>
          <p:cNvPr id="139270"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7963" y="1516063"/>
            <a:ext cx="514350" cy="512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9271" name="图片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6688" y="2360613"/>
            <a:ext cx="596900" cy="59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9272" name="图片 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3200" y="3238500"/>
            <a:ext cx="5238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9273" name="图片 1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5425" y="4106863"/>
            <a:ext cx="523875" cy="525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9274" name="图片 2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6688" y="5075238"/>
            <a:ext cx="519112"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9275" name="文本框 21"/>
          <p:cNvSpPr>
            <a:spLocks noChangeArrowheads="1"/>
          </p:cNvSpPr>
          <p:nvPr/>
        </p:nvSpPr>
        <p:spPr bwMode="auto">
          <a:xfrm>
            <a:off x="1095375" y="928688"/>
            <a:ext cx="10429875" cy="577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80000"/>
              </a:lnSpc>
            </a:pPr>
            <a:r>
              <a:rPr lang="zh-CN" altLang="en-US" sz="4800" b="1">
                <a:latin typeface="黑体" pitchFamily="49" charset="-122"/>
                <a:ea typeface="黑体" pitchFamily="49" charset="-122"/>
              </a:rPr>
              <a:t>“一曰防，二曰救，三曰戒。先其未然谓之防，发而止之谓之救，行而责之谓之戒。防为上，救次之，戒为下。”</a:t>
            </a:r>
            <a:r>
              <a:rPr lang="zh-CN" altLang="en-US" sz="1600"/>
              <a:t>在事情没有发生之前未雨绸缪是为预防；事情或其征兆刚出现就及时采取措施加以制止，防止事态扩大是为补救；事情发生后再行责罚教育称为惩戒；预防为上策、补救次之、惩戒为下策。</a:t>
            </a:r>
            <a:endParaRPr lang="zh-CN" altLang="en-US" sz="1600" b="1">
              <a:latin typeface="黑体" pitchFamily="49" charset="-122"/>
              <a:ea typeface="黑体" pitchFamily="49" charset="-122"/>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矩形 3"/>
          <p:cNvSpPr>
            <a:spLocks noChangeArrowheads="1"/>
          </p:cNvSpPr>
          <p:nvPr/>
        </p:nvSpPr>
        <p:spPr bwMode="auto">
          <a:xfrm>
            <a:off x="0" y="260350"/>
            <a:ext cx="1271588" cy="431800"/>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a typeface="造字工房悦黑体验版常规体" pitchFamily="2" charset="-122"/>
            </a:endParaRPr>
          </a:p>
        </p:txBody>
      </p:sp>
      <p:sp>
        <p:nvSpPr>
          <p:cNvPr id="166915" name="矩形 4"/>
          <p:cNvSpPr>
            <a:spLocks noChangeArrowheads="1"/>
          </p:cNvSpPr>
          <p:nvPr/>
        </p:nvSpPr>
        <p:spPr bwMode="auto">
          <a:xfrm>
            <a:off x="1343025" y="260350"/>
            <a:ext cx="73025" cy="431800"/>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a typeface="造字工房悦黑体验版常规体" pitchFamily="2" charset="-122"/>
            </a:endParaRPr>
          </a:p>
        </p:txBody>
      </p:sp>
      <p:sp>
        <p:nvSpPr>
          <p:cNvPr id="166916" name="矩形 5"/>
          <p:cNvSpPr>
            <a:spLocks noChangeArrowheads="1"/>
          </p:cNvSpPr>
          <p:nvPr/>
        </p:nvSpPr>
        <p:spPr bwMode="auto">
          <a:xfrm>
            <a:off x="1481138" y="463550"/>
            <a:ext cx="63500" cy="225425"/>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a typeface="造字工房悦黑体验版常规体" pitchFamily="2" charset="-122"/>
            </a:endParaRPr>
          </a:p>
        </p:txBody>
      </p:sp>
      <p:pic>
        <p:nvPicPr>
          <p:cNvPr id="166917" name="图片 5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3525" y="1628775"/>
            <a:ext cx="676275" cy="67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6918" name="文本框 19"/>
          <p:cNvSpPr>
            <a:spLocks noChangeArrowheads="1"/>
          </p:cNvSpPr>
          <p:nvPr/>
        </p:nvSpPr>
        <p:spPr bwMode="auto">
          <a:xfrm>
            <a:off x="1524000" y="-1588"/>
            <a:ext cx="10360025" cy="822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3200" b="1">
                <a:solidFill>
                  <a:srgbClr val="2B2E30"/>
                </a:solidFill>
                <a:latin typeface="黑体" pitchFamily="49" charset="-122"/>
                <a:ea typeface="黑体" pitchFamily="49" charset="-122"/>
                <a:sym typeface="造字工房悦黑体验版常规体" pitchFamily="2" charset="-122"/>
              </a:rPr>
              <a:t>校园防震减灾安全知识    </a:t>
            </a:r>
            <a:r>
              <a:rPr lang="zh-CN" altLang="en-US" sz="1600" b="1">
                <a:solidFill>
                  <a:srgbClr val="2B2E30"/>
                </a:solidFill>
                <a:latin typeface="黑体" pitchFamily="49" charset="-122"/>
                <a:ea typeface="黑体" pitchFamily="49" charset="-122"/>
                <a:sym typeface="造字工房悦黑体验版常规体" pitchFamily="2" charset="-122"/>
              </a:rPr>
              <a:t>吉林地震局</a:t>
            </a:r>
            <a:endParaRPr lang="zh-CN" altLang="en-US"/>
          </a:p>
        </p:txBody>
      </p:sp>
      <p:pic>
        <p:nvPicPr>
          <p:cNvPr id="166919" name="Picture 7" descr="3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31950" y="765175"/>
            <a:ext cx="9217025" cy="590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矩形 3"/>
          <p:cNvSpPr>
            <a:spLocks noChangeArrowheads="1"/>
          </p:cNvSpPr>
          <p:nvPr/>
        </p:nvSpPr>
        <p:spPr bwMode="auto">
          <a:xfrm>
            <a:off x="0" y="260350"/>
            <a:ext cx="1271588" cy="431800"/>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a typeface="造字工房悦黑体验版常规体" pitchFamily="2" charset="-122"/>
            </a:endParaRPr>
          </a:p>
        </p:txBody>
      </p:sp>
      <p:sp>
        <p:nvSpPr>
          <p:cNvPr id="167939" name="矩形 4"/>
          <p:cNvSpPr>
            <a:spLocks noChangeArrowheads="1"/>
          </p:cNvSpPr>
          <p:nvPr/>
        </p:nvSpPr>
        <p:spPr bwMode="auto">
          <a:xfrm>
            <a:off x="1343025" y="260350"/>
            <a:ext cx="73025" cy="431800"/>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a typeface="造字工房悦黑体验版常规体" pitchFamily="2" charset="-122"/>
            </a:endParaRPr>
          </a:p>
        </p:txBody>
      </p:sp>
      <p:sp>
        <p:nvSpPr>
          <p:cNvPr id="167940" name="矩形 5"/>
          <p:cNvSpPr>
            <a:spLocks noChangeArrowheads="1"/>
          </p:cNvSpPr>
          <p:nvPr/>
        </p:nvSpPr>
        <p:spPr bwMode="auto">
          <a:xfrm>
            <a:off x="1481138" y="463550"/>
            <a:ext cx="63500" cy="225425"/>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a typeface="造字工房悦黑体验版常规体" pitchFamily="2" charset="-122"/>
            </a:endParaRPr>
          </a:p>
        </p:txBody>
      </p:sp>
      <p:pic>
        <p:nvPicPr>
          <p:cNvPr id="167941" name="图片 5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3525" y="1628775"/>
            <a:ext cx="676275" cy="67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7942" name="文本框 19"/>
          <p:cNvSpPr>
            <a:spLocks noChangeArrowheads="1"/>
          </p:cNvSpPr>
          <p:nvPr/>
        </p:nvSpPr>
        <p:spPr bwMode="auto">
          <a:xfrm>
            <a:off x="1524000" y="-1588"/>
            <a:ext cx="10360025" cy="822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3200" b="1">
                <a:solidFill>
                  <a:srgbClr val="2B2E30"/>
                </a:solidFill>
                <a:latin typeface="黑体" pitchFamily="49" charset="-122"/>
                <a:ea typeface="黑体" pitchFamily="49" charset="-122"/>
                <a:sym typeface="造字工房悦黑体验版常规体" pitchFamily="2" charset="-122"/>
              </a:rPr>
              <a:t>校园防震减灾安全知识    </a:t>
            </a:r>
            <a:r>
              <a:rPr lang="zh-CN" altLang="en-US" sz="1600" b="1">
                <a:solidFill>
                  <a:srgbClr val="2B2E30"/>
                </a:solidFill>
                <a:latin typeface="黑体" pitchFamily="49" charset="-122"/>
                <a:ea typeface="黑体" pitchFamily="49" charset="-122"/>
                <a:sym typeface="造字工房悦黑体验版常规体" pitchFamily="2" charset="-122"/>
              </a:rPr>
              <a:t>吉林地震局</a:t>
            </a:r>
            <a:endParaRPr lang="zh-CN" altLang="en-US"/>
          </a:p>
        </p:txBody>
      </p:sp>
      <p:pic>
        <p:nvPicPr>
          <p:cNvPr id="167943" name="Picture 7" descr="4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00150" y="908050"/>
            <a:ext cx="10313988" cy="5942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7944" name="文本框 19"/>
          <p:cNvSpPr>
            <a:spLocks noChangeArrowheads="1"/>
          </p:cNvSpPr>
          <p:nvPr/>
        </p:nvSpPr>
        <p:spPr bwMode="auto">
          <a:xfrm>
            <a:off x="6311900" y="1268413"/>
            <a:ext cx="5689600"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2800" b="1">
                <a:solidFill>
                  <a:srgbClr val="2B2E30"/>
                </a:solidFill>
                <a:latin typeface="黑体" pitchFamily="49" charset="-122"/>
                <a:ea typeface="黑体" pitchFamily="49" charset="-122"/>
                <a:sym typeface="造字工房悦黑体验版常规体" pitchFamily="2" charset="-122"/>
              </a:rPr>
              <a:t>次生灾害重，衍生灾害难以估量</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矩形 3"/>
          <p:cNvSpPr>
            <a:spLocks noChangeArrowheads="1"/>
          </p:cNvSpPr>
          <p:nvPr/>
        </p:nvSpPr>
        <p:spPr bwMode="auto">
          <a:xfrm>
            <a:off x="0" y="260350"/>
            <a:ext cx="1271588" cy="431800"/>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a typeface="造字工房悦黑体验版常规体" pitchFamily="2" charset="-122"/>
            </a:endParaRPr>
          </a:p>
        </p:txBody>
      </p:sp>
      <p:sp>
        <p:nvSpPr>
          <p:cNvPr id="168963" name="矩形 4"/>
          <p:cNvSpPr>
            <a:spLocks noChangeArrowheads="1"/>
          </p:cNvSpPr>
          <p:nvPr/>
        </p:nvSpPr>
        <p:spPr bwMode="auto">
          <a:xfrm>
            <a:off x="1343025" y="260350"/>
            <a:ext cx="73025" cy="431800"/>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a typeface="造字工房悦黑体验版常规体" pitchFamily="2" charset="-122"/>
            </a:endParaRPr>
          </a:p>
        </p:txBody>
      </p:sp>
      <p:sp>
        <p:nvSpPr>
          <p:cNvPr id="168964" name="矩形 5"/>
          <p:cNvSpPr>
            <a:spLocks noChangeArrowheads="1"/>
          </p:cNvSpPr>
          <p:nvPr/>
        </p:nvSpPr>
        <p:spPr bwMode="auto">
          <a:xfrm>
            <a:off x="1481138" y="463550"/>
            <a:ext cx="63500" cy="225425"/>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a typeface="造字工房悦黑体验版常规体" pitchFamily="2" charset="-122"/>
            </a:endParaRPr>
          </a:p>
        </p:txBody>
      </p:sp>
      <p:pic>
        <p:nvPicPr>
          <p:cNvPr id="168965" name="图片 5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3525" y="1628775"/>
            <a:ext cx="676275" cy="67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8966" name="Picture 6" descr="5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5688" y="836613"/>
            <a:ext cx="10367962" cy="596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8967" name="文本框 19"/>
          <p:cNvSpPr>
            <a:spLocks noChangeArrowheads="1"/>
          </p:cNvSpPr>
          <p:nvPr/>
        </p:nvSpPr>
        <p:spPr bwMode="auto">
          <a:xfrm>
            <a:off x="9769475" y="695325"/>
            <a:ext cx="1727200" cy="393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2800" b="1">
                <a:solidFill>
                  <a:srgbClr val="2B2E30"/>
                </a:solidFill>
                <a:latin typeface="黑体" pitchFamily="49" charset="-122"/>
                <a:ea typeface="黑体" pitchFamily="49" charset="-122"/>
                <a:sym typeface="造字工房悦黑体验版常规体" pitchFamily="2" charset="-122"/>
              </a:rPr>
              <a:t>中国是全球地震灾害最严重的国家之一（20世纪）</a:t>
            </a:r>
          </a:p>
        </p:txBody>
      </p:sp>
      <p:sp>
        <p:nvSpPr>
          <p:cNvPr id="168968" name="文本框 19"/>
          <p:cNvSpPr>
            <a:spLocks noChangeArrowheads="1"/>
          </p:cNvSpPr>
          <p:nvPr/>
        </p:nvSpPr>
        <p:spPr bwMode="auto">
          <a:xfrm>
            <a:off x="1524000" y="-1588"/>
            <a:ext cx="7381875" cy="822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3200" b="1">
                <a:solidFill>
                  <a:srgbClr val="2B2E30"/>
                </a:solidFill>
                <a:latin typeface="黑体" pitchFamily="49" charset="-122"/>
                <a:ea typeface="黑体" pitchFamily="49" charset="-122"/>
                <a:sym typeface="造字工房悦黑体验版常规体" pitchFamily="2" charset="-122"/>
              </a:rPr>
              <a:t>校园防震减灾安全知识    </a:t>
            </a:r>
            <a:r>
              <a:rPr lang="zh-CN" altLang="en-US" sz="1600" b="1">
                <a:solidFill>
                  <a:srgbClr val="2B2E30"/>
                </a:solidFill>
                <a:latin typeface="黑体" pitchFamily="49" charset="-122"/>
                <a:ea typeface="黑体" pitchFamily="49" charset="-122"/>
                <a:sym typeface="造字工房悦黑体验版常规体" pitchFamily="2" charset="-122"/>
              </a:rPr>
              <a:t>吉林地震局</a:t>
            </a:r>
            <a:endParaRPr lang="zh-CN" altLang="en-US"/>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9986" name="Picture 2" descr="6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84250" y="838200"/>
            <a:ext cx="10464800" cy="5975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9987" name="矩形 3"/>
          <p:cNvSpPr>
            <a:spLocks noChangeArrowheads="1"/>
          </p:cNvSpPr>
          <p:nvPr/>
        </p:nvSpPr>
        <p:spPr bwMode="auto">
          <a:xfrm>
            <a:off x="0" y="260350"/>
            <a:ext cx="1271588" cy="431800"/>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a typeface="造字工房悦黑体验版常规体" pitchFamily="2" charset="-122"/>
            </a:endParaRPr>
          </a:p>
        </p:txBody>
      </p:sp>
      <p:sp>
        <p:nvSpPr>
          <p:cNvPr id="169988" name="矩形 4"/>
          <p:cNvSpPr>
            <a:spLocks noChangeArrowheads="1"/>
          </p:cNvSpPr>
          <p:nvPr/>
        </p:nvSpPr>
        <p:spPr bwMode="auto">
          <a:xfrm>
            <a:off x="1343025" y="260350"/>
            <a:ext cx="73025" cy="431800"/>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a typeface="造字工房悦黑体验版常规体" pitchFamily="2" charset="-122"/>
            </a:endParaRPr>
          </a:p>
        </p:txBody>
      </p:sp>
      <p:sp>
        <p:nvSpPr>
          <p:cNvPr id="169989" name="矩形 5"/>
          <p:cNvSpPr>
            <a:spLocks noChangeArrowheads="1"/>
          </p:cNvSpPr>
          <p:nvPr/>
        </p:nvSpPr>
        <p:spPr bwMode="auto">
          <a:xfrm>
            <a:off x="1481138" y="463550"/>
            <a:ext cx="63500" cy="225425"/>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a typeface="造字工房悦黑体验版常规体" pitchFamily="2" charset="-122"/>
            </a:endParaRPr>
          </a:p>
        </p:txBody>
      </p:sp>
      <p:pic>
        <p:nvPicPr>
          <p:cNvPr id="169990" name="图片 5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3525" y="1628775"/>
            <a:ext cx="676275" cy="67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9991" name="文本框 19"/>
          <p:cNvSpPr>
            <a:spLocks noChangeArrowheads="1"/>
          </p:cNvSpPr>
          <p:nvPr/>
        </p:nvSpPr>
        <p:spPr bwMode="auto">
          <a:xfrm>
            <a:off x="1524000" y="-1588"/>
            <a:ext cx="7381875" cy="822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3200" b="1">
                <a:solidFill>
                  <a:srgbClr val="2B2E30"/>
                </a:solidFill>
                <a:latin typeface="黑体" pitchFamily="49" charset="-122"/>
                <a:ea typeface="黑体" pitchFamily="49" charset="-122"/>
                <a:sym typeface="造字工房悦黑体验版常规体" pitchFamily="2" charset="-122"/>
              </a:rPr>
              <a:t>校园防震减灾安全知识    </a:t>
            </a:r>
            <a:r>
              <a:rPr lang="zh-CN" altLang="en-US" sz="1600" b="1">
                <a:solidFill>
                  <a:srgbClr val="2B2E30"/>
                </a:solidFill>
                <a:latin typeface="黑体" pitchFamily="49" charset="-122"/>
                <a:ea typeface="黑体" pitchFamily="49" charset="-122"/>
                <a:sym typeface="造字工房悦黑体验版常规体" pitchFamily="2" charset="-122"/>
              </a:rPr>
              <a:t>吉林地震局</a:t>
            </a:r>
            <a:endParaRPr lang="zh-CN" altLang="en-US"/>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矩形 3"/>
          <p:cNvSpPr>
            <a:spLocks noChangeArrowheads="1"/>
          </p:cNvSpPr>
          <p:nvPr/>
        </p:nvSpPr>
        <p:spPr bwMode="auto">
          <a:xfrm>
            <a:off x="0" y="260350"/>
            <a:ext cx="1271588" cy="431800"/>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a typeface="造字工房悦黑体验版常规体" pitchFamily="2" charset="-122"/>
            </a:endParaRPr>
          </a:p>
        </p:txBody>
      </p:sp>
      <p:sp>
        <p:nvSpPr>
          <p:cNvPr id="171011" name="矩形 4"/>
          <p:cNvSpPr>
            <a:spLocks noChangeArrowheads="1"/>
          </p:cNvSpPr>
          <p:nvPr/>
        </p:nvSpPr>
        <p:spPr bwMode="auto">
          <a:xfrm>
            <a:off x="1343025" y="260350"/>
            <a:ext cx="73025" cy="431800"/>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a typeface="造字工房悦黑体验版常规体" pitchFamily="2" charset="-122"/>
            </a:endParaRPr>
          </a:p>
        </p:txBody>
      </p:sp>
      <p:sp>
        <p:nvSpPr>
          <p:cNvPr id="171012" name="矩形 5"/>
          <p:cNvSpPr>
            <a:spLocks noChangeArrowheads="1"/>
          </p:cNvSpPr>
          <p:nvPr/>
        </p:nvSpPr>
        <p:spPr bwMode="auto">
          <a:xfrm>
            <a:off x="1481138" y="463550"/>
            <a:ext cx="63500" cy="225425"/>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a typeface="造字工房悦黑体验版常规体" pitchFamily="2" charset="-122"/>
            </a:endParaRPr>
          </a:p>
        </p:txBody>
      </p:sp>
      <p:pic>
        <p:nvPicPr>
          <p:cNvPr id="171013" name="图片 5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3525" y="1628775"/>
            <a:ext cx="676275" cy="67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1014" name="文本框 19"/>
          <p:cNvSpPr>
            <a:spLocks noChangeArrowheads="1"/>
          </p:cNvSpPr>
          <p:nvPr/>
        </p:nvSpPr>
        <p:spPr bwMode="auto">
          <a:xfrm>
            <a:off x="9696450" y="1270000"/>
            <a:ext cx="2124075" cy="425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2600" b="1">
                <a:solidFill>
                  <a:srgbClr val="2B2E30"/>
                </a:solidFill>
                <a:latin typeface="黑体" pitchFamily="49" charset="-122"/>
                <a:ea typeface="黑体" pitchFamily="49" charset="-122"/>
                <a:sym typeface="造字工房悦黑体验版常规体" pitchFamily="2" charset="-122"/>
              </a:rPr>
              <a:t>吉林历史上，曾有过多次中强地震发生，最大地震为1119年的前郭6.8级地震。</a:t>
            </a:r>
          </a:p>
        </p:txBody>
      </p:sp>
      <p:pic>
        <p:nvPicPr>
          <p:cNvPr id="171015" name="Picture 7" descr="7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71588" y="765175"/>
            <a:ext cx="8243887" cy="6010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1016" name="文本框 19"/>
          <p:cNvSpPr>
            <a:spLocks noChangeArrowheads="1"/>
          </p:cNvSpPr>
          <p:nvPr/>
        </p:nvSpPr>
        <p:spPr bwMode="auto">
          <a:xfrm>
            <a:off x="1524000" y="-1588"/>
            <a:ext cx="7381875" cy="822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3200" b="1">
                <a:solidFill>
                  <a:srgbClr val="2B2E30"/>
                </a:solidFill>
                <a:latin typeface="黑体" pitchFamily="49" charset="-122"/>
                <a:ea typeface="黑体" pitchFamily="49" charset="-122"/>
                <a:sym typeface="造字工房悦黑体验版常规体" pitchFamily="2" charset="-122"/>
              </a:rPr>
              <a:t>校园防震减灾安全知识    </a:t>
            </a:r>
            <a:r>
              <a:rPr lang="zh-CN" altLang="en-US" sz="1600" b="1">
                <a:solidFill>
                  <a:srgbClr val="2B2E30"/>
                </a:solidFill>
                <a:latin typeface="黑体" pitchFamily="49" charset="-122"/>
                <a:ea typeface="黑体" pitchFamily="49" charset="-122"/>
                <a:sym typeface="造字工房悦黑体验版常规体" pitchFamily="2" charset="-122"/>
              </a:rPr>
              <a:t>吉林地震局</a:t>
            </a:r>
            <a:endParaRPr lang="zh-CN" altLang="en-US"/>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矩形 3"/>
          <p:cNvSpPr>
            <a:spLocks noChangeArrowheads="1"/>
          </p:cNvSpPr>
          <p:nvPr/>
        </p:nvSpPr>
        <p:spPr bwMode="auto">
          <a:xfrm>
            <a:off x="0" y="260350"/>
            <a:ext cx="1271588" cy="431800"/>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a typeface="造字工房悦黑体验版常规体" pitchFamily="2" charset="-122"/>
            </a:endParaRPr>
          </a:p>
        </p:txBody>
      </p:sp>
      <p:sp>
        <p:nvSpPr>
          <p:cNvPr id="172035" name="矩形 4"/>
          <p:cNvSpPr>
            <a:spLocks noChangeArrowheads="1"/>
          </p:cNvSpPr>
          <p:nvPr/>
        </p:nvSpPr>
        <p:spPr bwMode="auto">
          <a:xfrm>
            <a:off x="1343025" y="260350"/>
            <a:ext cx="73025" cy="431800"/>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a typeface="造字工房悦黑体验版常规体" pitchFamily="2" charset="-122"/>
            </a:endParaRPr>
          </a:p>
        </p:txBody>
      </p:sp>
      <p:sp>
        <p:nvSpPr>
          <p:cNvPr id="172036" name="矩形 5"/>
          <p:cNvSpPr>
            <a:spLocks noChangeArrowheads="1"/>
          </p:cNvSpPr>
          <p:nvPr/>
        </p:nvSpPr>
        <p:spPr bwMode="auto">
          <a:xfrm>
            <a:off x="1481138" y="463550"/>
            <a:ext cx="63500" cy="225425"/>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a typeface="造字工房悦黑体验版常规体" pitchFamily="2" charset="-122"/>
            </a:endParaRPr>
          </a:p>
        </p:txBody>
      </p:sp>
      <p:pic>
        <p:nvPicPr>
          <p:cNvPr id="172037" name="图片 5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3525" y="1628775"/>
            <a:ext cx="676275" cy="67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2038" name="文本框 19"/>
          <p:cNvSpPr>
            <a:spLocks noChangeArrowheads="1"/>
          </p:cNvSpPr>
          <p:nvPr/>
        </p:nvSpPr>
        <p:spPr bwMode="auto">
          <a:xfrm>
            <a:off x="1524000" y="-1588"/>
            <a:ext cx="7381875" cy="822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3200" b="1">
                <a:solidFill>
                  <a:srgbClr val="2B2E30"/>
                </a:solidFill>
                <a:latin typeface="黑体" pitchFamily="49" charset="-122"/>
                <a:ea typeface="黑体" pitchFamily="49" charset="-122"/>
                <a:sym typeface="造字工房悦黑体验版常规体" pitchFamily="2" charset="-122"/>
              </a:rPr>
              <a:t>校园防震减灾安全知识    </a:t>
            </a:r>
            <a:r>
              <a:rPr lang="zh-CN" altLang="en-US" sz="1600" b="1">
                <a:solidFill>
                  <a:srgbClr val="2B2E30"/>
                </a:solidFill>
                <a:latin typeface="黑体" pitchFamily="49" charset="-122"/>
                <a:ea typeface="黑体" pitchFamily="49" charset="-122"/>
                <a:sym typeface="造字工房悦黑体验版常规体" pitchFamily="2" charset="-122"/>
              </a:rPr>
              <a:t>吉林地震局</a:t>
            </a:r>
            <a:endParaRPr lang="zh-CN" altLang="en-US"/>
          </a:p>
        </p:txBody>
      </p:sp>
      <p:sp>
        <p:nvSpPr>
          <p:cNvPr id="172039" name="文本框 19"/>
          <p:cNvSpPr>
            <a:spLocks noChangeArrowheads="1"/>
          </p:cNvSpPr>
          <p:nvPr/>
        </p:nvSpPr>
        <p:spPr bwMode="auto">
          <a:xfrm>
            <a:off x="1271588" y="1773238"/>
            <a:ext cx="10234612" cy="3382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3600" b="1">
                <a:solidFill>
                  <a:srgbClr val="2B2E30"/>
                </a:solidFill>
                <a:latin typeface="黑体" pitchFamily="49" charset="-122"/>
                <a:ea typeface="黑体" pitchFamily="49" charset="-122"/>
                <a:sym typeface="造字工房悦黑体验版常规体" pitchFamily="2" charset="-122"/>
              </a:rPr>
              <a:t>    吉林省历史曾多次发生中强地震，具有发生破坏性地震的构造背景。</a:t>
            </a:r>
          </a:p>
          <a:p>
            <a:pPr>
              <a:lnSpc>
                <a:spcPct val="150000"/>
              </a:lnSpc>
            </a:pPr>
            <a:r>
              <a:rPr lang="zh-CN" altLang="en-US" sz="3600" b="1">
                <a:solidFill>
                  <a:srgbClr val="2B2E30"/>
                </a:solidFill>
                <a:latin typeface="黑体" pitchFamily="49" charset="-122"/>
                <a:ea typeface="黑体" pitchFamily="49" charset="-122"/>
                <a:sym typeface="造字工房悦黑体验版常规体" pitchFamily="2" charset="-122"/>
              </a:rPr>
              <a:t>    自2006年乾安5.0地震后，省内地震活动处于有起伏的增强，仍存在发生5级以上地震的可能！</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矩形 3"/>
          <p:cNvSpPr>
            <a:spLocks noChangeArrowheads="1"/>
          </p:cNvSpPr>
          <p:nvPr/>
        </p:nvSpPr>
        <p:spPr bwMode="auto">
          <a:xfrm>
            <a:off x="0" y="260350"/>
            <a:ext cx="1271588" cy="431800"/>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a typeface="造字工房悦黑体验版常规体" pitchFamily="2" charset="-122"/>
            </a:endParaRPr>
          </a:p>
        </p:txBody>
      </p:sp>
      <p:sp>
        <p:nvSpPr>
          <p:cNvPr id="173059" name="矩形 4"/>
          <p:cNvSpPr>
            <a:spLocks noChangeArrowheads="1"/>
          </p:cNvSpPr>
          <p:nvPr/>
        </p:nvSpPr>
        <p:spPr bwMode="auto">
          <a:xfrm>
            <a:off x="1343025" y="260350"/>
            <a:ext cx="73025" cy="431800"/>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a typeface="造字工房悦黑体验版常规体" pitchFamily="2" charset="-122"/>
            </a:endParaRPr>
          </a:p>
        </p:txBody>
      </p:sp>
      <p:sp>
        <p:nvSpPr>
          <p:cNvPr id="173060" name="矩形 5"/>
          <p:cNvSpPr>
            <a:spLocks noChangeArrowheads="1"/>
          </p:cNvSpPr>
          <p:nvPr/>
        </p:nvSpPr>
        <p:spPr bwMode="auto">
          <a:xfrm>
            <a:off x="1481138" y="463550"/>
            <a:ext cx="63500" cy="225425"/>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a typeface="造字工房悦黑体验版常规体" pitchFamily="2" charset="-122"/>
            </a:endParaRPr>
          </a:p>
        </p:txBody>
      </p:sp>
      <p:pic>
        <p:nvPicPr>
          <p:cNvPr id="173061" name="图片 5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3525" y="1628775"/>
            <a:ext cx="676275" cy="67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3062" name="文本框 19"/>
          <p:cNvSpPr>
            <a:spLocks noChangeArrowheads="1"/>
          </p:cNvSpPr>
          <p:nvPr/>
        </p:nvSpPr>
        <p:spPr bwMode="auto">
          <a:xfrm>
            <a:off x="1524000" y="-1588"/>
            <a:ext cx="7381875" cy="822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3200" b="1">
                <a:solidFill>
                  <a:srgbClr val="2B2E30"/>
                </a:solidFill>
                <a:latin typeface="黑体" pitchFamily="49" charset="-122"/>
                <a:ea typeface="黑体" pitchFamily="49" charset="-122"/>
                <a:sym typeface="造字工房悦黑体验版常规体" pitchFamily="2" charset="-122"/>
              </a:rPr>
              <a:t>校园防震减灾安全知识    </a:t>
            </a:r>
            <a:r>
              <a:rPr lang="zh-CN" altLang="en-US" sz="1600" b="1">
                <a:solidFill>
                  <a:srgbClr val="2B2E30"/>
                </a:solidFill>
                <a:latin typeface="黑体" pitchFamily="49" charset="-122"/>
                <a:ea typeface="黑体" pitchFamily="49" charset="-122"/>
                <a:sym typeface="造字工房悦黑体验版常规体" pitchFamily="2" charset="-122"/>
              </a:rPr>
              <a:t>吉林地震局</a:t>
            </a:r>
            <a:endParaRPr lang="zh-CN" altLang="en-US"/>
          </a:p>
        </p:txBody>
      </p:sp>
      <p:sp>
        <p:nvSpPr>
          <p:cNvPr id="173063" name="文本框 19"/>
          <p:cNvSpPr>
            <a:spLocks noChangeArrowheads="1"/>
          </p:cNvSpPr>
          <p:nvPr/>
        </p:nvSpPr>
        <p:spPr bwMode="auto">
          <a:xfrm>
            <a:off x="1127125" y="1054100"/>
            <a:ext cx="10452100" cy="548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3600" b="1">
                <a:solidFill>
                  <a:srgbClr val="2B2E30"/>
                </a:solidFill>
                <a:latin typeface="黑体" pitchFamily="49" charset="-122"/>
                <a:ea typeface="黑体" pitchFamily="49" charset="-122"/>
                <a:sym typeface="造字工房悦黑体验版常规体" pitchFamily="2" charset="-122"/>
              </a:rPr>
              <a:t>防震减灾总体思路：</a:t>
            </a:r>
            <a:r>
              <a:rPr lang="zh-CN" altLang="en-US" sz="3600" b="1">
                <a:solidFill>
                  <a:schemeClr val="hlink"/>
                </a:solidFill>
                <a:latin typeface="黑体" pitchFamily="49" charset="-122"/>
                <a:ea typeface="黑体" pitchFamily="49" charset="-122"/>
                <a:sym typeface="造字工房悦黑体验版常规体" pitchFamily="2" charset="-122"/>
              </a:rPr>
              <a:t>预防为主，防御与救助相结合</a:t>
            </a:r>
          </a:p>
          <a:p>
            <a:pPr>
              <a:lnSpc>
                <a:spcPct val="150000"/>
              </a:lnSpc>
            </a:pPr>
            <a:r>
              <a:rPr lang="zh-CN" altLang="en-US" sz="3600" b="1">
                <a:solidFill>
                  <a:srgbClr val="2B2E30"/>
                </a:solidFill>
                <a:latin typeface="黑体" pitchFamily="49" charset="-122"/>
                <a:ea typeface="黑体" pitchFamily="49" charset="-122"/>
                <a:sym typeface="造字工房悦黑体验版常规体" pitchFamily="2" charset="-122"/>
              </a:rPr>
              <a:t>地震监测预报</a:t>
            </a:r>
            <a:r>
              <a:rPr lang="zh-CN" altLang="en-US" sz="1600" b="1">
                <a:solidFill>
                  <a:srgbClr val="2B2E30"/>
                </a:solidFill>
                <a:latin typeface="黑体" pitchFamily="49" charset="-122"/>
                <a:ea typeface="黑体" pitchFamily="49" charset="-122"/>
                <a:sym typeface="造字工房悦黑体验版常规体" pitchFamily="2" charset="-122"/>
              </a:rPr>
              <a:t>自上世纪70年代以来，我国已成功预报了十几次破坏性震，如1974年海城地震等，但也漏报了相当数量地震，如唐山、汶川大地震。我国的地震预报水平还将长期处于探索和经验积累阶段，目前只能在一定条件下，对某些类型的地震，作出一定程度的短期和临震预报，地震预报仍是国际科学难题</a:t>
            </a:r>
          </a:p>
          <a:p>
            <a:pPr>
              <a:lnSpc>
                <a:spcPct val="150000"/>
              </a:lnSpc>
            </a:pPr>
            <a:r>
              <a:rPr lang="zh-CN" altLang="en-US" sz="3600" b="1">
                <a:solidFill>
                  <a:srgbClr val="2B2E30"/>
                </a:solidFill>
                <a:latin typeface="黑体" pitchFamily="49" charset="-122"/>
                <a:ea typeface="黑体" pitchFamily="49" charset="-122"/>
                <a:sym typeface="造字工房悦黑体验版常规体" pitchFamily="2" charset="-122"/>
              </a:rPr>
              <a:t>震灾预防：</a:t>
            </a:r>
          </a:p>
          <a:p>
            <a:pPr>
              <a:lnSpc>
                <a:spcPct val="150000"/>
              </a:lnSpc>
            </a:pPr>
            <a:r>
              <a:rPr lang="zh-CN" altLang="en-US" sz="1600" b="1">
                <a:solidFill>
                  <a:srgbClr val="2B2E30"/>
                </a:solidFill>
                <a:latin typeface="黑体" pitchFamily="49" charset="-122"/>
                <a:ea typeface="黑体" pitchFamily="49" charset="-122"/>
                <a:sym typeface="造字工房悦黑体验版常规体" pitchFamily="2" charset="-122"/>
              </a:rPr>
              <a:t>1.地上搞结实、地下搞清楚，建筑物应当严格按照国家法律和标准进行建设，要了解学校教学和生活主要建筑的抗震性能。</a:t>
            </a:r>
          </a:p>
          <a:p>
            <a:pPr>
              <a:lnSpc>
                <a:spcPct val="150000"/>
              </a:lnSpc>
            </a:pPr>
            <a:r>
              <a:rPr lang="zh-CN" altLang="en-US" sz="1600" b="1">
                <a:solidFill>
                  <a:srgbClr val="2B2E30"/>
                </a:solidFill>
                <a:latin typeface="黑体" pitchFamily="49" charset="-122"/>
                <a:ea typeface="黑体" pitchFamily="49" charset="-122"/>
                <a:sym typeface="造字工房悦黑体验版常规体" pitchFamily="2" charset="-122"/>
              </a:rPr>
              <a:t>2.制定地震应急预案发生破坏性地震时，按方案展开应急救援活动。</a:t>
            </a:r>
          </a:p>
          <a:p>
            <a:pPr>
              <a:lnSpc>
                <a:spcPct val="150000"/>
              </a:lnSpc>
            </a:pPr>
            <a:r>
              <a:rPr lang="zh-CN" altLang="en-US" sz="1600" b="1">
                <a:solidFill>
                  <a:srgbClr val="2B2E30"/>
                </a:solidFill>
                <a:latin typeface="黑体" pitchFamily="49" charset="-122"/>
                <a:ea typeface="黑体" pitchFamily="49" charset="-122"/>
                <a:sym typeface="造字工房悦黑体验版常规体" pitchFamily="2" charset="-122"/>
              </a:rPr>
              <a:t>3.地震应急演练适时组织儿童进行地震应急演练</a:t>
            </a:r>
          </a:p>
          <a:p>
            <a:pPr>
              <a:lnSpc>
                <a:spcPct val="150000"/>
              </a:lnSpc>
            </a:pPr>
            <a:r>
              <a:rPr lang="zh-CN" altLang="en-US" sz="1600" b="1">
                <a:solidFill>
                  <a:srgbClr val="2B2E30"/>
                </a:solidFill>
                <a:latin typeface="黑体" pitchFamily="49" charset="-122"/>
                <a:ea typeface="黑体" pitchFamily="49" charset="-122"/>
                <a:sym typeface="造字工房悦黑体验版常规体" pitchFamily="2" charset="-122"/>
              </a:rPr>
              <a:t>  促进教职员工熟悉地震预案</a:t>
            </a:r>
          </a:p>
          <a:p>
            <a:pPr>
              <a:lnSpc>
                <a:spcPct val="150000"/>
              </a:lnSpc>
            </a:pPr>
            <a:r>
              <a:rPr lang="zh-CN" altLang="en-US" sz="1600" b="1">
                <a:solidFill>
                  <a:srgbClr val="2B2E30"/>
                </a:solidFill>
                <a:latin typeface="黑体" pitchFamily="49" charset="-122"/>
                <a:ea typeface="黑体" pitchFamily="49" charset="-122"/>
                <a:sym typeface="造字工房悦黑体验版常规体" pitchFamily="2" charset="-122"/>
              </a:rPr>
              <a:t>  检验地震应急预案的科学性和可操作性</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82" name="Picture 2" descr="8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55688" y="973138"/>
            <a:ext cx="10945812" cy="5878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083" name="矩形 3"/>
          <p:cNvSpPr>
            <a:spLocks noChangeArrowheads="1"/>
          </p:cNvSpPr>
          <p:nvPr/>
        </p:nvSpPr>
        <p:spPr bwMode="auto">
          <a:xfrm>
            <a:off x="0" y="260350"/>
            <a:ext cx="1271588" cy="431800"/>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a typeface="造字工房悦黑体验版常规体" pitchFamily="2" charset="-122"/>
            </a:endParaRPr>
          </a:p>
        </p:txBody>
      </p:sp>
      <p:sp>
        <p:nvSpPr>
          <p:cNvPr id="174084" name="矩形 4"/>
          <p:cNvSpPr>
            <a:spLocks noChangeArrowheads="1"/>
          </p:cNvSpPr>
          <p:nvPr/>
        </p:nvSpPr>
        <p:spPr bwMode="auto">
          <a:xfrm>
            <a:off x="1343025" y="260350"/>
            <a:ext cx="73025" cy="431800"/>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a typeface="造字工房悦黑体验版常规体" pitchFamily="2" charset="-122"/>
            </a:endParaRPr>
          </a:p>
        </p:txBody>
      </p:sp>
      <p:sp>
        <p:nvSpPr>
          <p:cNvPr id="174085" name="矩形 5"/>
          <p:cNvSpPr>
            <a:spLocks noChangeArrowheads="1"/>
          </p:cNvSpPr>
          <p:nvPr/>
        </p:nvSpPr>
        <p:spPr bwMode="auto">
          <a:xfrm>
            <a:off x="1481138" y="463550"/>
            <a:ext cx="63500" cy="225425"/>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a typeface="造字工房悦黑体验版常规体" pitchFamily="2" charset="-122"/>
            </a:endParaRPr>
          </a:p>
        </p:txBody>
      </p:sp>
      <p:pic>
        <p:nvPicPr>
          <p:cNvPr id="174086" name="图片 5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2088" y="908050"/>
            <a:ext cx="676275" cy="67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087" name="文本框 19"/>
          <p:cNvSpPr>
            <a:spLocks noChangeArrowheads="1"/>
          </p:cNvSpPr>
          <p:nvPr/>
        </p:nvSpPr>
        <p:spPr bwMode="auto">
          <a:xfrm>
            <a:off x="1524000" y="-1588"/>
            <a:ext cx="7381875" cy="822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3200" b="1">
                <a:solidFill>
                  <a:srgbClr val="2B2E30"/>
                </a:solidFill>
                <a:latin typeface="黑体" pitchFamily="49" charset="-122"/>
                <a:ea typeface="黑体" pitchFamily="49" charset="-122"/>
                <a:sym typeface="造字工房悦黑体验版常规体" pitchFamily="2" charset="-122"/>
              </a:rPr>
              <a:t>校园防震减灾安全知识    </a:t>
            </a:r>
            <a:r>
              <a:rPr lang="zh-CN" altLang="en-US" sz="1600" b="1">
                <a:solidFill>
                  <a:srgbClr val="2B2E30"/>
                </a:solidFill>
                <a:latin typeface="黑体" pitchFamily="49" charset="-122"/>
                <a:ea typeface="黑体" pitchFamily="49" charset="-122"/>
                <a:sym typeface="造字工房悦黑体验版常规体" pitchFamily="2" charset="-122"/>
              </a:rPr>
              <a:t>吉林地震局</a:t>
            </a:r>
            <a:endParaRPr lang="zh-CN" altLang="en-US"/>
          </a:p>
        </p:txBody>
      </p:sp>
      <p:sp>
        <p:nvSpPr>
          <p:cNvPr id="174088" name="文本框 19"/>
          <p:cNvSpPr>
            <a:spLocks noChangeArrowheads="1"/>
          </p:cNvSpPr>
          <p:nvPr/>
        </p:nvSpPr>
        <p:spPr bwMode="auto">
          <a:xfrm>
            <a:off x="192088" y="1844675"/>
            <a:ext cx="1008062" cy="4532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90000"/>
              </a:lnSpc>
            </a:pPr>
            <a:r>
              <a:rPr lang="zh-CN" altLang="en-US" sz="3600" b="1">
                <a:latin typeface="黑体" pitchFamily="49" charset="-122"/>
                <a:ea typeface="黑体" pitchFamily="49" charset="-122"/>
                <a:sym typeface="造字工房悦黑体验版常规体" pitchFamily="2" charset="-122"/>
              </a:rPr>
              <a:t>地震避险与救援时间</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矩形 3"/>
          <p:cNvSpPr>
            <a:spLocks noChangeArrowheads="1"/>
          </p:cNvSpPr>
          <p:nvPr/>
        </p:nvSpPr>
        <p:spPr bwMode="auto">
          <a:xfrm>
            <a:off x="0" y="260350"/>
            <a:ext cx="1271588" cy="431800"/>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a typeface="造字工房悦黑体验版常规体" pitchFamily="2" charset="-122"/>
            </a:endParaRPr>
          </a:p>
        </p:txBody>
      </p:sp>
      <p:sp>
        <p:nvSpPr>
          <p:cNvPr id="175107" name="矩形 4"/>
          <p:cNvSpPr>
            <a:spLocks noChangeArrowheads="1"/>
          </p:cNvSpPr>
          <p:nvPr/>
        </p:nvSpPr>
        <p:spPr bwMode="auto">
          <a:xfrm>
            <a:off x="1343025" y="260350"/>
            <a:ext cx="73025" cy="431800"/>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a typeface="造字工房悦黑体验版常规体" pitchFamily="2" charset="-122"/>
            </a:endParaRPr>
          </a:p>
        </p:txBody>
      </p:sp>
      <p:sp>
        <p:nvSpPr>
          <p:cNvPr id="175108" name="矩形 5"/>
          <p:cNvSpPr>
            <a:spLocks noChangeArrowheads="1"/>
          </p:cNvSpPr>
          <p:nvPr/>
        </p:nvSpPr>
        <p:spPr bwMode="auto">
          <a:xfrm>
            <a:off x="1481138" y="463550"/>
            <a:ext cx="63500" cy="225425"/>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a typeface="造字工房悦黑体验版常规体" pitchFamily="2" charset="-122"/>
            </a:endParaRPr>
          </a:p>
        </p:txBody>
      </p:sp>
      <p:pic>
        <p:nvPicPr>
          <p:cNvPr id="175109" name="图片 5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36313" y="333375"/>
            <a:ext cx="676275" cy="67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5110" name="文本框 19"/>
          <p:cNvSpPr>
            <a:spLocks noChangeArrowheads="1"/>
          </p:cNvSpPr>
          <p:nvPr/>
        </p:nvSpPr>
        <p:spPr bwMode="auto">
          <a:xfrm>
            <a:off x="1524000" y="-1588"/>
            <a:ext cx="7381875" cy="822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3200" b="1">
                <a:solidFill>
                  <a:srgbClr val="2B2E30"/>
                </a:solidFill>
                <a:latin typeface="黑体" pitchFamily="49" charset="-122"/>
                <a:ea typeface="黑体" pitchFamily="49" charset="-122"/>
                <a:sym typeface="造字工房悦黑体验版常规体" pitchFamily="2" charset="-122"/>
              </a:rPr>
              <a:t>校园防震减灾安全知识    </a:t>
            </a:r>
            <a:r>
              <a:rPr lang="zh-CN" altLang="en-US" sz="1600" b="1">
                <a:solidFill>
                  <a:srgbClr val="2B2E30"/>
                </a:solidFill>
                <a:latin typeface="黑体" pitchFamily="49" charset="-122"/>
                <a:ea typeface="黑体" pitchFamily="49" charset="-122"/>
                <a:sym typeface="造字工房悦黑体验版常规体" pitchFamily="2" charset="-122"/>
              </a:rPr>
              <a:t>吉林地震局</a:t>
            </a:r>
            <a:endParaRPr lang="zh-CN" altLang="en-US"/>
          </a:p>
        </p:txBody>
      </p:sp>
      <p:pic>
        <p:nvPicPr>
          <p:cNvPr id="175111" name="Picture 7" descr="9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557338"/>
            <a:ext cx="8688388" cy="530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5112" name="Picture 8" descr="10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84700" y="1557338"/>
            <a:ext cx="7585075" cy="528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矩形 3"/>
          <p:cNvSpPr>
            <a:spLocks noChangeArrowheads="1"/>
          </p:cNvSpPr>
          <p:nvPr/>
        </p:nvSpPr>
        <p:spPr bwMode="auto">
          <a:xfrm>
            <a:off x="0" y="260350"/>
            <a:ext cx="1271588" cy="431800"/>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a typeface="造字工房悦黑体验版常规体" pitchFamily="2" charset="-122"/>
            </a:endParaRPr>
          </a:p>
        </p:txBody>
      </p:sp>
      <p:sp>
        <p:nvSpPr>
          <p:cNvPr id="176131" name="矩形 4"/>
          <p:cNvSpPr>
            <a:spLocks noChangeArrowheads="1"/>
          </p:cNvSpPr>
          <p:nvPr/>
        </p:nvSpPr>
        <p:spPr bwMode="auto">
          <a:xfrm>
            <a:off x="1343025" y="260350"/>
            <a:ext cx="73025" cy="431800"/>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a typeface="造字工房悦黑体验版常规体" pitchFamily="2" charset="-122"/>
            </a:endParaRPr>
          </a:p>
        </p:txBody>
      </p:sp>
      <p:sp>
        <p:nvSpPr>
          <p:cNvPr id="176132" name="矩形 5"/>
          <p:cNvSpPr>
            <a:spLocks noChangeArrowheads="1"/>
          </p:cNvSpPr>
          <p:nvPr/>
        </p:nvSpPr>
        <p:spPr bwMode="auto">
          <a:xfrm>
            <a:off x="1481138" y="463550"/>
            <a:ext cx="63500" cy="225425"/>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a typeface="造字工房悦黑体验版常规体" pitchFamily="2" charset="-122"/>
            </a:endParaRPr>
          </a:p>
        </p:txBody>
      </p:sp>
      <p:pic>
        <p:nvPicPr>
          <p:cNvPr id="176133" name="图片 5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36313" y="333375"/>
            <a:ext cx="676275" cy="67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6134" name="文本框 19"/>
          <p:cNvSpPr>
            <a:spLocks noChangeArrowheads="1"/>
          </p:cNvSpPr>
          <p:nvPr/>
        </p:nvSpPr>
        <p:spPr bwMode="auto">
          <a:xfrm>
            <a:off x="1524000" y="-1588"/>
            <a:ext cx="7381875" cy="822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3200" b="1">
                <a:solidFill>
                  <a:srgbClr val="2B2E30"/>
                </a:solidFill>
                <a:latin typeface="黑体" pitchFamily="49" charset="-122"/>
                <a:ea typeface="黑体" pitchFamily="49" charset="-122"/>
                <a:sym typeface="造字工房悦黑体验版常规体" pitchFamily="2" charset="-122"/>
              </a:rPr>
              <a:t>校园防震减灾安全知识    </a:t>
            </a:r>
            <a:r>
              <a:rPr lang="zh-CN" altLang="en-US" sz="1600" b="1">
                <a:solidFill>
                  <a:srgbClr val="2B2E30"/>
                </a:solidFill>
                <a:latin typeface="黑体" pitchFamily="49" charset="-122"/>
                <a:ea typeface="黑体" pitchFamily="49" charset="-122"/>
                <a:sym typeface="造字工房悦黑体验版常规体" pitchFamily="2" charset="-122"/>
              </a:rPr>
              <a:t>吉林地震局</a:t>
            </a:r>
            <a:endParaRPr lang="zh-CN" altLang="en-US"/>
          </a:p>
        </p:txBody>
      </p:sp>
      <p:sp>
        <p:nvSpPr>
          <p:cNvPr id="176135" name="文本框 19"/>
          <p:cNvSpPr>
            <a:spLocks noChangeArrowheads="1"/>
          </p:cNvSpPr>
          <p:nvPr/>
        </p:nvSpPr>
        <p:spPr bwMode="auto">
          <a:xfrm>
            <a:off x="552450" y="1196975"/>
            <a:ext cx="11233150" cy="420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2000" b="1">
                <a:solidFill>
                  <a:srgbClr val="2B2E30"/>
                </a:solidFill>
                <a:latin typeface="黑体" pitchFamily="49" charset="-122"/>
                <a:ea typeface="黑体" pitchFamily="49" charset="-122"/>
                <a:sym typeface="造字工房悦黑体验版常规体" pitchFamily="2" charset="-122"/>
              </a:rPr>
              <a:t>    幼儿园地震应急措施</a:t>
            </a:r>
          </a:p>
          <a:p>
            <a:pPr>
              <a:lnSpc>
                <a:spcPct val="150000"/>
              </a:lnSpc>
            </a:pPr>
            <a:r>
              <a:rPr lang="zh-CN" altLang="en-US" sz="2000" b="1">
                <a:solidFill>
                  <a:srgbClr val="2B2E30"/>
                </a:solidFill>
                <a:latin typeface="黑体" pitchFamily="49" charset="-122"/>
                <a:ea typeface="黑体" pitchFamily="49" charset="-122"/>
                <a:sym typeface="造字工房悦黑体验版常规体" pitchFamily="2" charset="-122"/>
              </a:rPr>
              <a:t>    发生地震时，教师要先看清自己所处的位置，要有序组织幼儿，坚持幼儿优先原则，尽力保护幼儿安全。平时要教育幼儿地震中的逃生及自护的基本斱法，熟悉几条逃生路线。教育幼儿不能慌张、哭闹或随意乱跑，要听从老师的指挥，以免造成意外。老师要学会如何保护好幼儿，如果在室外活动要把幼儿集中到操场中间空旷场地或集中在树木周围；如果在室内不要试图跑出楼外；最安全、最有效的办法是及时躲到两个承重墙之间最小的房间，如洗手间、厕所等，也可以躲在桌、柜等下面以及房间内侧的墙角，并且注意保护好头部，千万不要去窗下躲避；趴下时，头靠墙，，闭上眼和嘴，用鼻子呼吸；如果是正在睡觉要叫酲幼儿并有序组织幼儿躲在床底下或墙脚下。老师时刻与幼儿在一起，鼓励幼儿及给予幼儿心理上的安慰。</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矩形 3"/>
          <p:cNvSpPr>
            <a:spLocks noChangeArrowheads="1"/>
          </p:cNvSpPr>
          <p:nvPr/>
        </p:nvSpPr>
        <p:spPr bwMode="auto">
          <a:xfrm>
            <a:off x="0" y="260350"/>
            <a:ext cx="1271588" cy="431800"/>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a typeface="造字工房悦黑体验版常规体" pitchFamily="2" charset="-122"/>
            </a:endParaRPr>
          </a:p>
        </p:txBody>
      </p:sp>
      <p:sp>
        <p:nvSpPr>
          <p:cNvPr id="140291" name="矩形 4"/>
          <p:cNvSpPr>
            <a:spLocks noChangeArrowheads="1"/>
          </p:cNvSpPr>
          <p:nvPr/>
        </p:nvSpPr>
        <p:spPr bwMode="auto">
          <a:xfrm>
            <a:off x="1343025" y="260350"/>
            <a:ext cx="73025" cy="431800"/>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a typeface="造字工房悦黑体验版常规体" pitchFamily="2" charset="-122"/>
            </a:endParaRPr>
          </a:p>
        </p:txBody>
      </p:sp>
      <p:sp>
        <p:nvSpPr>
          <p:cNvPr id="140292" name="矩形 5"/>
          <p:cNvSpPr>
            <a:spLocks noChangeArrowheads="1"/>
          </p:cNvSpPr>
          <p:nvPr/>
        </p:nvSpPr>
        <p:spPr bwMode="auto">
          <a:xfrm>
            <a:off x="1481138" y="463550"/>
            <a:ext cx="63500" cy="225425"/>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a typeface="造字工房悦黑体验版常规体" pitchFamily="2" charset="-122"/>
            </a:endParaRPr>
          </a:p>
        </p:txBody>
      </p:sp>
      <p:sp>
        <p:nvSpPr>
          <p:cNvPr id="140293" name="文本框 6"/>
          <p:cNvSpPr>
            <a:spLocks noChangeArrowheads="1"/>
          </p:cNvSpPr>
          <p:nvPr/>
        </p:nvSpPr>
        <p:spPr bwMode="auto">
          <a:xfrm>
            <a:off x="1560513" y="117475"/>
            <a:ext cx="7837487"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3600" b="1">
                <a:solidFill>
                  <a:srgbClr val="363636"/>
                </a:solidFill>
                <a:latin typeface="黑体" pitchFamily="49" charset="-122"/>
                <a:ea typeface="黑体" pitchFamily="49" charset="-122"/>
                <a:sym typeface="造字工房悦黑体验版常规体" pitchFamily="2" charset="-122"/>
              </a:rPr>
              <a:t>幼儿园安全工作面临的挑战</a:t>
            </a:r>
            <a:endParaRPr lang="en-US" sz="3600" b="1">
              <a:solidFill>
                <a:srgbClr val="363636"/>
              </a:solidFill>
              <a:latin typeface="黑体" pitchFamily="49" charset="-122"/>
              <a:ea typeface="黑体" pitchFamily="49" charset="-122"/>
              <a:sym typeface="造字工房悦黑体验版常规体" pitchFamily="2" charset="-122"/>
            </a:endParaRPr>
          </a:p>
        </p:txBody>
      </p:sp>
      <p:pic>
        <p:nvPicPr>
          <p:cNvPr id="140294" name="图片 5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3286125"/>
            <a:ext cx="676275" cy="67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0295" name="文本框 19"/>
          <p:cNvSpPr>
            <a:spLocks noChangeArrowheads="1"/>
          </p:cNvSpPr>
          <p:nvPr/>
        </p:nvSpPr>
        <p:spPr bwMode="auto">
          <a:xfrm>
            <a:off x="1057275" y="838200"/>
            <a:ext cx="10801350" cy="5851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3200" b="1">
                <a:solidFill>
                  <a:srgbClr val="2B2E30"/>
                </a:solidFill>
                <a:latin typeface="黑体" pitchFamily="49" charset="-122"/>
                <a:ea typeface="黑体" pitchFamily="49" charset="-122"/>
                <a:sym typeface="造字工房悦黑体验版常规体" pitchFamily="2" charset="-122"/>
              </a:rPr>
              <a:t>一、幼儿园发展快，园数多、学生数量大</a:t>
            </a:r>
            <a:endParaRPr lang="en-US" sz="3200" b="1">
              <a:solidFill>
                <a:srgbClr val="2B2E30"/>
              </a:solidFill>
              <a:latin typeface="黑体" pitchFamily="49" charset="-122"/>
              <a:ea typeface="黑体" pitchFamily="49" charset="-122"/>
              <a:sym typeface="造字工房悦黑体验版常规体" pitchFamily="2" charset="-122"/>
            </a:endParaRPr>
          </a:p>
          <a:p>
            <a:pPr>
              <a:lnSpc>
                <a:spcPct val="150000"/>
              </a:lnSpc>
            </a:pPr>
            <a:r>
              <a:rPr lang="en-US" sz="3200" b="1">
                <a:solidFill>
                  <a:srgbClr val="2B2E30"/>
                </a:solidFill>
                <a:latin typeface="黑体" pitchFamily="49" charset="-122"/>
                <a:ea typeface="黑体" pitchFamily="49" charset="-122"/>
                <a:sym typeface="造字工房悦黑体验版常规体" pitchFamily="2" charset="-122"/>
              </a:rPr>
              <a:t>   </a:t>
            </a:r>
            <a:r>
              <a:rPr lang="zh-CN" altLang="en-US" sz="2800" b="1">
                <a:solidFill>
                  <a:srgbClr val="2B2E30"/>
                </a:solidFill>
                <a:latin typeface="黑体" pitchFamily="49" charset="-122"/>
                <a:ea typeface="黑体" pitchFamily="49" charset="-122"/>
                <a:sym typeface="造字工房悦黑体验版常规体" pitchFamily="2" charset="-122"/>
              </a:rPr>
              <a:t>到</a:t>
            </a:r>
            <a:r>
              <a:rPr lang="en-US" altLang="zh-CN" sz="2800" b="1">
                <a:solidFill>
                  <a:srgbClr val="2B2E30"/>
                </a:solidFill>
                <a:latin typeface="黑体" pitchFamily="49" charset="-122"/>
                <a:ea typeface="黑体" pitchFamily="49" charset="-122"/>
                <a:sym typeface="造字工房悦黑体验版常规体" pitchFamily="2" charset="-122"/>
              </a:rPr>
              <a:t>2013</a:t>
            </a:r>
            <a:r>
              <a:rPr lang="zh-CN" altLang="en-US" sz="2800" b="1">
                <a:solidFill>
                  <a:srgbClr val="2B2E30"/>
                </a:solidFill>
                <a:latin typeface="黑体" pitchFamily="49" charset="-122"/>
                <a:ea typeface="黑体" pitchFamily="49" charset="-122"/>
                <a:sym typeface="造字工房悦黑体验版常规体" pitchFamily="2" charset="-122"/>
              </a:rPr>
              <a:t>年民办幼儿园</a:t>
            </a:r>
            <a:r>
              <a:rPr lang="en-US" altLang="zh-CN" sz="2800" b="1">
                <a:solidFill>
                  <a:srgbClr val="2B2E30"/>
                </a:solidFill>
                <a:latin typeface="黑体" pitchFamily="49" charset="-122"/>
                <a:ea typeface="黑体" pitchFamily="49" charset="-122"/>
                <a:sym typeface="造字工房悦黑体验版常规体" pitchFamily="2" charset="-122"/>
              </a:rPr>
              <a:t>13.35</a:t>
            </a:r>
            <a:r>
              <a:rPr lang="zh-CN" altLang="en-US" sz="2800" b="1">
                <a:solidFill>
                  <a:srgbClr val="2B2E30"/>
                </a:solidFill>
                <a:latin typeface="黑体" pitchFamily="49" charset="-122"/>
                <a:ea typeface="黑体" pitchFamily="49" charset="-122"/>
                <a:sym typeface="造字工房悦黑体验版常规体" pitchFamily="2" charset="-122"/>
              </a:rPr>
              <a:t>万所，比上年增加</a:t>
            </a:r>
            <a:r>
              <a:rPr lang="en-US" altLang="zh-CN" sz="2800" b="1">
                <a:solidFill>
                  <a:srgbClr val="2B2E30"/>
                </a:solidFill>
                <a:latin typeface="黑体" pitchFamily="49" charset="-122"/>
                <a:ea typeface="黑体" pitchFamily="49" charset="-122"/>
                <a:sym typeface="造字工房悦黑体验版常规体" pitchFamily="2" charset="-122"/>
              </a:rPr>
              <a:t>137.51</a:t>
            </a:r>
            <a:r>
              <a:rPr lang="zh-CN" altLang="en-US" sz="2800" b="1">
                <a:solidFill>
                  <a:srgbClr val="2B2E30"/>
                </a:solidFill>
                <a:latin typeface="黑体" pitchFamily="49" charset="-122"/>
                <a:ea typeface="黑体" pitchFamily="49" charset="-122"/>
                <a:sym typeface="造字工房悦黑体验版常规体" pitchFamily="2" charset="-122"/>
              </a:rPr>
              <a:t>万人，占到学前教育总人数的</a:t>
            </a:r>
            <a:r>
              <a:rPr lang="en-US" altLang="zh-CN" sz="2800" b="1">
                <a:solidFill>
                  <a:srgbClr val="2B2E30"/>
                </a:solidFill>
                <a:latin typeface="黑体" pitchFamily="49" charset="-122"/>
                <a:ea typeface="黑体" pitchFamily="49" charset="-122"/>
                <a:sym typeface="造字工房悦黑体验版常规体" pitchFamily="2" charset="-122"/>
              </a:rPr>
              <a:t>51.1%</a:t>
            </a:r>
            <a:r>
              <a:rPr lang="zh-CN" altLang="en-US" sz="2800" b="1">
                <a:solidFill>
                  <a:srgbClr val="2B2E30"/>
                </a:solidFill>
                <a:latin typeface="黑体" pitchFamily="49" charset="-122"/>
                <a:ea typeface="黑体" pitchFamily="49" charset="-122"/>
                <a:sym typeface="造字工房悦黑体验版常规体" pitchFamily="2" charset="-122"/>
              </a:rPr>
              <a:t>。</a:t>
            </a:r>
            <a:endParaRPr lang="en-US" sz="2800" b="1">
              <a:solidFill>
                <a:srgbClr val="2B2E30"/>
              </a:solidFill>
              <a:latin typeface="黑体" pitchFamily="49" charset="-122"/>
              <a:ea typeface="黑体" pitchFamily="49" charset="-122"/>
              <a:sym typeface="造字工房悦黑体验版常规体" pitchFamily="2" charset="-122"/>
            </a:endParaRPr>
          </a:p>
          <a:p>
            <a:pPr>
              <a:lnSpc>
                <a:spcPct val="150000"/>
              </a:lnSpc>
            </a:pPr>
            <a:r>
              <a:rPr lang="zh-CN" altLang="en-US" sz="3200" b="1">
                <a:solidFill>
                  <a:srgbClr val="2B2E30"/>
                </a:solidFill>
                <a:latin typeface="黑体" pitchFamily="49" charset="-122"/>
                <a:ea typeface="黑体" pitchFamily="49" charset="-122"/>
                <a:sym typeface="造字工房悦黑体验版常规体" pitchFamily="2" charset="-122"/>
              </a:rPr>
              <a:t>二、学生年龄小自治能力差；</a:t>
            </a:r>
            <a:endParaRPr lang="en-US" sz="3200" b="1">
              <a:solidFill>
                <a:srgbClr val="2B2E30"/>
              </a:solidFill>
              <a:latin typeface="黑体" pitchFamily="49" charset="-122"/>
              <a:ea typeface="黑体" pitchFamily="49" charset="-122"/>
              <a:sym typeface="造字工房悦黑体验版常规体" pitchFamily="2" charset="-122"/>
            </a:endParaRPr>
          </a:p>
          <a:p>
            <a:pPr>
              <a:lnSpc>
                <a:spcPct val="150000"/>
              </a:lnSpc>
            </a:pPr>
            <a:r>
              <a:rPr lang="zh-CN" altLang="en-US" sz="3200" b="1">
                <a:solidFill>
                  <a:srgbClr val="2B2E30"/>
                </a:solidFill>
                <a:latin typeface="黑体" pitchFamily="49" charset="-122"/>
                <a:ea typeface="黑体" pitchFamily="49" charset="-122"/>
                <a:sym typeface="造字工房悦黑体验版常规体" pitchFamily="2" charset="-122"/>
              </a:rPr>
              <a:t>三、幼儿园安全长效机制还没有完全建立；</a:t>
            </a:r>
            <a:endParaRPr lang="en-US" sz="3200" b="1">
              <a:solidFill>
                <a:srgbClr val="2B2E30"/>
              </a:solidFill>
              <a:latin typeface="黑体" pitchFamily="49" charset="-122"/>
              <a:ea typeface="黑体" pitchFamily="49" charset="-122"/>
              <a:sym typeface="造字工房悦黑体验版常规体" pitchFamily="2" charset="-122"/>
            </a:endParaRPr>
          </a:p>
          <a:p>
            <a:pPr>
              <a:lnSpc>
                <a:spcPct val="150000"/>
              </a:lnSpc>
            </a:pPr>
            <a:r>
              <a:rPr lang="zh-CN" altLang="en-US" sz="3200" b="1">
                <a:solidFill>
                  <a:srgbClr val="2B2E30"/>
                </a:solidFill>
                <a:latin typeface="黑体" pitchFamily="49" charset="-122"/>
                <a:ea typeface="黑体" pitchFamily="49" charset="-122"/>
                <a:sym typeface="造字工房悦黑体验版常规体" pitchFamily="2" charset="-122"/>
              </a:rPr>
              <a:t>四、部分领导、园长还没有树立安全第一的思想；</a:t>
            </a:r>
            <a:endParaRPr lang="en-US" sz="3200" b="1">
              <a:solidFill>
                <a:srgbClr val="2B2E30"/>
              </a:solidFill>
              <a:latin typeface="黑体" pitchFamily="49" charset="-122"/>
              <a:ea typeface="黑体" pitchFamily="49" charset="-122"/>
              <a:sym typeface="造字工房悦黑体验版常规体" pitchFamily="2" charset="-122"/>
            </a:endParaRPr>
          </a:p>
          <a:p>
            <a:pPr>
              <a:lnSpc>
                <a:spcPct val="150000"/>
              </a:lnSpc>
            </a:pPr>
            <a:r>
              <a:rPr lang="zh-CN" altLang="en-US" sz="3200" b="1">
                <a:solidFill>
                  <a:srgbClr val="2B2E30"/>
                </a:solidFill>
                <a:latin typeface="黑体" pitchFamily="49" charset="-122"/>
                <a:ea typeface="黑体" pitchFamily="49" charset="-122"/>
                <a:sym typeface="造字工房悦黑体验版常规体" pitchFamily="2" charset="-122"/>
              </a:rPr>
              <a:t>五、部分家长没有真正担负起监护人的职责；</a:t>
            </a:r>
            <a:endParaRPr lang="en-US" sz="3200" b="1">
              <a:solidFill>
                <a:srgbClr val="2B2E30"/>
              </a:solidFill>
              <a:latin typeface="黑体" pitchFamily="49" charset="-122"/>
              <a:ea typeface="黑体" pitchFamily="49" charset="-122"/>
              <a:sym typeface="造字工房悦黑体验版常规体" pitchFamily="2" charset="-122"/>
            </a:endParaRPr>
          </a:p>
          <a:p>
            <a:pPr>
              <a:lnSpc>
                <a:spcPct val="150000"/>
              </a:lnSpc>
            </a:pPr>
            <a:r>
              <a:rPr lang="zh-CN" altLang="en-US" sz="3200" b="1">
                <a:solidFill>
                  <a:srgbClr val="2B2E30"/>
                </a:solidFill>
                <a:latin typeface="黑体" pitchFamily="49" charset="-122"/>
                <a:ea typeface="黑体" pitchFamily="49" charset="-122"/>
                <a:sym typeface="造字工房悦黑体验版常规体" pitchFamily="2" charset="-122"/>
              </a:rPr>
              <a:t>六、部分教师安全意识薄弱缺乏带领学生逃生避险的能力。</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矩形 3"/>
          <p:cNvSpPr>
            <a:spLocks noChangeArrowheads="1"/>
          </p:cNvSpPr>
          <p:nvPr/>
        </p:nvSpPr>
        <p:spPr bwMode="auto">
          <a:xfrm>
            <a:off x="0" y="260350"/>
            <a:ext cx="1271588" cy="431800"/>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a typeface="造字工房悦黑体验版常规体" pitchFamily="2" charset="-122"/>
            </a:endParaRPr>
          </a:p>
        </p:txBody>
      </p:sp>
      <p:sp>
        <p:nvSpPr>
          <p:cNvPr id="177155" name="矩形 4"/>
          <p:cNvSpPr>
            <a:spLocks noChangeArrowheads="1"/>
          </p:cNvSpPr>
          <p:nvPr/>
        </p:nvSpPr>
        <p:spPr bwMode="auto">
          <a:xfrm>
            <a:off x="1343025" y="260350"/>
            <a:ext cx="73025" cy="431800"/>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a typeface="造字工房悦黑体验版常规体" pitchFamily="2" charset="-122"/>
            </a:endParaRPr>
          </a:p>
        </p:txBody>
      </p:sp>
      <p:sp>
        <p:nvSpPr>
          <p:cNvPr id="177156" name="矩形 5"/>
          <p:cNvSpPr>
            <a:spLocks noChangeArrowheads="1"/>
          </p:cNvSpPr>
          <p:nvPr/>
        </p:nvSpPr>
        <p:spPr bwMode="auto">
          <a:xfrm>
            <a:off x="1481138" y="463550"/>
            <a:ext cx="63500" cy="225425"/>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a typeface="造字工房悦黑体验版常规体" pitchFamily="2" charset="-122"/>
            </a:endParaRPr>
          </a:p>
        </p:txBody>
      </p:sp>
      <p:pic>
        <p:nvPicPr>
          <p:cNvPr id="177157" name="图片 5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3525" y="1628775"/>
            <a:ext cx="676275" cy="67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7158" name="文本框 19"/>
          <p:cNvSpPr>
            <a:spLocks noChangeArrowheads="1"/>
          </p:cNvSpPr>
          <p:nvPr/>
        </p:nvSpPr>
        <p:spPr bwMode="auto">
          <a:xfrm>
            <a:off x="1524000" y="-1588"/>
            <a:ext cx="10360025" cy="71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3200" b="1">
                <a:solidFill>
                  <a:srgbClr val="2B2E30"/>
                </a:solidFill>
                <a:latin typeface="黑体" pitchFamily="49" charset="-122"/>
                <a:ea typeface="黑体" pitchFamily="49" charset="-122"/>
                <a:sym typeface="造字工房悦黑体验版常规体" pitchFamily="2" charset="-122"/>
              </a:rPr>
              <a:t>校园气象安全知识    </a:t>
            </a:r>
            <a:r>
              <a:rPr lang="zh-CN" altLang="en-US" sz="1600" b="1">
                <a:solidFill>
                  <a:srgbClr val="2B2E30"/>
                </a:solidFill>
                <a:latin typeface="黑体" pitchFamily="49" charset="-122"/>
                <a:ea typeface="黑体" pitchFamily="49" charset="-122"/>
                <a:sym typeface="造字工房悦黑体验版常规体" pitchFamily="2" charset="-122"/>
              </a:rPr>
              <a:t>吉林气象局 施舍</a:t>
            </a:r>
            <a:endParaRPr lang="en-US" sz="1600" b="1">
              <a:solidFill>
                <a:srgbClr val="2B2E30"/>
              </a:solidFill>
              <a:latin typeface="黑体" pitchFamily="49" charset="-122"/>
              <a:ea typeface="黑体" pitchFamily="49" charset="-122"/>
              <a:sym typeface="造字工房悦黑体验版常规体" pitchFamily="2" charset="-122"/>
            </a:endParaRPr>
          </a:p>
        </p:txBody>
      </p:sp>
      <p:sp>
        <p:nvSpPr>
          <p:cNvPr id="177159" name="文本框 19"/>
          <p:cNvSpPr>
            <a:spLocks noChangeArrowheads="1"/>
          </p:cNvSpPr>
          <p:nvPr/>
        </p:nvSpPr>
        <p:spPr bwMode="auto">
          <a:xfrm>
            <a:off x="1343025" y="1196975"/>
            <a:ext cx="7143750"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3200" b="1">
                <a:solidFill>
                  <a:srgbClr val="2B2E30"/>
                </a:solidFill>
                <a:latin typeface="黑体" pitchFamily="49" charset="-122"/>
                <a:ea typeface="黑体" pitchFamily="49" charset="-122"/>
                <a:sym typeface="造字工房悦黑体验版常规体" pitchFamily="2" charset="-122"/>
              </a:rPr>
              <a:t>一、气象基本知识</a:t>
            </a:r>
            <a:endParaRPr lang="en-US" sz="3200" b="1">
              <a:solidFill>
                <a:srgbClr val="2B2E30"/>
              </a:solidFill>
              <a:latin typeface="黑体" pitchFamily="49" charset="-122"/>
              <a:ea typeface="黑体" pitchFamily="49" charset="-122"/>
              <a:sym typeface="造字工房悦黑体验版常规体" pitchFamily="2" charset="-122"/>
            </a:endParaRPr>
          </a:p>
          <a:p>
            <a:pPr>
              <a:lnSpc>
                <a:spcPct val="150000"/>
              </a:lnSpc>
            </a:pPr>
            <a:r>
              <a:rPr lang="zh-CN" altLang="en-US" sz="3200" b="1">
                <a:solidFill>
                  <a:srgbClr val="2B2E30"/>
                </a:solidFill>
                <a:latin typeface="黑体" pitchFamily="49" charset="-122"/>
                <a:ea typeface="黑体" pitchFamily="49" charset="-122"/>
                <a:sym typeface="造字工房悦黑体验版常规体" pitchFamily="2" charset="-122"/>
              </a:rPr>
              <a:t>二、吉林省的天气气候</a:t>
            </a:r>
            <a:endParaRPr lang="en-US" sz="3200" b="1">
              <a:solidFill>
                <a:srgbClr val="2B2E30"/>
              </a:solidFill>
              <a:latin typeface="黑体" pitchFamily="49" charset="-122"/>
              <a:ea typeface="黑体" pitchFamily="49" charset="-122"/>
              <a:sym typeface="造字工房悦黑体验版常规体" pitchFamily="2" charset="-122"/>
            </a:endParaRPr>
          </a:p>
          <a:p>
            <a:pPr>
              <a:lnSpc>
                <a:spcPct val="150000"/>
              </a:lnSpc>
            </a:pPr>
            <a:r>
              <a:rPr lang="zh-CN" altLang="en-US" sz="3200" b="1">
                <a:solidFill>
                  <a:srgbClr val="2B2E30"/>
                </a:solidFill>
                <a:latin typeface="黑体" pitchFamily="49" charset="-122"/>
                <a:ea typeface="黑体" pitchFamily="49" charset="-122"/>
                <a:sym typeface="造字工房悦黑体验版常规体" pitchFamily="2" charset="-122"/>
              </a:rPr>
              <a:t>三、气象与校园风险管理</a:t>
            </a:r>
            <a:endParaRPr lang="en-US" sz="3200" b="1">
              <a:solidFill>
                <a:srgbClr val="2B2E30"/>
              </a:solidFill>
              <a:latin typeface="黑体" pitchFamily="49" charset="-122"/>
              <a:ea typeface="黑体" pitchFamily="49" charset="-122"/>
              <a:sym typeface="造字工房悦黑体验版常规体" pitchFamily="2" charset="-122"/>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矩形 3"/>
          <p:cNvSpPr>
            <a:spLocks noChangeArrowheads="1"/>
          </p:cNvSpPr>
          <p:nvPr/>
        </p:nvSpPr>
        <p:spPr bwMode="auto">
          <a:xfrm>
            <a:off x="0" y="260350"/>
            <a:ext cx="1271588" cy="431800"/>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a typeface="造字工房悦黑体验版常规体" pitchFamily="2" charset="-122"/>
            </a:endParaRPr>
          </a:p>
        </p:txBody>
      </p:sp>
      <p:sp>
        <p:nvSpPr>
          <p:cNvPr id="178179" name="矩形 4"/>
          <p:cNvSpPr>
            <a:spLocks noChangeArrowheads="1"/>
          </p:cNvSpPr>
          <p:nvPr/>
        </p:nvSpPr>
        <p:spPr bwMode="auto">
          <a:xfrm>
            <a:off x="1343025" y="260350"/>
            <a:ext cx="73025" cy="431800"/>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a typeface="造字工房悦黑体验版常规体" pitchFamily="2" charset="-122"/>
            </a:endParaRPr>
          </a:p>
        </p:txBody>
      </p:sp>
      <p:sp>
        <p:nvSpPr>
          <p:cNvPr id="178180" name="矩形 5"/>
          <p:cNvSpPr>
            <a:spLocks noChangeArrowheads="1"/>
          </p:cNvSpPr>
          <p:nvPr/>
        </p:nvSpPr>
        <p:spPr bwMode="auto">
          <a:xfrm>
            <a:off x="1481138" y="463550"/>
            <a:ext cx="63500" cy="225425"/>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a typeface="造字工房悦黑体验版常规体" pitchFamily="2" charset="-122"/>
            </a:endParaRPr>
          </a:p>
        </p:txBody>
      </p:sp>
      <p:pic>
        <p:nvPicPr>
          <p:cNvPr id="178181" name="图片 5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209338" y="260350"/>
            <a:ext cx="676275" cy="67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8182" name="文本框 19"/>
          <p:cNvSpPr>
            <a:spLocks noChangeArrowheads="1"/>
          </p:cNvSpPr>
          <p:nvPr/>
        </p:nvSpPr>
        <p:spPr bwMode="auto">
          <a:xfrm>
            <a:off x="1524000" y="-1588"/>
            <a:ext cx="10360025" cy="71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3200" b="1">
                <a:solidFill>
                  <a:srgbClr val="2B2E30"/>
                </a:solidFill>
                <a:latin typeface="黑体" pitchFamily="49" charset="-122"/>
                <a:ea typeface="黑体" pitchFamily="49" charset="-122"/>
                <a:sym typeface="造字工房悦黑体验版常规体" pitchFamily="2" charset="-122"/>
              </a:rPr>
              <a:t>校园气象安全知识    </a:t>
            </a:r>
            <a:r>
              <a:rPr lang="zh-CN" altLang="en-US" sz="1600" b="1">
                <a:solidFill>
                  <a:srgbClr val="2B2E30"/>
                </a:solidFill>
                <a:latin typeface="黑体" pitchFamily="49" charset="-122"/>
                <a:ea typeface="黑体" pitchFamily="49" charset="-122"/>
                <a:sym typeface="造字工房悦黑体验版常规体" pitchFamily="2" charset="-122"/>
              </a:rPr>
              <a:t>吉林气象局 施舍</a:t>
            </a:r>
            <a:endParaRPr lang="en-US" sz="1600" b="1">
              <a:solidFill>
                <a:srgbClr val="2B2E30"/>
              </a:solidFill>
              <a:latin typeface="黑体" pitchFamily="49" charset="-122"/>
              <a:ea typeface="黑体" pitchFamily="49" charset="-122"/>
              <a:sym typeface="造字工房悦黑体验版常规体" pitchFamily="2" charset="-122"/>
            </a:endParaRPr>
          </a:p>
        </p:txBody>
      </p:sp>
      <p:pic>
        <p:nvPicPr>
          <p:cNvPr id="178183" name="Picture 7" descr="6月校园安全气象演示文稿-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24338" y="1125538"/>
            <a:ext cx="8567737" cy="544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8184" name="Picture 8" descr="6月校园安全气象演示文稿-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3525" y="2205038"/>
            <a:ext cx="4652963" cy="3887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8185" name="文本框 19"/>
          <p:cNvSpPr>
            <a:spLocks noChangeArrowheads="1"/>
          </p:cNvSpPr>
          <p:nvPr/>
        </p:nvSpPr>
        <p:spPr bwMode="auto">
          <a:xfrm>
            <a:off x="838200" y="1485900"/>
            <a:ext cx="1154113" cy="503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b="1">
                <a:solidFill>
                  <a:srgbClr val="2B2E30"/>
                </a:solidFill>
                <a:latin typeface="黑体" pitchFamily="49" charset="-122"/>
                <a:ea typeface="黑体" pitchFamily="49" charset="-122"/>
                <a:sym typeface="造字工房悦黑体验版常规体" pitchFamily="2" charset="-122"/>
              </a:rPr>
              <a:t>阴晴冷暖</a:t>
            </a:r>
          </a:p>
        </p:txBody>
      </p:sp>
      <p:sp>
        <p:nvSpPr>
          <p:cNvPr id="178186" name="文本框 19"/>
          <p:cNvSpPr>
            <a:spLocks noChangeArrowheads="1"/>
          </p:cNvSpPr>
          <p:nvPr/>
        </p:nvSpPr>
        <p:spPr bwMode="auto">
          <a:xfrm>
            <a:off x="3216275" y="1485900"/>
            <a:ext cx="1152525"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b="1">
                <a:solidFill>
                  <a:srgbClr val="2B2E30"/>
                </a:solidFill>
                <a:latin typeface="黑体" pitchFamily="49" charset="-122"/>
                <a:ea typeface="黑体" pitchFamily="49" charset="-122"/>
                <a:sym typeface="造字工房悦黑体验版常规体" pitchFamily="2" charset="-122"/>
              </a:rPr>
              <a:t>四季交替</a:t>
            </a:r>
            <a:endParaRPr lang="zh-CN" altLang="en-US"/>
          </a:p>
        </p:txBody>
      </p:sp>
      <p:sp>
        <p:nvSpPr>
          <p:cNvPr id="178187" name="文本框 19"/>
          <p:cNvSpPr>
            <a:spLocks noChangeArrowheads="1"/>
          </p:cNvSpPr>
          <p:nvPr/>
        </p:nvSpPr>
        <p:spPr bwMode="auto">
          <a:xfrm>
            <a:off x="838200" y="3789363"/>
            <a:ext cx="1154113" cy="50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b="1">
                <a:solidFill>
                  <a:srgbClr val="2B2E30"/>
                </a:solidFill>
                <a:latin typeface="黑体" pitchFamily="49" charset="-122"/>
                <a:ea typeface="黑体" pitchFamily="49" charset="-122"/>
                <a:sym typeface="造字工房悦黑体验版常规体" pitchFamily="2" charset="-122"/>
              </a:rPr>
              <a:t>电闪雷鸣</a:t>
            </a:r>
            <a:endParaRPr lang="zh-CN" altLang="en-US"/>
          </a:p>
        </p:txBody>
      </p:sp>
      <p:sp>
        <p:nvSpPr>
          <p:cNvPr id="178188" name="文本框 19"/>
          <p:cNvSpPr>
            <a:spLocks noChangeArrowheads="1"/>
          </p:cNvSpPr>
          <p:nvPr/>
        </p:nvSpPr>
        <p:spPr bwMode="auto">
          <a:xfrm>
            <a:off x="3216275" y="3789363"/>
            <a:ext cx="1152525" cy="50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b="1">
                <a:ea typeface="黑体" pitchFamily="49" charset="-122"/>
              </a:rPr>
              <a:t>狂风大作</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矩形 3"/>
          <p:cNvSpPr>
            <a:spLocks noChangeArrowheads="1"/>
          </p:cNvSpPr>
          <p:nvPr/>
        </p:nvSpPr>
        <p:spPr bwMode="auto">
          <a:xfrm>
            <a:off x="0" y="260350"/>
            <a:ext cx="1271588" cy="431800"/>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a typeface="造字工房悦黑体验版常规体" pitchFamily="2" charset="-122"/>
            </a:endParaRPr>
          </a:p>
        </p:txBody>
      </p:sp>
      <p:sp>
        <p:nvSpPr>
          <p:cNvPr id="179203" name="矩形 4"/>
          <p:cNvSpPr>
            <a:spLocks noChangeArrowheads="1"/>
          </p:cNvSpPr>
          <p:nvPr/>
        </p:nvSpPr>
        <p:spPr bwMode="auto">
          <a:xfrm>
            <a:off x="1343025" y="260350"/>
            <a:ext cx="73025" cy="431800"/>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a typeface="造字工房悦黑体验版常规体" pitchFamily="2" charset="-122"/>
            </a:endParaRPr>
          </a:p>
        </p:txBody>
      </p:sp>
      <p:sp>
        <p:nvSpPr>
          <p:cNvPr id="179204" name="矩形 5"/>
          <p:cNvSpPr>
            <a:spLocks noChangeArrowheads="1"/>
          </p:cNvSpPr>
          <p:nvPr/>
        </p:nvSpPr>
        <p:spPr bwMode="auto">
          <a:xfrm>
            <a:off x="1481138" y="463550"/>
            <a:ext cx="63500" cy="225425"/>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a typeface="造字工房悦黑体验版常规体" pitchFamily="2" charset="-122"/>
            </a:endParaRPr>
          </a:p>
        </p:txBody>
      </p:sp>
      <p:pic>
        <p:nvPicPr>
          <p:cNvPr id="179205" name="图片 5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280775" y="260350"/>
            <a:ext cx="676275" cy="67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9206" name="文本框 19"/>
          <p:cNvSpPr>
            <a:spLocks noChangeArrowheads="1"/>
          </p:cNvSpPr>
          <p:nvPr/>
        </p:nvSpPr>
        <p:spPr bwMode="auto">
          <a:xfrm>
            <a:off x="1524000" y="-1588"/>
            <a:ext cx="10360025" cy="71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3200" b="1">
                <a:solidFill>
                  <a:srgbClr val="2B2E30"/>
                </a:solidFill>
                <a:latin typeface="黑体" pitchFamily="49" charset="-122"/>
                <a:ea typeface="黑体" pitchFamily="49" charset="-122"/>
                <a:sym typeface="造字工房悦黑体验版常规体" pitchFamily="2" charset="-122"/>
              </a:rPr>
              <a:t>校园气象安全知识    </a:t>
            </a:r>
            <a:r>
              <a:rPr lang="zh-CN" altLang="en-US" sz="1600" b="1">
                <a:solidFill>
                  <a:srgbClr val="2B2E30"/>
                </a:solidFill>
                <a:latin typeface="黑体" pitchFamily="49" charset="-122"/>
                <a:ea typeface="黑体" pitchFamily="49" charset="-122"/>
                <a:sym typeface="造字工房悦黑体验版常规体" pitchFamily="2" charset="-122"/>
              </a:rPr>
              <a:t>吉林气象局 施舍</a:t>
            </a:r>
            <a:endParaRPr lang="en-US" sz="1600" b="1">
              <a:solidFill>
                <a:srgbClr val="2B2E30"/>
              </a:solidFill>
              <a:latin typeface="黑体" pitchFamily="49" charset="-122"/>
              <a:ea typeface="黑体" pitchFamily="49" charset="-122"/>
              <a:sym typeface="造字工房悦黑体验版常规体" pitchFamily="2" charset="-122"/>
            </a:endParaRPr>
          </a:p>
        </p:txBody>
      </p:sp>
      <p:pic>
        <p:nvPicPr>
          <p:cNvPr id="179207" name="Picture 7" descr="6月校园安全气象演示文稿-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2450" y="1054100"/>
            <a:ext cx="9637713" cy="4079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9208" name="文本框 19"/>
          <p:cNvSpPr>
            <a:spLocks noChangeArrowheads="1"/>
          </p:cNvSpPr>
          <p:nvPr/>
        </p:nvSpPr>
        <p:spPr bwMode="auto">
          <a:xfrm>
            <a:off x="10633075" y="1412875"/>
            <a:ext cx="790575" cy="3602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90000"/>
              </a:lnSpc>
            </a:pPr>
            <a:r>
              <a:rPr lang="zh-CN" altLang="en-US" sz="3200" b="1">
                <a:solidFill>
                  <a:schemeClr val="accent2"/>
                </a:solidFill>
                <a:latin typeface="黑体" pitchFamily="49" charset="-122"/>
                <a:ea typeface="黑体" pitchFamily="49" charset="-122"/>
                <a:sym typeface="造字工房悦黑体验版常规体" pitchFamily="2" charset="-122"/>
              </a:rPr>
              <a:t>极</a:t>
            </a:r>
          </a:p>
          <a:p>
            <a:pPr>
              <a:lnSpc>
                <a:spcPct val="90000"/>
              </a:lnSpc>
            </a:pPr>
            <a:r>
              <a:rPr lang="zh-CN" altLang="en-US" sz="3200" b="1">
                <a:solidFill>
                  <a:schemeClr val="accent2"/>
                </a:solidFill>
                <a:latin typeface="黑体" pitchFamily="49" charset="-122"/>
                <a:ea typeface="黑体" pitchFamily="49" charset="-122"/>
                <a:sym typeface="造字工房悦黑体验版常规体" pitchFamily="2" charset="-122"/>
              </a:rPr>
              <a:t>端</a:t>
            </a:r>
          </a:p>
          <a:p>
            <a:pPr>
              <a:lnSpc>
                <a:spcPct val="90000"/>
              </a:lnSpc>
            </a:pPr>
            <a:r>
              <a:rPr lang="zh-CN" altLang="en-US" sz="3200" b="1">
                <a:solidFill>
                  <a:schemeClr val="accent2"/>
                </a:solidFill>
                <a:latin typeface="黑体" pitchFamily="49" charset="-122"/>
                <a:ea typeface="黑体" pitchFamily="49" charset="-122"/>
                <a:sym typeface="造字工房悦黑体验版常规体" pitchFamily="2" charset="-122"/>
              </a:rPr>
              <a:t>天</a:t>
            </a:r>
          </a:p>
          <a:p>
            <a:pPr>
              <a:lnSpc>
                <a:spcPct val="90000"/>
              </a:lnSpc>
            </a:pPr>
            <a:r>
              <a:rPr lang="zh-CN" altLang="en-US" sz="3200" b="1">
                <a:solidFill>
                  <a:schemeClr val="accent2"/>
                </a:solidFill>
                <a:latin typeface="黑体" pitchFamily="49" charset="-122"/>
                <a:ea typeface="黑体" pitchFamily="49" charset="-122"/>
                <a:sym typeface="造字工房悦黑体验版常规体" pitchFamily="2" charset="-122"/>
              </a:rPr>
              <a:t>气</a:t>
            </a:r>
          </a:p>
          <a:p>
            <a:pPr>
              <a:lnSpc>
                <a:spcPct val="90000"/>
              </a:lnSpc>
            </a:pPr>
            <a:r>
              <a:rPr lang="zh-CN" altLang="en-US" sz="3200" b="1">
                <a:solidFill>
                  <a:schemeClr val="accent2"/>
                </a:solidFill>
                <a:latin typeface="黑体" pitchFamily="49" charset="-122"/>
                <a:ea typeface="黑体" pitchFamily="49" charset="-122"/>
                <a:sym typeface="造字工房悦黑体验版常规体" pitchFamily="2" charset="-122"/>
              </a:rPr>
              <a:t>气</a:t>
            </a:r>
          </a:p>
          <a:p>
            <a:pPr>
              <a:lnSpc>
                <a:spcPct val="90000"/>
              </a:lnSpc>
            </a:pPr>
            <a:r>
              <a:rPr lang="zh-CN" altLang="en-US" sz="3200" b="1">
                <a:solidFill>
                  <a:schemeClr val="accent2"/>
                </a:solidFill>
                <a:latin typeface="黑体" pitchFamily="49" charset="-122"/>
                <a:ea typeface="黑体" pitchFamily="49" charset="-122"/>
                <a:sym typeface="造字工房悦黑体验版常规体" pitchFamily="2" charset="-122"/>
              </a:rPr>
              <a:t>候</a:t>
            </a:r>
          </a:p>
          <a:p>
            <a:pPr>
              <a:lnSpc>
                <a:spcPct val="90000"/>
              </a:lnSpc>
            </a:pPr>
            <a:r>
              <a:rPr lang="zh-CN" altLang="en-US" sz="3200" b="1">
                <a:solidFill>
                  <a:schemeClr val="accent2"/>
                </a:solidFill>
                <a:latin typeface="黑体" pitchFamily="49" charset="-122"/>
                <a:ea typeface="黑体" pitchFamily="49" charset="-122"/>
                <a:sym typeface="造字工房悦黑体验版常规体" pitchFamily="2" charset="-122"/>
              </a:rPr>
              <a:t>事</a:t>
            </a:r>
          </a:p>
          <a:p>
            <a:pPr>
              <a:lnSpc>
                <a:spcPct val="90000"/>
              </a:lnSpc>
            </a:pPr>
            <a:r>
              <a:rPr lang="zh-CN" altLang="en-US" sz="3200" b="1">
                <a:solidFill>
                  <a:schemeClr val="accent2"/>
                </a:solidFill>
                <a:latin typeface="黑体" pitchFamily="49" charset="-122"/>
                <a:ea typeface="黑体" pitchFamily="49" charset="-122"/>
                <a:sym typeface="造字工房悦黑体验版常规体" pitchFamily="2" charset="-122"/>
              </a:rPr>
              <a:t>件</a:t>
            </a:r>
          </a:p>
        </p:txBody>
      </p:sp>
      <p:sp>
        <p:nvSpPr>
          <p:cNvPr id="179209" name="文本框 19"/>
          <p:cNvSpPr>
            <a:spLocks noChangeArrowheads="1"/>
          </p:cNvSpPr>
          <p:nvPr/>
        </p:nvSpPr>
        <p:spPr bwMode="auto">
          <a:xfrm>
            <a:off x="479425" y="4943475"/>
            <a:ext cx="10801350" cy="192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3200" b="1">
                <a:solidFill>
                  <a:schemeClr val="accent2"/>
                </a:solidFill>
                <a:latin typeface="黑体" pitchFamily="49" charset="-122"/>
                <a:ea typeface="黑体" pitchFamily="49" charset="-122"/>
                <a:sym typeface="造字工房悦黑体验版常规体" pitchFamily="2" charset="-122"/>
              </a:rPr>
              <a:t>通俗地讲：极端事件=50年一遇或者100年一遇</a:t>
            </a:r>
          </a:p>
          <a:p>
            <a:pPr>
              <a:lnSpc>
                <a:spcPct val="150000"/>
              </a:lnSpc>
            </a:pPr>
            <a:r>
              <a:rPr lang="zh-CN" altLang="en-US" sz="1200" b="1">
                <a:solidFill>
                  <a:schemeClr val="accent2"/>
                </a:solidFill>
                <a:latin typeface="黑体" pitchFamily="49" charset="-122"/>
                <a:ea typeface="黑体" pitchFamily="49" charset="-122"/>
                <a:sym typeface="造字工房悦黑体验版常规体" pitchFamily="2" charset="-122"/>
              </a:rPr>
              <a:t>厄尔尼诺现象是发生在热带太平洋海温异常增暖的一种气候现象，大范围热带太平洋增暖，会造成全球气候的变化，但这个状态要维持3个月以上，才认定是真正发生了厄尔尼诺事件。1998年洪水，包括长江、嫩江、松花江等。长江洪水是继1931年和1954年两次洪水后，20世纪发生的又一次全流域型的特大洪之一；嫩江、松花江洪水同样是150年来最严重的全流域特大洪水，2015年南方降雨偏多，这都是受厄尔尼诺事件影响。</a:t>
            </a:r>
          </a:p>
          <a:p>
            <a:pPr>
              <a:lnSpc>
                <a:spcPct val="150000"/>
              </a:lnSpc>
            </a:pPr>
            <a:endParaRPr lang="zh-CN" altLang="en-US" sz="1200" b="1">
              <a:solidFill>
                <a:schemeClr val="accent2"/>
              </a:solidFill>
              <a:latin typeface="黑体" pitchFamily="49" charset="-122"/>
              <a:ea typeface="黑体" pitchFamily="49" charset="-122"/>
              <a:sym typeface="造字工房悦黑体验版常规体" pitchFamily="2" charset="-122"/>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矩形 3"/>
          <p:cNvSpPr>
            <a:spLocks noChangeArrowheads="1"/>
          </p:cNvSpPr>
          <p:nvPr/>
        </p:nvSpPr>
        <p:spPr bwMode="auto">
          <a:xfrm>
            <a:off x="0" y="260350"/>
            <a:ext cx="1271588" cy="431800"/>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a typeface="造字工房悦黑体验版常规体" pitchFamily="2" charset="-122"/>
            </a:endParaRPr>
          </a:p>
        </p:txBody>
      </p:sp>
      <p:sp>
        <p:nvSpPr>
          <p:cNvPr id="180227" name="矩形 4"/>
          <p:cNvSpPr>
            <a:spLocks noChangeArrowheads="1"/>
          </p:cNvSpPr>
          <p:nvPr/>
        </p:nvSpPr>
        <p:spPr bwMode="auto">
          <a:xfrm>
            <a:off x="1343025" y="260350"/>
            <a:ext cx="73025" cy="431800"/>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a typeface="造字工房悦黑体验版常规体" pitchFamily="2" charset="-122"/>
            </a:endParaRPr>
          </a:p>
        </p:txBody>
      </p:sp>
      <p:sp>
        <p:nvSpPr>
          <p:cNvPr id="180228" name="矩形 5"/>
          <p:cNvSpPr>
            <a:spLocks noChangeArrowheads="1"/>
          </p:cNvSpPr>
          <p:nvPr/>
        </p:nvSpPr>
        <p:spPr bwMode="auto">
          <a:xfrm>
            <a:off x="1481138" y="463550"/>
            <a:ext cx="63500" cy="225425"/>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a typeface="造字工房悦黑体验版常规体" pitchFamily="2" charset="-122"/>
            </a:endParaRPr>
          </a:p>
        </p:txBody>
      </p:sp>
      <p:pic>
        <p:nvPicPr>
          <p:cNvPr id="180229" name="图片 5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280775" y="260350"/>
            <a:ext cx="676275" cy="67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0230" name="文本框 19"/>
          <p:cNvSpPr>
            <a:spLocks noChangeArrowheads="1"/>
          </p:cNvSpPr>
          <p:nvPr/>
        </p:nvSpPr>
        <p:spPr bwMode="auto">
          <a:xfrm>
            <a:off x="1524000" y="-1588"/>
            <a:ext cx="10360025" cy="71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3200" b="1">
                <a:solidFill>
                  <a:srgbClr val="2B2E30"/>
                </a:solidFill>
                <a:latin typeface="黑体" pitchFamily="49" charset="-122"/>
                <a:ea typeface="黑体" pitchFamily="49" charset="-122"/>
                <a:sym typeface="造字工房悦黑体验版常规体" pitchFamily="2" charset="-122"/>
              </a:rPr>
              <a:t>校园气象安全知识    </a:t>
            </a:r>
            <a:r>
              <a:rPr lang="zh-CN" altLang="en-US" sz="1600" b="1">
                <a:solidFill>
                  <a:srgbClr val="2B2E30"/>
                </a:solidFill>
                <a:latin typeface="黑体" pitchFamily="49" charset="-122"/>
                <a:ea typeface="黑体" pitchFamily="49" charset="-122"/>
                <a:sym typeface="造字工房悦黑体验版常规体" pitchFamily="2" charset="-122"/>
              </a:rPr>
              <a:t>吉林气象局 施舍</a:t>
            </a:r>
            <a:endParaRPr lang="en-US" sz="1600" b="1">
              <a:solidFill>
                <a:srgbClr val="2B2E30"/>
              </a:solidFill>
              <a:latin typeface="黑体" pitchFamily="49" charset="-122"/>
              <a:ea typeface="黑体" pitchFamily="49" charset="-122"/>
              <a:sym typeface="造字工房悦黑体验版常规体" pitchFamily="2" charset="-122"/>
            </a:endParaRPr>
          </a:p>
        </p:txBody>
      </p:sp>
      <p:sp>
        <p:nvSpPr>
          <p:cNvPr id="180231" name="文本框 19"/>
          <p:cNvSpPr>
            <a:spLocks noChangeArrowheads="1"/>
          </p:cNvSpPr>
          <p:nvPr/>
        </p:nvSpPr>
        <p:spPr bwMode="auto">
          <a:xfrm>
            <a:off x="8545513" y="1125538"/>
            <a:ext cx="3240087"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endParaRPr lang="zh-CN" altLang="en-US" sz="1200" b="1">
              <a:solidFill>
                <a:schemeClr val="accent2"/>
              </a:solidFill>
              <a:latin typeface="黑体" pitchFamily="49" charset="-122"/>
              <a:ea typeface="黑体" pitchFamily="49" charset="-122"/>
              <a:sym typeface="造字工房悦黑体验版常规体" pitchFamily="2" charset="-122"/>
            </a:endParaRPr>
          </a:p>
        </p:txBody>
      </p:sp>
      <p:pic>
        <p:nvPicPr>
          <p:cNvPr id="180232" name="Picture 8" descr="6月校园安全气象演示文稿-1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2088" y="836613"/>
            <a:ext cx="9144000" cy="5834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0233" name="文本框 19"/>
          <p:cNvSpPr>
            <a:spLocks noChangeArrowheads="1"/>
          </p:cNvSpPr>
          <p:nvPr/>
        </p:nvSpPr>
        <p:spPr bwMode="auto">
          <a:xfrm>
            <a:off x="9985375" y="765175"/>
            <a:ext cx="790575" cy="573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90000"/>
              </a:lnSpc>
            </a:pPr>
            <a:r>
              <a:rPr lang="zh-CN" altLang="en-US" sz="2800" b="1">
                <a:solidFill>
                  <a:schemeClr val="accent2"/>
                </a:solidFill>
                <a:latin typeface="黑体" pitchFamily="49" charset="-122"/>
                <a:ea typeface="黑体" pitchFamily="49" charset="-122"/>
                <a:sym typeface="造字工房悦黑体验版常规体" pitchFamily="2" charset="-122"/>
              </a:rPr>
              <a:t>气象灾害造成的损失占</a:t>
            </a:r>
            <a:r>
              <a:rPr lang="zh-CN" altLang="en-US" sz="2000" b="1">
                <a:solidFill>
                  <a:schemeClr val="accent2"/>
                </a:solidFill>
                <a:ea typeface="黑体" pitchFamily="49" charset="-122"/>
                <a:sym typeface="造字工房悦黑体验版常规体" pitchFamily="2" charset="-122"/>
              </a:rPr>
              <a:t>GDP</a:t>
            </a:r>
          </a:p>
          <a:p>
            <a:pPr algn="ctr">
              <a:lnSpc>
                <a:spcPct val="90000"/>
              </a:lnSpc>
            </a:pPr>
            <a:r>
              <a:rPr lang="zh-CN" altLang="en-US" sz="2800" b="1">
                <a:solidFill>
                  <a:schemeClr val="accent2"/>
                </a:solidFill>
                <a:latin typeface="黑体" pitchFamily="49" charset="-122"/>
                <a:ea typeface="黑体" pitchFamily="49" charset="-122"/>
                <a:sym typeface="造字工房悦黑体验版常规体" pitchFamily="2" charset="-122"/>
              </a:rPr>
              <a:t>的百分比</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矩形 3"/>
          <p:cNvSpPr>
            <a:spLocks noChangeArrowheads="1"/>
          </p:cNvSpPr>
          <p:nvPr/>
        </p:nvSpPr>
        <p:spPr bwMode="auto">
          <a:xfrm>
            <a:off x="0" y="260350"/>
            <a:ext cx="1271588" cy="431800"/>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a typeface="造字工房悦黑体验版常规体" pitchFamily="2" charset="-122"/>
            </a:endParaRPr>
          </a:p>
        </p:txBody>
      </p:sp>
      <p:sp>
        <p:nvSpPr>
          <p:cNvPr id="181251" name="矩形 4"/>
          <p:cNvSpPr>
            <a:spLocks noChangeArrowheads="1"/>
          </p:cNvSpPr>
          <p:nvPr/>
        </p:nvSpPr>
        <p:spPr bwMode="auto">
          <a:xfrm>
            <a:off x="1343025" y="260350"/>
            <a:ext cx="73025" cy="431800"/>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a typeface="造字工房悦黑体验版常规体" pitchFamily="2" charset="-122"/>
            </a:endParaRPr>
          </a:p>
        </p:txBody>
      </p:sp>
      <p:sp>
        <p:nvSpPr>
          <p:cNvPr id="181252" name="矩形 5"/>
          <p:cNvSpPr>
            <a:spLocks noChangeArrowheads="1"/>
          </p:cNvSpPr>
          <p:nvPr/>
        </p:nvSpPr>
        <p:spPr bwMode="auto">
          <a:xfrm>
            <a:off x="1481138" y="463550"/>
            <a:ext cx="63500" cy="225425"/>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a typeface="造字工房悦黑体验版常规体" pitchFamily="2" charset="-122"/>
            </a:endParaRPr>
          </a:p>
        </p:txBody>
      </p:sp>
      <p:pic>
        <p:nvPicPr>
          <p:cNvPr id="181253" name="图片 5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813" y="1270000"/>
            <a:ext cx="674688" cy="67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1254" name="文本框 19"/>
          <p:cNvSpPr>
            <a:spLocks noChangeArrowheads="1"/>
          </p:cNvSpPr>
          <p:nvPr/>
        </p:nvSpPr>
        <p:spPr bwMode="auto">
          <a:xfrm>
            <a:off x="1524000" y="-1588"/>
            <a:ext cx="10360025" cy="71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3200" b="1">
                <a:solidFill>
                  <a:srgbClr val="2B2E30"/>
                </a:solidFill>
                <a:latin typeface="黑体" pitchFamily="49" charset="-122"/>
                <a:ea typeface="黑体" pitchFamily="49" charset="-122"/>
                <a:sym typeface="造字工房悦黑体验版常规体" pitchFamily="2" charset="-122"/>
              </a:rPr>
              <a:t>校园气象安全知识    </a:t>
            </a:r>
            <a:r>
              <a:rPr lang="zh-CN" altLang="en-US" sz="1600" b="1">
                <a:solidFill>
                  <a:srgbClr val="2B2E30"/>
                </a:solidFill>
                <a:latin typeface="黑体" pitchFamily="49" charset="-122"/>
                <a:ea typeface="黑体" pitchFamily="49" charset="-122"/>
                <a:sym typeface="造字工房悦黑体验版常规体" pitchFamily="2" charset="-122"/>
              </a:rPr>
              <a:t>吉林气象局 施舍</a:t>
            </a:r>
            <a:endParaRPr lang="en-US" sz="1600" b="1">
              <a:solidFill>
                <a:srgbClr val="2B2E30"/>
              </a:solidFill>
              <a:latin typeface="黑体" pitchFamily="49" charset="-122"/>
              <a:ea typeface="黑体" pitchFamily="49" charset="-122"/>
              <a:sym typeface="造字工房悦黑体验版常规体" pitchFamily="2" charset="-122"/>
            </a:endParaRPr>
          </a:p>
        </p:txBody>
      </p:sp>
      <p:sp>
        <p:nvSpPr>
          <p:cNvPr id="181255" name="文本框 19"/>
          <p:cNvSpPr>
            <a:spLocks noChangeArrowheads="1"/>
          </p:cNvSpPr>
          <p:nvPr/>
        </p:nvSpPr>
        <p:spPr bwMode="auto">
          <a:xfrm>
            <a:off x="8545513" y="1125538"/>
            <a:ext cx="3240087"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endParaRPr lang="zh-CN" altLang="en-US" sz="1200" b="1">
              <a:solidFill>
                <a:schemeClr val="accent2"/>
              </a:solidFill>
              <a:latin typeface="黑体" pitchFamily="49" charset="-122"/>
              <a:ea typeface="黑体" pitchFamily="49" charset="-122"/>
              <a:sym typeface="造字工房悦黑体验版常规体" pitchFamily="2" charset="-122"/>
            </a:endParaRPr>
          </a:p>
        </p:txBody>
      </p:sp>
      <p:pic>
        <p:nvPicPr>
          <p:cNvPr id="181256"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48300" y="909638"/>
            <a:ext cx="6780213" cy="5948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1257" name="Picture 9" descr="QQ截图2015070513311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2781300"/>
            <a:ext cx="5416550" cy="405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矩形 3"/>
          <p:cNvSpPr>
            <a:spLocks noChangeArrowheads="1"/>
          </p:cNvSpPr>
          <p:nvPr/>
        </p:nvSpPr>
        <p:spPr bwMode="auto">
          <a:xfrm>
            <a:off x="0" y="260350"/>
            <a:ext cx="1271588" cy="431800"/>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a typeface="造字工房悦黑体验版常规体" pitchFamily="2" charset="-122"/>
            </a:endParaRPr>
          </a:p>
        </p:txBody>
      </p:sp>
      <p:sp>
        <p:nvSpPr>
          <p:cNvPr id="182275" name="矩形 4"/>
          <p:cNvSpPr>
            <a:spLocks noChangeArrowheads="1"/>
          </p:cNvSpPr>
          <p:nvPr/>
        </p:nvSpPr>
        <p:spPr bwMode="auto">
          <a:xfrm>
            <a:off x="1343025" y="260350"/>
            <a:ext cx="73025" cy="431800"/>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a typeface="造字工房悦黑体验版常规体" pitchFamily="2" charset="-122"/>
            </a:endParaRPr>
          </a:p>
        </p:txBody>
      </p:sp>
      <p:sp>
        <p:nvSpPr>
          <p:cNvPr id="182276" name="矩形 5"/>
          <p:cNvSpPr>
            <a:spLocks noChangeArrowheads="1"/>
          </p:cNvSpPr>
          <p:nvPr/>
        </p:nvSpPr>
        <p:spPr bwMode="auto">
          <a:xfrm>
            <a:off x="1481138" y="463550"/>
            <a:ext cx="63500" cy="225425"/>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a typeface="造字工房悦黑体验版常规体" pitchFamily="2" charset="-122"/>
            </a:endParaRPr>
          </a:p>
        </p:txBody>
      </p:sp>
      <p:pic>
        <p:nvPicPr>
          <p:cNvPr id="182277" name="图片 5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280775" y="188913"/>
            <a:ext cx="674688" cy="67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2278" name="文本框 19"/>
          <p:cNvSpPr>
            <a:spLocks noChangeArrowheads="1"/>
          </p:cNvSpPr>
          <p:nvPr/>
        </p:nvSpPr>
        <p:spPr bwMode="auto">
          <a:xfrm>
            <a:off x="1524000" y="-1588"/>
            <a:ext cx="10360025" cy="71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3200" b="1">
                <a:solidFill>
                  <a:srgbClr val="2B2E30"/>
                </a:solidFill>
                <a:latin typeface="黑体" pitchFamily="49" charset="-122"/>
                <a:ea typeface="黑体" pitchFamily="49" charset="-122"/>
                <a:sym typeface="造字工房悦黑体验版常规体" pitchFamily="2" charset="-122"/>
              </a:rPr>
              <a:t>校园气象安全知识    </a:t>
            </a:r>
            <a:r>
              <a:rPr lang="zh-CN" altLang="en-US" sz="1600" b="1">
                <a:solidFill>
                  <a:srgbClr val="2B2E30"/>
                </a:solidFill>
                <a:latin typeface="黑体" pitchFamily="49" charset="-122"/>
                <a:ea typeface="黑体" pitchFamily="49" charset="-122"/>
                <a:sym typeface="造字工房悦黑体验版常规体" pitchFamily="2" charset="-122"/>
              </a:rPr>
              <a:t>吉林气象局 施舍</a:t>
            </a:r>
            <a:endParaRPr lang="en-US" sz="1600" b="1">
              <a:solidFill>
                <a:srgbClr val="2B2E30"/>
              </a:solidFill>
              <a:latin typeface="黑体" pitchFamily="49" charset="-122"/>
              <a:ea typeface="黑体" pitchFamily="49" charset="-122"/>
              <a:sym typeface="造字工房悦黑体验版常规体" pitchFamily="2" charset="-122"/>
            </a:endParaRPr>
          </a:p>
        </p:txBody>
      </p:sp>
      <p:sp>
        <p:nvSpPr>
          <p:cNvPr id="182279" name="文本框 19"/>
          <p:cNvSpPr>
            <a:spLocks noChangeArrowheads="1"/>
          </p:cNvSpPr>
          <p:nvPr/>
        </p:nvSpPr>
        <p:spPr bwMode="auto">
          <a:xfrm>
            <a:off x="8545513" y="1125538"/>
            <a:ext cx="3240087"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endParaRPr lang="zh-CN" altLang="en-US" sz="1200" b="1">
              <a:solidFill>
                <a:schemeClr val="accent2"/>
              </a:solidFill>
              <a:latin typeface="黑体" pitchFamily="49" charset="-122"/>
              <a:ea typeface="黑体" pitchFamily="49" charset="-122"/>
              <a:sym typeface="造字工房悦黑体验版常规体" pitchFamily="2" charset="-122"/>
            </a:endParaRPr>
          </a:p>
        </p:txBody>
      </p:sp>
      <p:pic>
        <p:nvPicPr>
          <p:cNvPr id="182280" name="Picture 8" descr="QQ截图2015070513453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80550" y="3448050"/>
            <a:ext cx="2520950" cy="335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2281" name="Picture 9" descr="QQ截图2015070513470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625" y="981075"/>
            <a:ext cx="6992938" cy="522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2282" name="Picture 10" descr="QQ截图2015070513451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32625" y="3429000"/>
            <a:ext cx="2565400" cy="158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2283" name="Picture 11" descr="QQ截图2015070513454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032625" y="4991100"/>
            <a:ext cx="2498725" cy="183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2284" name="Picture 12" descr="QQ截图2015070514262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248525" y="981075"/>
            <a:ext cx="4752975" cy="2500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矩形 3"/>
          <p:cNvSpPr>
            <a:spLocks noChangeArrowheads="1"/>
          </p:cNvSpPr>
          <p:nvPr/>
        </p:nvSpPr>
        <p:spPr bwMode="auto">
          <a:xfrm>
            <a:off x="0" y="260350"/>
            <a:ext cx="1271588" cy="431800"/>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a typeface="造字工房悦黑体验版常规体" pitchFamily="2" charset="-122"/>
            </a:endParaRPr>
          </a:p>
        </p:txBody>
      </p:sp>
      <p:sp>
        <p:nvSpPr>
          <p:cNvPr id="183299" name="矩形 4"/>
          <p:cNvSpPr>
            <a:spLocks noChangeArrowheads="1"/>
          </p:cNvSpPr>
          <p:nvPr/>
        </p:nvSpPr>
        <p:spPr bwMode="auto">
          <a:xfrm>
            <a:off x="1343025" y="260350"/>
            <a:ext cx="73025" cy="431800"/>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a typeface="造字工房悦黑体验版常规体" pitchFamily="2" charset="-122"/>
            </a:endParaRPr>
          </a:p>
        </p:txBody>
      </p:sp>
      <p:sp>
        <p:nvSpPr>
          <p:cNvPr id="183300" name="矩形 5"/>
          <p:cNvSpPr>
            <a:spLocks noChangeArrowheads="1"/>
          </p:cNvSpPr>
          <p:nvPr/>
        </p:nvSpPr>
        <p:spPr bwMode="auto">
          <a:xfrm>
            <a:off x="1481138" y="463550"/>
            <a:ext cx="63500" cy="225425"/>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a typeface="造字工房悦黑体验版常规体" pitchFamily="2" charset="-122"/>
            </a:endParaRPr>
          </a:p>
        </p:txBody>
      </p:sp>
      <p:pic>
        <p:nvPicPr>
          <p:cNvPr id="183301" name="图片 5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280775" y="188913"/>
            <a:ext cx="674688" cy="67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3302" name="文本框 19"/>
          <p:cNvSpPr>
            <a:spLocks noChangeArrowheads="1"/>
          </p:cNvSpPr>
          <p:nvPr/>
        </p:nvSpPr>
        <p:spPr bwMode="auto">
          <a:xfrm>
            <a:off x="1524000" y="-1588"/>
            <a:ext cx="10360025" cy="71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3200" b="1">
                <a:solidFill>
                  <a:srgbClr val="2B2E30"/>
                </a:solidFill>
                <a:latin typeface="黑体" pitchFamily="49" charset="-122"/>
                <a:ea typeface="黑体" pitchFamily="49" charset="-122"/>
                <a:sym typeface="造字工房悦黑体验版常规体" pitchFamily="2" charset="-122"/>
              </a:rPr>
              <a:t>校园气象安全知识    </a:t>
            </a:r>
            <a:r>
              <a:rPr lang="zh-CN" altLang="en-US" sz="1600" b="1">
                <a:solidFill>
                  <a:srgbClr val="2B2E30"/>
                </a:solidFill>
                <a:latin typeface="黑体" pitchFamily="49" charset="-122"/>
                <a:ea typeface="黑体" pitchFamily="49" charset="-122"/>
                <a:sym typeface="造字工房悦黑体验版常规体" pitchFamily="2" charset="-122"/>
              </a:rPr>
              <a:t>吉林气象局 施舍</a:t>
            </a:r>
            <a:endParaRPr lang="en-US" sz="1600" b="1">
              <a:solidFill>
                <a:srgbClr val="2B2E30"/>
              </a:solidFill>
              <a:latin typeface="黑体" pitchFamily="49" charset="-122"/>
              <a:ea typeface="黑体" pitchFamily="49" charset="-122"/>
              <a:sym typeface="造字工房悦黑体验版常规体" pitchFamily="2" charset="-122"/>
            </a:endParaRPr>
          </a:p>
        </p:txBody>
      </p:sp>
      <p:sp>
        <p:nvSpPr>
          <p:cNvPr id="183303" name="文本框 19"/>
          <p:cNvSpPr>
            <a:spLocks noChangeArrowheads="1"/>
          </p:cNvSpPr>
          <p:nvPr/>
        </p:nvSpPr>
        <p:spPr bwMode="auto">
          <a:xfrm>
            <a:off x="8545513" y="1125538"/>
            <a:ext cx="3240087"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endParaRPr lang="zh-CN" altLang="en-US" sz="1200" b="1">
              <a:solidFill>
                <a:schemeClr val="accent2"/>
              </a:solidFill>
              <a:latin typeface="黑体" pitchFamily="49" charset="-122"/>
              <a:ea typeface="黑体" pitchFamily="49" charset="-122"/>
              <a:sym typeface="造字工房悦黑体验版常规体" pitchFamily="2" charset="-122"/>
            </a:endParaRPr>
          </a:p>
        </p:txBody>
      </p:sp>
      <p:pic>
        <p:nvPicPr>
          <p:cNvPr id="183304"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908050"/>
            <a:ext cx="7199313" cy="540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3305" name="文本框 19"/>
          <p:cNvSpPr>
            <a:spLocks noChangeArrowheads="1"/>
          </p:cNvSpPr>
          <p:nvPr/>
        </p:nvSpPr>
        <p:spPr bwMode="auto">
          <a:xfrm>
            <a:off x="7608888" y="981075"/>
            <a:ext cx="4464050" cy="557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2000" b="1">
                <a:solidFill>
                  <a:srgbClr val="CA0000"/>
                </a:solidFill>
                <a:latin typeface="黑体" pitchFamily="49" charset="-122"/>
                <a:ea typeface="黑体" pitchFamily="49" charset="-122"/>
                <a:sym typeface="造字工房悦黑体验版常规体" pitchFamily="2" charset="-122"/>
              </a:rPr>
              <a:t>天气背景：</a:t>
            </a:r>
            <a:r>
              <a:rPr lang="zh-CN" altLang="en-US" sz="2000" b="1">
                <a:solidFill>
                  <a:srgbClr val="2B2E30"/>
                </a:solidFill>
                <a:latin typeface="黑体" pitchFamily="49" charset="-122"/>
                <a:ea typeface="黑体" pitchFamily="49" charset="-122"/>
                <a:sym typeface="造字工房悦黑体验版常规体" pitchFamily="2" charset="-122"/>
              </a:rPr>
              <a:t>发生事故时段，教室处于强雷暴天气控制区域范围。</a:t>
            </a:r>
          </a:p>
          <a:p>
            <a:pPr>
              <a:lnSpc>
                <a:spcPct val="150000"/>
              </a:lnSpc>
            </a:pPr>
            <a:r>
              <a:rPr lang="zh-CN" altLang="en-US" sz="2000" b="1">
                <a:solidFill>
                  <a:srgbClr val="CA0000"/>
                </a:solidFill>
                <a:latin typeface="黑体" pitchFamily="49" charset="-122"/>
                <a:ea typeface="黑体" pitchFamily="49" charset="-122"/>
                <a:sym typeface="造字工房悦黑体验版常规体" pitchFamily="2" charset="-122"/>
              </a:rPr>
              <a:t>地理地形：</a:t>
            </a:r>
            <a:r>
              <a:rPr lang="zh-CN" altLang="en-US" sz="2000" b="1">
                <a:solidFill>
                  <a:srgbClr val="2B2E30"/>
                </a:solidFill>
                <a:latin typeface="黑体" pitchFamily="49" charset="-122"/>
                <a:ea typeface="黑体" pitchFamily="49" charset="-122"/>
                <a:sym typeface="造字工房悦黑体验版常规体" pitchFamily="2" charset="-122"/>
              </a:rPr>
              <a:t>建于上世纪70年代，独自立于一个山岗之上，位置突出。</a:t>
            </a:r>
          </a:p>
          <a:p>
            <a:pPr>
              <a:lnSpc>
                <a:spcPct val="150000"/>
              </a:lnSpc>
            </a:pPr>
            <a:r>
              <a:rPr lang="zh-CN" altLang="en-US" sz="2000" b="1">
                <a:solidFill>
                  <a:srgbClr val="CA0000"/>
                </a:solidFill>
                <a:latin typeface="黑体" pitchFamily="49" charset="-122"/>
                <a:ea typeface="黑体" pitchFamily="49" charset="-122"/>
                <a:sym typeface="造字工房悦黑体验版常规体" pitchFamily="2" charset="-122"/>
              </a:rPr>
              <a:t>环境：</a:t>
            </a:r>
            <a:r>
              <a:rPr lang="zh-CN" altLang="en-US" sz="2000" b="1">
                <a:solidFill>
                  <a:srgbClr val="2B2E30"/>
                </a:solidFill>
                <a:latin typeface="黑体" pitchFamily="49" charset="-122"/>
                <a:ea typeface="黑体" pitchFamily="49" charset="-122"/>
                <a:sym typeface="造字工房悦黑体验版常规体" pitchFamily="2" charset="-122"/>
              </a:rPr>
              <a:t>距离发生雷击事件的四、六年级教室两米左右有一排三棵大树，大树足足有20多米。</a:t>
            </a:r>
          </a:p>
          <a:p>
            <a:pPr>
              <a:lnSpc>
                <a:spcPct val="150000"/>
              </a:lnSpc>
            </a:pPr>
            <a:r>
              <a:rPr lang="zh-CN" altLang="en-US" sz="2000" b="1">
                <a:solidFill>
                  <a:srgbClr val="CA0000"/>
                </a:solidFill>
                <a:latin typeface="黑体" pitchFamily="49" charset="-122"/>
                <a:ea typeface="黑体" pitchFamily="49" charset="-122"/>
                <a:sym typeface="造字工房悦黑体验版常规体" pitchFamily="2" charset="-122"/>
              </a:rPr>
              <a:t>教室无防雷装置：</a:t>
            </a:r>
            <a:r>
              <a:rPr lang="zh-CN" altLang="en-US" sz="2000" b="1">
                <a:solidFill>
                  <a:srgbClr val="2B2E30"/>
                </a:solidFill>
                <a:latin typeface="黑体" pitchFamily="49" charset="-122"/>
                <a:ea typeface="黑体" pitchFamily="49" charset="-122"/>
                <a:sym typeface="造字工房悦黑体验版常规体" pitchFamily="2" charset="-122"/>
              </a:rPr>
              <a:t>教室窗户只由螺纹钢架构成，未做接地处理，且窗户上没有玻璃，完全处于敞开状态，球形雷很容易从窗户进入室内，导致人员伤亡。</a:t>
            </a:r>
          </a:p>
        </p:txBody>
      </p:sp>
      <p:sp>
        <p:nvSpPr>
          <p:cNvPr id="183306" name="文本框 19"/>
          <p:cNvSpPr>
            <a:spLocks noChangeArrowheads="1"/>
          </p:cNvSpPr>
          <p:nvPr/>
        </p:nvSpPr>
        <p:spPr bwMode="auto">
          <a:xfrm>
            <a:off x="47625" y="5661025"/>
            <a:ext cx="7129463" cy="1050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400" b="1">
                <a:solidFill>
                  <a:srgbClr val="CA0000"/>
                </a:solidFill>
                <a:latin typeface="黑体" pitchFamily="49" charset="-122"/>
                <a:ea typeface="黑体" pitchFamily="49" charset="-122"/>
                <a:sym typeface="造字工房悦黑体验版常规体" pitchFamily="2" charset="-122"/>
              </a:rPr>
              <a:t>球状闪电，俗称滚地雷。通常在雷暴时发生，它可以随气流起伏在近地空中自在飘飞或逆风而行。它可以通过开着的门窗进入室内，常见的是穿过烟囱后进入建筑物。 </a:t>
            </a:r>
          </a:p>
          <a:p>
            <a:pPr>
              <a:lnSpc>
                <a:spcPct val="150000"/>
              </a:lnSpc>
            </a:pPr>
            <a:r>
              <a:rPr lang="zh-CN" altLang="en-US" sz="1400" b="1">
                <a:solidFill>
                  <a:srgbClr val="CA0000"/>
                </a:solidFill>
                <a:latin typeface="黑体" pitchFamily="49" charset="-122"/>
                <a:ea typeface="黑体" pitchFamily="49" charset="-122"/>
                <a:sym typeface="造字工房悦黑体验版常规体" pitchFamily="2" charset="-122"/>
              </a:rPr>
              <a:t>著名科幻作家刘慈欣著《球状闪电》对这一物理现象有介绍。</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矩形 3"/>
          <p:cNvSpPr>
            <a:spLocks noChangeArrowheads="1"/>
          </p:cNvSpPr>
          <p:nvPr/>
        </p:nvSpPr>
        <p:spPr bwMode="auto">
          <a:xfrm>
            <a:off x="0" y="260350"/>
            <a:ext cx="1271588" cy="431800"/>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a typeface="造字工房悦黑体验版常规体" pitchFamily="2" charset="-122"/>
            </a:endParaRPr>
          </a:p>
        </p:txBody>
      </p:sp>
      <p:sp>
        <p:nvSpPr>
          <p:cNvPr id="184323" name="矩形 4"/>
          <p:cNvSpPr>
            <a:spLocks noChangeArrowheads="1"/>
          </p:cNvSpPr>
          <p:nvPr/>
        </p:nvSpPr>
        <p:spPr bwMode="auto">
          <a:xfrm>
            <a:off x="1343025" y="260350"/>
            <a:ext cx="73025" cy="431800"/>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a typeface="造字工房悦黑体验版常规体" pitchFamily="2" charset="-122"/>
            </a:endParaRPr>
          </a:p>
        </p:txBody>
      </p:sp>
      <p:sp>
        <p:nvSpPr>
          <p:cNvPr id="184324" name="矩形 5"/>
          <p:cNvSpPr>
            <a:spLocks noChangeArrowheads="1"/>
          </p:cNvSpPr>
          <p:nvPr/>
        </p:nvSpPr>
        <p:spPr bwMode="auto">
          <a:xfrm>
            <a:off x="1481138" y="463550"/>
            <a:ext cx="63500" cy="225425"/>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a typeface="造字工房悦黑体验版常规体" pitchFamily="2" charset="-122"/>
            </a:endParaRPr>
          </a:p>
        </p:txBody>
      </p:sp>
      <p:pic>
        <p:nvPicPr>
          <p:cNvPr id="184325" name="图片 5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280775" y="188913"/>
            <a:ext cx="674688" cy="67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26" name="文本框 19"/>
          <p:cNvSpPr>
            <a:spLocks noChangeArrowheads="1"/>
          </p:cNvSpPr>
          <p:nvPr/>
        </p:nvSpPr>
        <p:spPr bwMode="auto">
          <a:xfrm>
            <a:off x="1524000" y="-1588"/>
            <a:ext cx="10360025" cy="71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3200" b="1">
                <a:solidFill>
                  <a:srgbClr val="2B2E30"/>
                </a:solidFill>
                <a:latin typeface="黑体" pitchFamily="49" charset="-122"/>
                <a:ea typeface="黑体" pitchFamily="49" charset="-122"/>
                <a:sym typeface="造字工房悦黑体验版常规体" pitchFamily="2" charset="-122"/>
              </a:rPr>
              <a:t>校园气象安全知识    </a:t>
            </a:r>
            <a:r>
              <a:rPr lang="zh-CN" altLang="en-US" sz="1600" b="1">
                <a:solidFill>
                  <a:srgbClr val="2B2E30"/>
                </a:solidFill>
                <a:latin typeface="黑体" pitchFamily="49" charset="-122"/>
                <a:ea typeface="黑体" pitchFamily="49" charset="-122"/>
                <a:sym typeface="造字工房悦黑体验版常规体" pitchFamily="2" charset="-122"/>
              </a:rPr>
              <a:t>吉林气象局 施舍</a:t>
            </a:r>
            <a:endParaRPr lang="en-US" sz="1600" b="1">
              <a:solidFill>
                <a:srgbClr val="2B2E30"/>
              </a:solidFill>
              <a:latin typeface="黑体" pitchFamily="49" charset="-122"/>
              <a:ea typeface="黑体" pitchFamily="49" charset="-122"/>
              <a:sym typeface="造字工房悦黑体验版常规体" pitchFamily="2" charset="-122"/>
            </a:endParaRPr>
          </a:p>
        </p:txBody>
      </p:sp>
      <p:sp>
        <p:nvSpPr>
          <p:cNvPr id="184327" name="文本框 19"/>
          <p:cNvSpPr>
            <a:spLocks noChangeArrowheads="1"/>
          </p:cNvSpPr>
          <p:nvPr/>
        </p:nvSpPr>
        <p:spPr bwMode="auto">
          <a:xfrm>
            <a:off x="8545513" y="1125538"/>
            <a:ext cx="3240087"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endParaRPr lang="zh-CN" altLang="en-US" sz="1200" b="1">
              <a:solidFill>
                <a:schemeClr val="accent2"/>
              </a:solidFill>
              <a:latin typeface="黑体" pitchFamily="49" charset="-122"/>
              <a:ea typeface="黑体" pitchFamily="49" charset="-122"/>
              <a:sym typeface="造字工房悦黑体验版常规体" pitchFamily="2" charset="-122"/>
            </a:endParaRPr>
          </a:p>
        </p:txBody>
      </p:sp>
      <p:pic>
        <p:nvPicPr>
          <p:cNvPr id="184328" name="Picture 8" descr="QQ截图2015070514303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2088" y="1270000"/>
            <a:ext cx="7915275" cy="471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29" name="Picture 9" descr="22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85150" y="1268413"/>
            <a:ext cx="3817938" cy="4752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2"/>
          <p:cNvSpPr txBox="1">
            <a:spLocks noChangeArrowheads="1"/>
          </p:cNvSpPr>
          <p:nvPr/>
        </p:nvSpPr>
        <p:spPr bwMode="auto">
          <a:xfrm>
            <a:off x="1824038" y="282575"/>
            <a:ext cx="8291512" cy="700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914400" indent="-914400"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r>
              <a:rPr lang="zh-CN" altLang="en-US" sz="4400">
                <a:latin typeface="Calibri" pitchFamily="34" charset="0"/>
                <a:ea typeface="黑体" pitchFamily="49" charset="-122"/>
                <a:sym typeface="Calibri" pitchFamily="34" charset="0"/>
              </a:rPr>
              <a:t>认真贯彻落实《中小学幼儿园安全管理办法》</a:t>
            </a:r>
          </a:p>
        </p:txBody>
      </p:sp>
      <p:pic>
        <p:nvPicPr>
          <p:cNvPr id="185347" name="Picture 3" descr="t01ff6fa6e40655343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24313" y="2786063"/>
            <a:ext cx="3695700" cy="3330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文本框 19"/>
          <p:cNvSpPr>
            <a:spLocks noChangeArrowheads="1"/>
          </p:cNvSpPr>
          <p:nvPr/>
        </p:nvSpPr>
        <p:spPr bwMode="auto">
          <a:xfrm>
            <a:off x="5167313" y="2500313"/>
            <a:ext cx="1714500" cy="1338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5400" b="1">
                <a:solidFill>
                  <a:srgbClr val="2B2E30"/>
                </a:solidFill>
                <a:latin typeface="黑体" pitchFamily="49" charset="-122"/>
                <a:ea typeface="黑体" pitchFamily="49" charset="-122"/>
                <a:sym typeface="造字工房悦黑体验版常规体" pitchFamily="2" charset="-122"/>
              </a:rPr>
              <a:t>谢谢</a:t>
            </a:r>
            <a:endParaRPr lang="en-US" sz="5400" b="1">
              <a:solidFill>
                <a:srgbClr val="2B2E30"/>
              </a:solidFill>
              <a:latin typeface="黑体" pitchFamily="49" charset="-122"/>
              <a:ea typeface="黑体" pitchFamily="49" charset="-122"/>
              <a:sym typeface="造字工房悦黑体验版常规体" pitchFamily="2"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矩形 3"/>
          <p:cNvSpPr>
            <a:spLocks noChangeArrowheads="1"/>
          </p:cNvSpPr>
          <p:nvPr/>
        </p:nvSpPr>
        <p:spPr bwMode="auto">
          <a:xfrm>
            <a:off x="0" y="260350"/>
            <a:ext cx="1271588" cy="431800"/>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a typeface="造字工房悦黑体验版常规体" pitchFamily="2" charset="-122"/>
            </a:endParaRPr>
          </a:p>
        </p:txBody>
      </p:sp>
      <p:sp>
        <p:nvSpPr>
          <p:cNvPr id="141315" name="矩形 4"/>
          <p:cNvSpPr>
            <a:spLocks noChangeArrowheads="1"/>
          </p:cNvSpPr>
          <p:nvPr/>
        </p:nvSpPr>
        <p:spPr bwMode="auto">
          <a:xfrm>
            <a:off x="1343025" y="260350"/>
            <a:ext cx="73025" cy="431800"/>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a typeface="造字工房悦黑体验版常规体" pitchFamily="2" charset="-122"/>
            </a:endParaRPr>
          </a:p>
        </p:txBody>
      </p:sp>
      <p:sp>
        <p:nvSpPr>
          <p:cNvPr id="141316" name="矩形 5"/>
          <p:cNvSpPr>
            <a:spLocks noChangeArrowheads="1"/>
          </p:cNvSpPr>
          <p:nvPr/>
        </p:nvSpPr>
        <p:spPr bwMode="auto">
          <a:xfrm>
            <a:off x="1481138" y="463550"/>
            <a:ext cx="63500" cy="225425"/>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a typeface="造字工房悦黑体验版常规体" pitchFamily="2" charset="-122"/>
            </a:endParaRPr>
          </a:p>
        </p:txBody>
      </p:sp>
      <p:pic>
        <p:nvPicPr>
          <p:cNvPr id="141317" name="图片 5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3286125"/>
            <a:ext cx="676275" cy="67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1318" name="文本框 19"/>
          <p:cNvSpPr>
            <a:spLocks noChangeArrowheads="1"/>
          </p:cNvSpPr>
          <p:nvPr/>
        </p:nvSpPr>
        <p:spPr bwMode="auto">
          <a:xfrm>
            <a:off x="1095375" y="785813"/>
            <a:ext cx="10358438" cy="5162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en-US" altLang="zh-CN" sz="2800" b="1">
                <a:latin typeface="黑体" pitchFamily="49" charset="-122"/>
                <a:ea typeface="黑体" pitchFamily="49" charset="-122"/>
              </a:rPr>
              <a:t>    2006</a:t>
            </a:r>
            <a:r>
              <a:rPr lang="zh-CN" altLang="en-US" sz="2800" b="1">
                <a:latin typeface="黑体" pitchFamily="49" charset="-122"/>
                <a:ea typeface="黑体" pitchFamily="49" charset="-122"/>
              </a:rPr>
              <a:t>年，全国各省、自治区、直辖市上报的各类安全事故中，事故灾难（溺水、交通、踩踏、一氧化碳中毒、房屋倒塌、意外事故）占</a:t>
            </a:r>
            <a:r>
              <a:rPr lang="en-US" altLang="zh-CN" sz="2800" b="1">
                <a:latin typeface="黑体" pitchFamily="49" charset="-122"/>
                <a:ea typeface="黑体" pitchFamily="49" charset="-122"/>
              </a:rPr>
              <a:t>59%</a:t>
            </a:r>
            <a:r>
              <a:rPr lang="zh-CN" altLang="en-US" sz="2800" b="1">
                <a:latin typeface="黑体" pitchFamily="49" charset="-122"/>
                <a:ea typeface="黑体" pitchFamily="49" charset="-122"/>
              </a:rPr>
              <a:t>；社会安全事故（斗殴、校园伤害、自杀、住宅火灾）占</a:t>
            </a:r>
            <a:r>
              <a:rPr lang="en-US" altLang="zh-CN" sz="2800" b="1">
                <a:latin typeface="黑体" pitchFamily="49" charset="-122"/>
                <a:ea typeface="黑体" pitchFamily="49" charset="-122"/>
              </a:rPr>
              <a:t>31%</a:t>
            </a:r>
            <a:r>
              <a:rPr lang="zh-CN" altLang="en-US" sz="2800" b="1">
                <a:latin typeface="黑体" pitchFamily="49" charset="-122"/>
                <a:ea typeface="黑体" pitchFamily="49" charset="-122"/>
              </a:rPr>
              <a:t>；自然灾害（洪水、龙卷风、地震、冰雹、暴雨、塌方）占</a:t>
            </a:r>
            <a:r>
              <a:rPr lang="en-US" altLang="zh-CN" sz="2800" b="1">
                <a:latin typeface="黑体" pitchFamily="49" charset="-122"/>
                <a:ea typeface="黑体" pitchFamily="49" charset="-122"/>
              </a:rPr>
              <a:t>10%</a:t>
            </a:r>
            <a:r>
              <a:rPr lang="zh-CN" altLang="en-US" sz="2800" b="1">
                <a:latin typeface="黑体" pitchFamily="49" charset="-122"/>
                <a:ea typeface="黑体" pitchFamily="49" charset="-122"/>
              </a:rPr>
              <a:t>。其中，溺水占</a:t>
            </a:r>
            <a:r>
              <a:rPr lang="en-US" altLang="zh-CN" sz="2800" b="1">
                <a:latin typeface="黑体" pitchFamily="49" charset="-122"/>
                <a:ea typeface="黑体" pitchFamily="49" charset="-122"/>
              </a:rPr>
              <a:t>31.25%</a:t>
            </a:r>
            <a:r>
              <a:rPr lang="zh-CN" altLang="en-US" sz="2800" b="1">
                <a:latin typeface="黑体" pitchFamily="49" charset="-122"/>
                <a:ea typeface="黑体" pitchFamily="49" charset="-122"/>
              </a:rPr>
              <a:t>，交通事故占</a:t>
            </a:r>
            <a:r>
              <a:rPr lang="en-US" altLang="zh-CN" sz="2800" b="1">
                <a:latin typeface="黑体" pitchFamily="49" charset="-122"/>
                <a:ea typeface="黑体" pitchFamily="49" charset="-122"/>
              </a:rPr>
              <a:t>19.64%</a:t>
            </a:r>
            <a:r>
              <a:rPr lang="zh-CN" altLang="en-US" sz="2800" b="1">
                <a:latin typeface="黑体" pitchFamily="49" charset="-122"/>
                <a:ea typeface="黑体" pitchFamily="49" charset="-122"/>
              </a:rPr>
              <a:t>，斗殴占</a:t>
            </a:r>
            <a:r>
              <a:rPr lang="en-US" altLang="zh-CN" sz="2800" b="1">
                <a:latin typeface="黑体" pitchFamily="49" charset="-122"/>
                <a:ea typeface="黑体" pitchFamily="49" charset="-122"/>
              </a:rPr>
              <a:t>10.71%</a:t>
            </a:r>
            <a:r>
              <a:rPr lang="zh-CN" altLang="en-US" sz="2800" b="1">
                <a:latin typeface="黑体" pitchFamily="49" charset="-122"/>
                <a:ea typeface="黑体" pitchFamily="49" charset="-122"/>
              </a:rPr>
              <a:t>，校园伤害占</a:t>
            </a:r>
            <a:r>
              <a:rPr lang="en-US" altLang="zh-CN" sz="2800" b="1">
                <a:latin typeface="黑体" pitchFamily="49" charset="-122"/>
                <a:ea typeface="黑体" pitchFamily="49" charset="-122"/>
              </a:rPr>
              <a:t>14.29%</a:t>
            </a:r>
            <a:r>
              <a:rPr lang="zh-CN" altLang="en-US" sz="2800" b="1">
                <a:latin typeface="黑体" pitchFamily="49" charset="-122"/>
                <a:ea typeface="黑体" pitchFamily="49" charset="-122"/>
              </a:rPr>
              <a:t>，中毒占</a:t>
            </a:r>
            <a:r>
              <a:rPr lang="en-US" altLang="zh-CN" sz="2800" b="1">
                <a:latin typeface="黑体" pitchFamily="49" charset="-122"/>
                <a:ea typeface="黑体" pitchFamily="49" charset="-122"/>
              </a:rPr>
              <a:t>2.68%</a:t>
            </a:r>
            <a:r>
              <a:rPr lang="zh-CN" altLang="en-US" sz="2800" b="1">
                <a:latin typeface="黑体" pitchFamily="49" charset="-122"/>
                <a:ea typeface="黑体" pitchFamily="49" charset="-122"/>
              </a:rPr>
              <a:t>，学生踩踏事故占</a:t>
            </a:r>
            <a:r>
              <a:rPr lang="en-US" altLang="zh-CN" sz="2800" b="1">
                <a:latin typeface="黑体" pitchFamily="49" charset="-122"/>
                <a:ea typeface="黑体" pitchFamily="49" charset="-122"/>
              </a:rPr>
              <a:t>1.79%</a:t>
            </a:r>
            <a:r>
              <a:rPr lang="zh-CN" altLang="en-US" sz="2800" b="1">
                <a:latin typeface="黑体" pitchFamily="49" charset="-122"/>
                <a:ea typeface="黑体" pitchFamily="49" charset="-122"/>
              </a:rPr>
              <a:t>，自杀占</a:t>
            </a:r>
            <a:r>
              <a:rPr lang="en-US" altLang="zh-CN" sz="2800" b="1">
                <a:latin typeface="黑体" pitchFamily="49" charset="-122"/>
                <a:ea typeface="黑体" pitchFamily="49" charset="-122"/>
              </a:rPr>
              <a:t>5.36%</a:t>
            </a:r>
            <a:r>
              <a:rPr lang="zh-CN" altLang="en-US" sz="2800" b="1">
                <a:latin typeface="黑体" pitchFamily="49" charset="-122"/>
                <a:ea typeface="黑体" pitchFamily="49" charset="-122"/>
              </a:rPr>
              <a:t>，房屋倒塌占</a:t>
            </a:r>
            <a:r>
              <a:rPr lang="en-US" altLang="zh-CN" sz="2800" b="1">
                <a:latin typeface="黑体" pitchFamily="49" charset="-122"/>
                <a:ea typeface="黑体" pitchFamily="49" charset="-122"/>
              </a:rPr>
              <a:t>0.89%</a:t>
            </a:r>
            <a:r>
              <a:rPr lang="zh-CN" altLang="en-US" sz="2800" b="1">
                <a:latin typeface="黑体" pitchFamily="49" charset="-122"/>
                <a:ea typeface="黑体" pitchFamily="49" charset="-122"/>
              </a:rPr>
              <a:t>，自然灾害占</a:t>
            </a:r>
            <a:r>
              <a:rPr lang="en-US" altLang="zh-CN" sz="2800" b="1">
                <a:latin typeface="黑体" pitchFamily="49" charset="-122"/>
                <a:ea typeface="黑体" pitchFamily="49" charset="-122"/>
              </a:rPr>
              <a:t>9.82%</a:t>
            </a:r>
            <a:r>
              <a:rPr lang="zh-CN" altLang="en-US" sz="2800" b="1">
                <a:latin typeface="黑体" pitchFamily="49" charset="-122"/>
                <a:ea typeface="黑体" pitchFamily="49" charset="-122"/>
              </a:rPr>
              <a:t>，其他意外事故占</a:t>
            </a:r>
            <a:r>
              <a:rPr lang="en-US" altLang="zh-CN" sz="2800" b="1">
                <a:latin typeface="黑体" pitchFamily="49" charset="-122"/>
                <a:ea typeface="黑体" pitchFamily="49" charset="-122"/>
              </a:rPr>
              <a:t>3.57%</a:t>
            </a:r>
            <a:r>
              <a:rPr lang="zh-CN" altLang="en-US" sz="2800" b="1">
                <a:latin typeface="黑体" pitchFamily="49" charset="-122"/>
                <a:ea typeface="黑体" pitchFamily="49" charset="-122"/>
              </a:rPr>
              <a:t>。</a:t>
            </a:r>
            <a:endParaRPr lang="zh-CN" altLang="en-US" sz="2800" b="1">
              <a:solidFill>
                <a:srgbClr val="2B2E30"/>
              </a:solidFill>
              <a:latin typeface="黑体" pitchFamily="49" charset="-122"/>
              <a:ea typeface="黑体" pitchFamily="49" charset="-122"/>
              <a:sym typeface="造字工房悦黑体验版常规体" pitchFamily="2" charset="-122"/>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E:\小小草店铺中的素材\Y3030-30套合集+文艺唯美风格（把时间改成了2016）\扫一扫更多惊喜等着您.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8546" y="57729"/>
            <a:ext cx="11914909" cy="67425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62879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矩形 3"/>
          <p:cNvSpPr>
            <a:spLocks noChangeArrowheads="1"/>
          </p:cNvSpPr>
          <p:nvPr/>
        </p:nvSpPr>
        <p:spPr bwMode="auto">
          <a:xfrm>
            <a:off x="0" y="260350"/>
            <a:ext cx="1271588" cy="431800"/>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a typeface="造字工房悦黑体验版常规体" pitchFamily="2" charset="-122"/>
            </a:endParaRPr>
          </a:p>
        </p:txBody>
      </p:sp>
      <p:sp>
        <p:nvSpPr>
          <p:cNvPr id="142339" name="矩形 4"/>
          <p:cNvSpPr>
            <a:spLocks noChangeArrowheads="1"/>
          </p:cNvSpPr>
          <p:nvPr/>
        </p:nvSpPr>
        <p:spPr bwMode="auto">
          <a:xfrm>
            <a:off x="1343025" y="260350"/>
            <a:ext cx="73025" cy="431800"/>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a typeface="造字工房悦黑体验版常规体" pitchFamily="2" charset="-122"/>
            </a:endParaRPr>
          </a:p>
        </p:txBody>
      </p:sp>
      <p:sp>
        <p:nvSpPr>
          <p:cNvPr id="142340" name="矩形 5"/>
          <p:cNvSpPr>
            <a:spLocks noChangeArrowheads="1"/>
          </p:cNvSpPr>
          <p:nvPr/>
        </p:nvSpPr>
        <p:spPr bwMode="auto">
          <a:xfrm>
            <a:off x="1481138" y="463550"/>
            <a:ext cx="63500" cy="225425"/>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a typeface="造字工房悦黑体验版常规体" pitchFamily="2" charset="-122"/>
            </a:endParaRPr>
          </a:p>
        </p:txBody>
      </p:sp>
      <p:pic>
        <p:nvPicPr>
          <p:cNvPr id="142341" name="图片 5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3286125"/>
            <a:ext cx="676275" cy="67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2342" name="文本框 19"/>
          <p:cNvSpPr>
            <a:spLocks noChangeArrowheads="1"/>
          </p:cNvSpPr>
          <p:nvPr/>
        </p:nvSpPr>
        <p:spPr bwMode="auto">
          <a:xfrm>
            <a:off x="1095375" y="785813"/>
            <a:ext cx="10358438" cy="590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2800" b="1">
                <a:latin typeface="黑体" pitchFamily="49" charset="-122"/>
                <a:ea typeface="黑体" pitchFamily="49" charset="-122"/>
              </a:rPr>
              <a:t>表现特点</a:t>
            </a:r>
            <a:r>
              <a:rPr lang="en-US" altLang="zh-CN" sz="2800" b="1">
                <a:latin typeface="黑体" pitchFamily="49" charset="-122"/>
                <a:ea typeface="黑体" pitchFamily="49" charset="-122"/>
              </a:rPr>
              <a:t>1</a:t>
            </a:r>
            <a:r>
              <a:rPr lang="zh-CN" altLang="en-US" sz="2800" b="1">
                <a:latin typeface="黑体" pitchFamily="49" charset="-122"/>
                <a:ea typeface="黑体" pitchFamily="49" charset="-122"/>
              </a:rPr>
              <a:t>：农村是校园安全事故多发地区。全国各地上报的各类中小学校园安全事故中，</a:t>
            </a:r>
            <a:r>
              <a:rPr lang="en-US" altLang="zh-CN" sz="2800" b="1">
                <a:latin typeface="黑体" pitchFamily="49" charset="-122"/>
                <a:ea typeface="黑体" pitchFamily="49" charset="-122"/>
              </a:rPr>
              <a:t>27.68%</a:t>
            </a:r>
            <a:r>
              <a:rPr lang="zh-CN" altLang="en-US" sz="2800" b="1">
                <a:latin typeface="黑体" pitchFamily="49" charset="-122"/>
                <a:ea typeface="黑体" pitchFamily="49" charset="-122"/>
              </a:rPr>
              <a:t>发生在城市，</a:t>
            </a:r>
            <a:r>
              <a:rPr lang="en-US" altLang="zh-CN" sz="2800" b="1">
                <a:latin typeface="黑体" pitchFamily="49" charset="-122"/>
                <a:ea typeface="黑体" pitchFamily="49" charset="-122"/>
              </a:rPr>
              <a:t>72.32%</a:t>
            </a:r>
            <a:r>
              <a:rPr lang="zh-CN" altLang="en-US" sz="2800" b="1">
                <a:latin typeface="黑体" pitchFamily="49" charset="-122"/>
                <a:ea typeface="黑体" pitchFamily="49" charset="-122"/>
              </a:rPr>
              <a:t>发生在农村。农村中小学的安全事故发生数、死亡人数和受伤人数都明显高于城市，分别是城市的</a:t>
            </a:r>
            <a:r>
              <a:rPr lang="en-US" altLang="zh-CN" sz="2800" b="1">
                <a:latin typeface="黑体" pitchFamily="49" charset="-122"/>
                <a:ea typeface="黑体" pitchFamily="49" charset="-122"/>
              </a:rPr>
              <a:t>2.9</a:t>
            </a:r>
            <a:r>
              <a:rPr lang="zh-CN" altLang="en-US" sz="2800" b="1">
                <a:latin typeface="黑体" pitchFamily="49" charset="-122"/>
                <a:ea typeface="黑体" pitchFamily="49" charset="-122"/>
              </a:rPr>
              <a:t>倍、</a:t>
            </a:r>
            <a:r>
              <a:rPr lang="en-US" altLang="zh-CN" sz="2800" b="1">
                <a:latin typeface="黑体" pitchFamily="49" charset="-122"/>
                <a:ea typeface="黑体" pitchFamily="49" charset="-122"/>
              </a:rPr>
              <a:t>3.9</a:t>
            </a:r>
            <a:r>
              <a:rPr lang="zh-CN" altLang="en-US" sz="2800" b="1">
                <a:latin typeface="黑体" pitchFamily="49" charset="-122"/>
                <a:ea typeface="黑体" pitchFamily="49" charset="-122"/>
              </a:rPr>
              <a:t>倍和</a:t>
            </a:r>
            <a:r>
              <a:rPr lang="en-US" altLang="zh-CN" sz="2800" b="1">
                <a:latin typeface="黑体" pitchFamily="49" charset="-122"/>
                <a:ea typeface="黑体" pitchFamily="49" charset="-122"/>
              </a:rPr>
              <a:t>4.2</a:t>
            </a:r>
            <a:r>
              <a:rPr lang="zh-CN" altLang="en-US" sz="2800" b="1">
                <a:latin typeface="黑体" pitchFamily="49" charset="-122"/>
                <a:ea typeface="黑体" pitchFamily="49" charset="-122"/>
              </a:rPr>
              <a:t>倍。</a:t>
            </a:r>
            <a:endParaRPr lang="en-US" altLang="zh-CN" sz="2800" b="1">
              <a:latin typeface="黑体" pitchFamily="49" charset="-122"/>
              <a:ea typeface="黑体" pitchFamily="49" charset="-122"/>
            </a:endParaRPr>
          </a:p>
          <a:p>
            <a:pPr>
              <a:lnSpc>
                <a:spcPct val="150000"/>
              </a:lnSpc>
            </a:pPr>
            <a:r>
              <a:rPr lang="zh-CN" altLang="en-US" sz="2800" b="1">
                <a:solidFill>
                  <a:srgbClr val="2B2E30"/>
                </a:solidFill>
                <a:latin typeface="黑体" pitchFamily="49" charset="-122"/>
                <a:ea typeface="黑体" pitchFamily="49" charset="-122"/>
                <a:sym typeface="造字工房悦黑体验版常规体" pitchFamily="2" charset="-122"/>
              </a:rPr>
              <a:t>表现特点</a:t>
            </a:r>
            <a:r>
              <a:rPr lang="en-US" altLang="zh-CN" sz="2800" b="1">
                <a:solidFill>
                  <a:srgbClr val="2B2E30"/>
                </a:solidFill>
                <a:latin typeface="黑体" pitchFamily="49" charset="-122"/>
                <a:ea typeface="黑体" pitchFamily="49" charset="-122"/>
                <a:sym typeface="造字工房悦黑体验版常规体" pitchFamily="2" charset="-122"/>
              </a:rPr>
              <a:t>2</a:t>
            </a:r>
            <a:r>
              <a:rPr lang="zh-CN" altLang="en-US" sz="2800" b="1">
                <a:solidFill>
                  <a:srgbClr val="2B2E30"/>
                </a:solidFill>
                <a:latin typeface="黑体" pitchFamily="49" charset="-122"/>
                <a:ea typeface="黑体" pitchFamily="49" charset="-122"/>
                <a:sym typeface="造字工房悦黑体验版常规体" pitchFamily="2" charset="-122"/>
              </a:rPr>
              <a:t>：低年级学生更容易发生安全事故。</a:t>
            </a:r>
            <a:endParaRPr lang="en-US" altLang="zh-CN" sz="2800" b="1">
              <a:solidFill>
                <a:srgbClr val="2B2E30"/>
              </a:solidFill>
              <a:latin typeface="黑体" pitchFamily="49" charset="-122"/>
              <a:ea typeface="黑体" pitchFamily="49" charset="-122"/>
              <a:sym typeface="造字工房悦黑体验版常规体" pitchFamily="2" charset="-122"/>
            </a:endParaRPr>
          </a:p>
          <a:p>
            <a:pPr>
              <a:lnSpc>
                <a:spcPct val="150000"/>
              </a:lnSpc>
            </a:pPr>
            <a:r>
              <a:rPr lang="zh-CN" altLang="en-US" sz="2800" b="1">
                <a:solidFill>
                  <a:srgbClr val="2B2E30"/>
                </a:solidFill>
                <a:latin typeface="黑体" pitchFamily="49" charset="-122"/>
                <a:ea typeface="黑体" pitchFamily="49" charset="-122"/>
                <a:sym typeface="造字工房悦黑体验版常规体" pitchFamily="2" charset="-122"/>
              </a:rPr>
              <a:t>表现特点</a:t>
            </a:r>
            <a:r>
              <a:rPr lang="en-US" altLang="zh-CN" sz="2800" b="1">
                <a:solidFill>
                  <a:srgbClr val="2B2E30"/>
                </a:solidFill>
                <a:latin typeface="黑体" pitchFamily="49" charset="-122"/>
                <a:ea typeface="黑体" pitchFamily="49" charset="-122"/>
                <a:sym typeface="造字工房悦黑体验版常规体" pitchFamily="2" charset="-122"/>
              </a:rPr>
              <a:t>3</a:t>
            </a:r>
            <a:r>
              <a:rPr lang="zh-CN" altLang="en-US" sz="2800" b="1">
                <a:solidFill>
                  <a:srgbClr val="2B2E30"/>
                </a:solidFill>
                <a:latin typeface="黑体" pitchFamily="49" charset="-122"/>
                <a:ea typeface="黑体" pitchFamily="49" charset="-122"/>
                <a:sym typeface="造字工房悦黑体验版常规体" pitchFamily="2" charset="-122"/>
              </a:rPr>
              <a:t>：节假日是事故多发期。</a:t>
            </a:r>
            <a:endParaRPr lang="en-US" altLang="zh-CN" sz="2800" b="1">
              <a:solidFill>
                <a:srgbClr val="2B2E30"/>
              </a:solidFill>
              <a:latin typeface="黑体" pitchFamily="49" charset="-122"/>
              <a:ea typeface="黑体" pitchFamily="49" charset="-122"/>
              <a:sym typeface="造字工房悦黑体验版常规体" pitchFamily="2" charset="-122"/>
            </a:endParaRPr>
          </a:p>
          <a:p>
            <a:pPr>
              <a:lnSpc>
                <a:spcPct val="150000"/>
              </a:lnSpc>
            </a:pPr>
            <a:r>
              <a:rPr lang="zh-CN" altLang="en-US" sz="2800" b="1">
                <a:solidFill>
                  <a:srgbClr val="2B2E30"/>
                </a:solidFill>
                <a:latin typeface="黑体" pitchFamily="49" charset="-122"/>
                <a:ea typeface="黑体" pitchFamily="49" charset="-122"/>
                <a:sym typeface="造字工房悦黑体验版常规体" pitchFamily="2" charset="-122"/>
              </a:rPr>
              <a:t>表现特点</a:t>
            </a:r>
            <a:r>
              <a:rPr lang="en-US" altLang="zh-CN" sz="2800" b="1">
                <a:solidFill>
                  <a:srgbClr val="2B2E30"/>
                </a:solidFill>
                <a:latin typeface="黑体" pitchFamily="49" charset="-122"/>
                <a:ea typeface="黑体" pitchFamily="49" charset="-122"/>
                <a:sym typeface="造字工房悦黑体验版常规体" pitchFamily="2" charset="-122"/>
              </a:rPr>
              <a:t>4</a:t>
            </a:r>
            <a:r>
              <a:rPr lang="zh-CN" altLang="en-US" sz="2800" b="1">
                <a:solidFill>
                  <a:srgbClr val="2B2E30"/>
                </a:solidFill>
                <a:latin typeface="黑体" pitchFamily="49" charset="-122"/>
                <a:ea typeface="黑体" pitchFamily="49" charset="-122"/>
                <a:sym typeface="造字工房悦黑体验版常规体" pitchFamily="2" charset="-122"/>
              </a:rPr>
              <a:t>：事故地点主要集中在上下学路上、江河水库和学校及周边。</a:t>
            </a:r>
            <a:endParaRPr lang="en-US" altLang="zh-CN" sz="2800" b="1">
              <a:solidFill>
                <a:srgbClr val="2B2E30"/>
              </a:solidFill>
              <a:latin typeface="黑体" pitchFamily="49" charset="-122"/>
              <a:ea typeface="黑体" pitchFamily="49" charset="-122"/>
              <a:sym typeface="造字工房悦黑体验版常规体" pitchFamily="2" charset="-122"/>
            </a:endParaRPr>
          </a:p>
          <a:p>
            <a:pPr>
              <a:lnSpc>
                <a:spcPct val="150000"/>
              </a:lnSpc>
            </a:pPr>
            <a:r>
              <a:rPr lang="zh-CN" altLang="en-US" sz="2800" b="1">
                <a:solidFill>
                  <a:srgbClr val="2B2E30"/>
                </a:solidFill>
                <a:latin typeface="黑体" pitchFamily="49" charset="-122"/>
                <a:ea typeface="黑体" pitchFamily="49" charset="-122"/>
                <a:sym typeface="造字工房悦黑体验版常规体" pitchFamily="2" charset="-122"/>
              </a:rPr>
              <a:t>表现特点</a:t>
            </a:r>
            <a:r>
              <a:rPr lang="en-US" altLang="zh-CN" sz="2800" b="1">
                <a:solidFill>
                  <a:srgbClr val="2B2E30"/>
                </a:solidFill>
                <a:latin typeface="黑体" pitchFamily="49" charset="-122"/>
                <a:ea typeface="黑体" pitchFamily="49" charset="-122"/>
                <a:sym typeface="造字工房悦黑体验版常规体" pitchFamily="2" charset="-122"/>
              </a:rPr>
              <a:t>5</a:t>
            </a:r>
            <a:r>
              <a:rPr lang="zh-CN" altLang="en-US" sz="2800" b="1">
                <a:solidFill>
                  <a:srgbClr val="2B2E30"/>
                </a:solidFill>
                <a:latin typeface="黑体" pitchFamily="49" charset="-122"/>
                <a:ea typeface="黑体" pitchFamily="49" charset="-122"/>
                <a:sym typeface="造字工房悦黑体验版常规体" pitchFamily="2" charset="-122"/>
              </a:rPr>
              <a:t>：学生安全意识淡薄是多数事故发生的重要原因。</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矩形 3"/>
          <p:cNvSpPr>
            <a:spLocks noChangeArrowheads="1"/>
          </p:cNvSpPr>
          <p:nvPr/>
        </p:nvSpPr>
        <p:spPr bwMode="auto">
          <a:xfrm>
            <a:off x="0" y="260350"/>
            <a:ext cx="1271588" cy="431800"/>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a typeface="造字工房悦黑体验版常规体" pitchFamily="2" charset="-122"/>
            </a:endParaRPr>
          </a:p>
        </p:txBody>
      </p:sp>
      <p:sp>
        <p:nvSpPr>
          <p:cNvPr id="143363" name="矩形 4"/>
          <p:cNvSpPr>
            <a:spLocks noChangeArrowheads="1"/>
          </p:cNvSpPr>
          <p:nvPr/>
        </p:nvSpPr>
        <p:spPr bwMode="auto">
          <a:xfrm>
            <a:off x="1343025" y="260350"/>
            <a:ext cx="73025" cy="431800"/>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a typeface="造字工房悦黑体验版常规体" pitchFamily="2" charset="-122"/>
            </a:endParaRPr>
          </a:p>
        </p:txBody>
      </p:sp>
      <p:sp>
        <p:nvSpPr>
          <p:cNvPr id="143364" name="矩形 5"/>
          <p:cNvSpPr>
            <a:spLocks noChangeArrowheads="1"/>
          </p:cNvSpPr>
          <p:nvPr/>
        </p:nvSpPr>
        <p:spPr bwMode="auto">
          <a:xfrm>
            <a:off x="1481138" y="463550"/>
            <a:ext cx="63500" cy="225425"/>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a typeface="造字工房悦黑体验版常规体" pitchFamily="2" charset="-122"/>
            </a:endParaRPr>
          </a:p>
        </p:txBody>
      </p:sp>
      <p:pic>
        <p:nvPicPr>
          <p:cNvPr id="143365" name="图片 5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3286125"/>
            <a:ext cx="676275" cy="67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366" name="文本框 19"/>
          <p:cNvSpPr>
            <a:spLocks noChangeArrowheads="1"/>
          </p:cNvSpPr>
          <p:nvPr/>
        </p:nvSpPr>
        <p:spPr bwMode="auto">
          <a:xfrm>
            <a:off x="1095375" y="787400"/>
            <a:ext cx="5680075" cy="592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ts val="3500"/>
              </a:lnSpc>
            </a:pPr>
            <a:r>
              <a:rPr lang="zh-CN" altLang="en-US" sz="2500" b="1">
                <a:solidFill>
                  <a:srgbClr val="1B1B1B"/>
                </a:solidFill>
                <a:latin typeface="黑体" pitchFamily="49" charset="-122"/>
                <a:ea typeface="黑体" pitchFamily="49" charset="-122"/>
              </a:rPr>
              <a:t>    2001年6月5日，江西广播电视发展中心艺术幼儿园因点蚊香引起火灾，过火面积43.2平方米，直接财产损失13463元。造成13名儿童(7名男孩，6名女孩)死亡、1名儿童受轻伤。经调查，火灾原因是16号床边过道上点燃的蚊香引燃搭落在床架上的棉被所致。 </a:t>
            </a:r>
          </a:p>
          <a:p>
            <a:pPr algn="just">
              <a:lnSpc>
                <a:spcPts val="3500"/>
              </a:lnSpc>
            </a:pPr>
            <a:r>
              <a:rPr lang="zh-CN" altLang="en-US" sz="2500" b="1">
                <a:solidFill>
                  <a:srgbClr val="1B1B1B"/>
                </a:solidFill>
                <a:latin typeface="黑体" pitchFamily="49" charset="-122"/>
                <a:ea typeface="黑体" pitchFamily="49" charset="-122"/>
              </a:rPr>
              <a:t>    2010年1月17日13时50分左右，北京市朝阳区东坝乡辛街无照经营的阳光乐园幼儿园内发生火灾致使一名2岁女童被烧死；（幼儿园园长被判刑）</a:t>
            </a:r>
          </a:p>
          <a:p>
            <a:pPr algn="just">
              <a:lnSpc>
                <a:spcPts val="3500"/>
              </a:lnSpc>
            </a:pPr>
            <a:r>
              <a:rPr lang="zh-CN" altLang="en-US" sz="2500" b="1">
                <a:solidFill>
                  <a:srgbClr val="1B1B1B"/>
                </a:solidFill>
                <a:latin typeface="黑体" pitchFamily="49" charset="-122"/>
                <a:ea typeface="黑体" pitchFamily="49" charset="-122"/>
              </a:rPr>
              <a:t>    2012年5月28日，湖南汝城县蓝天幼儿园发生火灾致幼儿2死3伤。</a:t>
            </a:r>
          </a:p>
        </p:txBody>
      </p:sp>
      <p:pic>
        <p:nvPicPr>
          <p:cNvPr id="143367" name="Picture 4" descr="u=1337230979,2131467647&amp;fm=21&amp;gp=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77088" y="909638"/>
            <a:ext cx="4629150" cy="557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368" name="Rectangle 2"/>
          <p:cNvSpPr txBox="1">
            <a:spLocks noChangeArrowheads="1"/>
          </p:cNvSpPr>
          <p:nvPr/>
        </p:nvSpPr>
        <p:spPr bwMode="auto">
          <a:xfrm>
            <a:off x="1452563" y="71438"/>
            <a:ext cx="8643937"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914400" indent="-914400"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4000">
                <a:solidFill>
                  <a:srgbClr val="1B1B1B"/>
                </a:solidFill>
                <a:latin typeface="黑体" pitchFamily="49" charset="-122"/>
                <a:ea typeface="黑体" pitchFamily="49" charset="-122"/>
                <a:sym typeface="Calibri" pitchFamily="34" charset="0"/>
              </a:rPr>
              <a:t>近年来幼儿园火灾引起伤害情况</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矩形 3"/>
          <p:cNvSpPr>
            <a:spLocks noChangeArrowheads="1"/>
          </p:cNvSpPr>
          <p:nvPr/>
        </p:nvSpPr>
        <p:spPr bwMode="auto">
          <a:xfrm>
            <a:off x="0" y="260350"/>
            <a:ext cx="1271588" cy="431800"/>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a typeface="造字工房悦黑体验版常规体" pitchFamily="2" charset="-122"/>
            </a:endParaRPr>
          </a:p>
        </p:txBody>
      </p:sp>
      <p:sp>
        <p:nvSpPr>
          <p:cNvPr id="144387" name="矩形 4"/>
          <p:cNvSpPr>
            <a:spLocks noChangeArrowheads="1"/>
          </p:cNvSpPr>
          <p:nvPr/>
        </p:nvSpPr>
        <p:spPr bwMode="auto">
          <a:xfrm>
            <a:off x="1343025" y="260350"/>
            <a:ext cx="73025" cy="431800"/>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a typeface="造字工房悦黑体验版常规体" pitchFamily="2" charset="-122"/>
            </a:endParaRPr>
          </a:p>
        </p:txBody>
      </p:sp>
      <p:sp>
        <p:nvSpPr>
          <p:cNvPr id="144388" name="矩形 5"/>
          <p:cNvSpPr>
            <a:spLocks noChangeArrowheads="1"/>
          </p:cNvSpPr>
          <p:nvPr/>
        </p:nvSpPr>
        <p:spPr bwMode="auto">
          <a:xfrm>
            <a:off x="1481138" y="463550"/>
            <a:ext cx="63500" cy="225425"/>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a typeface="造字工房悦黑体验版常规体" pitchFamily="2" charset="-122"/>
            </a:endParaRPr>
          </a:p>
        </p:txBody>
      </p:sp>
      <p:pic>
        <p:nvPicPr>
          <p:cNvPr id="144389" name="图片 5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3286125"/>
            <a:ext cx="676275" cy="67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4390" name="文本框 19"/>
          <p:cNvSpPr>
            <a:spLocks noChangeArrowheads="1"/>
          </p:cNvSpPr>
          <p:nvPr/>
        </p:nvSpPr>
        <p:spPr bwMode="auto">
          <a:xfrm>
            <a:off x="1095375" y="787400"/>
            <a:ext cx="5680075" cy="563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2800">
                <a:solidFill>
                  <a:srgbClr val="1B1B1B"/>
                </a:solidFill>
                <a:latin typeface="黑体" pitchFamily="49" charset="-122"/>
                <a:ea typeface="黑体" pitchFamily="49" charset="-122"/>
              </a:rPr>
              <a:t>    硬件设施中存在消防隐患。如建筑物消防设计不合理、使用易燃材料装修、电器设备老化、玩教具易燃性等；</a:t>
            </a:r>
          </a:p>
          <a:p>
            <a:pPr>
              <a:lnSpc>
                <a:spcPct val="130000"/>
              </a:lnSpc>
            </a:pPr>
            <a:r>
              <a:rPr lang="zh-CN" altLang="en-US" sz="2800">
                <a:solidFill>
                  <a:srgbClr val="1B1B1B"/>
                </a:solidFill>
                <a:latin typeface="黑体" pitchFamily="49" charset="-122"/>
                <a:ea typeface="黑体" pitchFamily="49" charset="-122"/>
              </a:rPr>
              <a:t>    管理意识薄弱，消防制度虚设，消防器材的使用与保养不合要求等；</a:t>
            </a:r>
          </a:p>
          <a:p>
            <a:pPr>
              <a:lnSpc>
                <a:spcPct val="130000"/>
              </a:lnSpc>
            </a:pPr>
            <a:r>
              <a:rPr lang="zh-CN" altLang="en-US" sz="2800">
                <a:solidFill>
                  <a:srgbClr val="1B1B1B"/>
                </a:solidFill>
                <a:latin typeface="黑体" pitchFamily="49" charset="-122"/>
                <a:ea typeface="黑体" pitchFamily="49" charset="-122"/>
              </a:rPr>
              <a:t>    忽视对园内教职工及幼儿进行消防安全知识教育，制定了消防应急预案但都没有实施。</a:t>
            </a:r>
          </a:p>
        </p:txBody>
      </p:sp>
      <p:sp>
        <p:nvSpPr>
          <p:cNvPr id="144391" name="Rectangle 2"/>
          <p:cNvSpPr txBox="1">
            <a:spLocks noChangeArrowheads="1"/>
          </p:cNvSpPr>
          <p:nvPr/>
        </p:nvSpPr>
        <p:spPr bwMode="auto">
          <a:xfrm>
            <a:off x="1452563" y="71438"/>
            <a:ext cx="8643937"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914400" indent="-914400"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4000">
                <a:solidFill>
                  <a:srgbClr val="1B1B1B"/>
                </a:solidFill>
                <a:latin typeface="黑体" pitchFamily="49" charset="-122"/>
                <a:ea typeface="黑体" pitchFamily="49" charset="-122"/>
              </a:rPr>
              <a:t>消除幼儿园消防隐患：</a:t>
            </a:r>
            <a:endParaRPr lang="zh-CN" altLang="en-US" sz="4000">
              <a:solidFill>
                <a:srgbClr val="1B1B1B"/>
              </a:solidFill>
              <a:latin typeface="黑体" pitchFamily="49" charset="-122"/>
              <a:ea typeface="黑体" pitchFamily="49" charset="-122"/>
              <a:sym typeface="Calibri" pitchFamily="34" charset="0"/>
            </a:endParaRPr>
          </a:p>
        </p:txBody>
      </p:sp>
      <p:pic>
        <p:nvPicPr>
          <p:cNvPr id="144392" name="Picture 4" descr="C:\Documents and Settings\Administrator\My Documents\My Pictures\u=1083617891,195632488&amp;fm=21&amp;gp=0.jpgu=1083617891,195632488&amp;fm=21&amp;gp=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16838" y="854075"/>
            <a:ext cx="3573462" cy="5022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4393" name="Picture 3" descr="C:\Users\Administrator\OneDrive\图片\本机照片\WP_20150703_007.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53350" y="3644900"/>
            <a:ext cx="3479800" cy="5913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矩形 3"/>
          <p:cNvSpPr>
            <a:spLocks noChangeArrowheads="1"/>
          </p:cNvSpPr>
          <p:nvPr/>
        </p:nvSpPr>
        <p:spPr bwMode="auto">
          <a:xfrm>
            <a:off x="0" y="260350"/>
            <a:ext cx="1271588" cy="431800"/>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a typeface="造字工房悦黑体验版常规体" pitchFamily="2" charset="-122"/>
            </a:endParaRPr>
          </a:p>
        </p:txBody>
      </p:sp>
      <p:sp>
        <p:nvSpPr>
          <p:cNvPr id="145411" name="矩形 4"/>
          <p:cNvSpPr>
            <a:spLocks noChangeArrowheads="1"/>
          </p:cNvSpPr>
          <p:nvPr/>
        </p:nvSpPr>
        <p:spPr bwMode="auto">
          <a:xfrm>
            <a:off x="1343025" y="260350"/>
            <a:ext cx="73025" cy="431800"/>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a typeface="造字工房悦黑体验版常规体" pitchFamily="2" charset="-122"/>
            </a:endParaRPr>
          </a:p>
        </p:txBody>
      </p:sp>
      <p:sp>
        <p:nvSpPr>
          <p:cNvPr id="145412" name="矩形 5"/>
          <p:cNvSpPr>
            <a:spLocks noChangeArrowheads="1"/>
          </p:cNvSpPr>
          <p:nvPr/>
        </p:nvSpPr>
        <p:spPr bwMode="auto">
          <a:xfrm>
            <a:off x="1481138" y="463550"/>
            <a:ext cx="63500" cy="225425"/>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a typeface="造字工房悦黑体验版常规体" pitchFamily="2" charset="-122"/>
            </a:endParaRPr>
          </a:p>
        </p:txBody>
      </p:sp>
      <p:pic>
        <p:nvPicPr>
          <p:cNvPr id="145413" name="图片 5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3286125"/>
            <a:ext cx="676275" cy="67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5414" name="文本框 19"/>
          <p:cNvSpPr>
            <a:spLocks noChangeArrowheads="1"/>
          </p:cNvSpPr>
          <p:nvPr/>
        </p:nvSpPr>
        <p:spPr bwMode="auto">
          <a:xfrm>
            <a:off x="1095375" y="1128713"/>
            <a:ext cx="6513513" cy="466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ts val="4500"/>
              </a:lnSpc>
            </a:pPr>
            <a:r>
              <a:rPr lang="zh-CN" altLang="en-US" sz="2800">
                <a:solidFill>
                  <a:srgbClr val="1B1B1B"/>
                </a:solidFill>
                <a:latin typeface="黑体" pitchFamily="49" charset="-122"/>
                <a:ea typeface="黑体" pitchFamily="49" charset="-122"/>
              </a:rPr>
              <a:t>    合理布局选址，杜绝先天火灾安全隐患，先天不足，则加强改造建设；</a:t>
            </a:r>
          </a:p>
          <a:p>
            <a:pPr>
              <a:lnSpc>
                <a:spcPts val="4500"/>
              </a:lnSpc>
            </a:pPr>
            <a:r>
              <a:rPr lang="zh-CN" altLang="en-US" sz="2800">
                <a:solidFill>
                  <a:srgbClr val="1B1B1B"/>
                </a:solidFill>
                <a:latin typeface="黑体" pitchFamily="49" charset="-122"/>
                <a:ea typeface="黑体" pitchFamily="49" charset="-122"/>
              </a:rPr>
              <a:t>    完善消防设施，提高幼儿园安全保障系数；</a:t>
            </a:r>
          </a:p>
          <a:p>
            <a:pPr>
              <a:lnSpc>
                <a:spcPts val="4500"/>
              </a:lnSpc>
            </a:pPr>
            <a:r>
              <a:rPr lang="zh-CN" altLang="en-US" sz="2800">
                <a:solidFill>
                  <a:srgbClr val="1B1B1B"/>
                </a:solidFill>
                <a:latin typeface="黑体" pitchFamily="49" charset="-122"/>
                <a:ea typeface="黑体" pitchFamily="49" charset="-122"/>
              </a:rPr>
              <a:t>   加强培训教育，增强师生消防意识；</a:t>
            </a:r>
          </a:p>
          <a:p>
            <a:pPr>
              <a:lnSpc>
                <a:spcPts val="4500"/>
              </a:lnSpc>
            </a:pPr>
            <a:r>
              <a:rPr lang="zh-CN" altLang="en-US" sz="2800">
                <a:solidFill>
                  <a:srgbClr val="1B1B1B"/>
                </a:solidFill>
                <a:latin typeface="黑体" pitchFamily="49" charset="-122"/>
                <a:ea typeface="黑体" pitchFamily="49" charset="-122"/>
              </a:rPr>
              <a:t>定期举行防火疏散演练，提高师生逃生意识。</a:t>
            </a:r>
          </a:p>
          <a:p>
            <a:pPr>
              <a:lnSpc>
                <a:spcPts val="4500"/>
              </a:lnSpc>
            </a:pPr>
            <a:endParaRPr lang="zh-CN" altLang="en-US" sz="2800">
              <a:solidFill>
                <a:srgbClr val="1B1B1B"/>
              </a:solidFill>
              <a:latin typeface="黑体" pitchFamily="49" charset="-122"/>
              <a:ea typeface="黑体" pitchFamily="49" charset="-122"/>
            </a:endParaRPr>
          </a:p>
        </p:txBody>
      </p:sp>
      <p:sp>
        <p:nvSpPr>
          <p:cNvPr id="145415" name="Rectangle 2"/>
          <p:cNvSpPr txBox="1">
            <a:spLocks noChangeArrowheads="1"/>
          </p:cNvSpPr>
          <p:nvPr/>
        </p:nvSpPr>
        <p:spPr bwMode="auto">
          <a:xfrm>
            <a:off x="1452563" y="71438"/>
            <a:ext cx="8643937"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914400" indent="-914400"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4000">
                <a:solidFill>
                  <a:srgbClr val="1B1B1B"/>
                </a:solidFill>
                <a:latin typeface="黑体" pitchFamily="49" charset="-122"/>
                <a:ea typeface="黑体" pitchFamily="49" charset="-122"/>
              </a:rPr>
              <a:t>消除幼儿园消防隐患的对策及建议：</a:t>
            </a:r>
            <a:endParaRPr lang="zh-CN" altLang="en-US" sz="4000">
              <a:solidFill>
                <a:srgbClr val="1B1B1B"/>
              </a:solidFill>
              <a:latin typeface="黑体" pitchFamily="49" charset="-122"/>
              <a:ea typeface="黑体" pitchFamily="49" charset="-122"/>
              <a:sym typeface="Calibri" pitchFamily="34" charset="0"/>
            </a:endParaRPr>
          </a:p>
        </p:txBody>
      </p:sp>
      <p:pic>
        <p:nvPicPr>
          <p:cNvPr id="145416" name="Picture 2" descr="C:\Users\Administrator\OneDrive\图片\本机照片\WP_20150703_00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31213" y="854075"/>
            <a:ext cx="3260725" cy="11447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theme/theme1.xml><?xml version="1.0" encoding="utf-8"?>
<a:theme xmlns:a="http://schemas.openxmlformats.org/drawingml/2006/main" name="12_新浪微博：@注龙">
  <a:themeElements>
    <a:clrScheme name="12_新浪微博：@注龙 1">
      <a:dk1>
        <a:srgbClr val="363636"/>
      </a:dk1>
      <a:lt1>
        <a:srgbClr val="FFFFFF"/>
      </a:lt1>
      <a:dk2>
        <a:srgbClr val="1F497D"/>
      </a:dk2>
      <a:lt2>
        <a:srgbClr val="EEECE1"/>
      </a:lt2>
      <a:accent1>
        <a:srgbClr val="4F81BD"/>
      </a:accent1>
      <a:accent2>
        <a:srgbClr val="C0504D"/>
      </a:accent2>
      <a:accent3>
        <a:srgbClr val="FFFFFF"/>
      </a:accent3>
      <a:accent4>
        <a:srgbClr val="2D2D2D"/>
      </a:accent4>
      <a:accent5>
        <a:srgbClr val="B2C1DB"/>
      </a:accent5>
      <a:accent6>
        <a:srgbClr val="AE4845"/>
      </a:accent6>
      <a:hlink>
        <a:srgbClr val="0000FF"/>
      </a:hlink>
      <a:folHlink>
        <a:srgbClr val="800080"/>
      </a:folHlink>
    </a:clrScheme>
    <a:fontScheme name="12_新浪微博：@注龙">
      <a:majorFont>
        <a:latin typeface="Calibri"/>
        <a:ea typeface="造字工房悦黑体验版常规体"/>
        <a:cs typeface=""/>
      </a:majorFont>
      <a:minorFont>
        <a:latin typeface="Calibri"/>
        <a:ea typeface="造字工房悦黑体验版常规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12_新浪微博：@注龙 1">
        <a:dk1>
          <a:srgbClr val="363636"/>
        </a:dk1>
        <a:lt1>
          <a:srgbClr val="FFFFFF"/>
        </a:lt1>
        <a:dk2>
          <a:srgbClr val="1F497D"/>
        </a:dk2>
        <a:lt2>
          <a:srgbClr val="EEECE1"/>
        </a:lt2>
        <a:accent1>
          <a:srgbClr val="4F81BD"/>
        </a:accent1>
        <a:accent2>
          <a:srgbClr val="C0504D"/>
        </a:accent2>
        <a:accent3>
          <a:srgbClr val="FFFFFF"/>
        </a:accent3>
        <a:accent4>
          <a:srgbClr val="2D2D2D"/>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21_新浪微博：@注龙">
  <a:themeElements>
    <a:clrScheme name="21_新浪微博：@注龙 1">
      <a:dk1>
        <a:srgbClr val="363636"/>
      </a:dk1>
      <a:lt1>
        <a:srgbClr val="FFFFFF"/>
      </a:lt1>
      <a:dk2>
        <a:srgbClr val="1F497D"/>
      </a:dk2>
      <a:lt2>
        <a:srgbClr val="EEECE1"/>
      </a:lt2>
      <a:accent1>
        <a:srgbClr val="4F81BD"/>
      </a:accent1>
      <a:accent2>
        <a:srgbClr val="C0504D"/>
      </a:accent2>
      <a:accent3>
        <a:srgbClr val="FFFFFF"/>
      </a:accent3>
      <a:accent4>
        <a:srgbClr val="2D2D2D"/>
      </a:accent4>
      <a:accent5>
        <a:srgbClr val="B2C1DB"/>
      </a:accent5>
      <a:accent6>
        <a:srgbClr val="AE4845"/>
      </a:accent6>
      <a:hlink>
        <a:srgbClr val="0000FF"/>
      </a:hlink>
      <a:folHlink>
        <a:srgbClr val="800080"/>
      </a:folHlink>
    </a:clrScheme>
    <a:fontScheme name="21_新浪微博：@注龙">
      <a:majorFont>
        <a:latin typeface="Calibri"/>
        <a:ea typeface="造字工房悦黑体验版常规体"/>
        <a:cs typeface=""/>
      </a:majorFont>
      <a:minorFont>
        <a:latin typeface="Calibri"/>
        <a:ea typeface="造字工房悦黑体验版常规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21_新浪微博：@注龙 1">
        <a:dk1>
          <a:srgbClr val="363636"/>
        </a:dk1>
        <a:lt1>
          <a:srgbClr val="FFFFFF"/>
        </a:lt1>
        <a:dk2>
          <a:srgbClr val="1F497D"/>
        </a:dk2>
        <a:lt2>
          <a:srgbClr val="EEECE1"/>
        </a:lt2>
        <a:accent1>
          <a:srgbClr val="4F81BD"/>
        </a:accent1>
        <a:accent2>
          <a:srgbClr val="C0504D"/>
        </a:accent2>
        <a:accent3>
          <a:srgbClr val="FFFFFF"/>
        </a:accent3>
        <a:accent4>
          <a:srgbClr val="2D2D2D"/>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22_新浪微博：@注龙">
  <a:themeElements>
    <a:clrScheme name="22_新浪微博：@注龙 1">
      <a:dk1>
        <a:srgbClr val="363636"/>
      </a:dk1>
      <a:lt1>
        <a:srgbClr val="FFFFFF"/>
      </a:lt1>
      <a:dk2>
        <a:srgbClr val="1F497D"/>
      </a:dk2>
      <a:lt2>
        <a:srgbClr val="EEECE1"/>
      </a:lt2>
      <a:accent1>
        <a:srgbClr val="4F81BD"/>
      </a:accent1>
      <a:accent2>
        <a:srgbClr val="C0504D"/>
      </a:accent2>
      <a:accent3>
        <a:srgbClr val="FFFFFF"/>
      </a:accent3>
      <a:accent4>
        <a:srgbClr val="2D2D2D"/>
      </a:accent4>
      <a:accent5>
        <a:srgbClr val="B2C1DB"/>
      </a:accent5>
      <a:accent6>
        <a:srgbClr val="AE4845"/>
      </a:accent6>
      <a:hlink>
        <a:srgbClr val="0000FF"/>
      </a:hlink>
      <a:folHlink>
        <a:srgbClr val="800080"/>
      </a:folHlink>
    </a:clrScheme>
    <a:fontScheme name="22_新浪微博：@注龙">
      <a:majorFont>
        <a:latin typeface="Calibri"/>
        <a:ea typeface="造字工房悦黑体验版常规体"/>
        <a:cs typeface=""/>
      </a:majorFont>
      <a:minorFont>
        <a:latin typeface="Calibri"/>
        <a:ea typeface="造字工房悦黑体验版常规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22_新浪微博：@注龙 1">
        <a:dk1>
          <a:srgbClr val="363636"/>
        </a:dk1>
        <a:lt1>
          <a:srgbClr val="FFFFFF"/>
        </a:lt1>
        <a:dk2>
          <a:srgbClr val="1F497D"/>
        </a:dk2>
        <a:lt2>
          <a:srgbClr val="EEECE1"/>
        </a:lt2>
        <a:accent1>
          <a:srgbClr val="4F81BD"/>
        </a:accent1>
        <a:accent2>
          <a:srgbClr val="C0504D"/>
        </a:accent2>
        <a:accent3>
          <a:srgbClr val="FFFFFF"/>
        </a:accent3>
        <a:accent4>
          <a:srgbClr val="2D2D2D"/>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23_新浪微博：@注龙">
  <a:themeElements>
    <a:clrScheme name="23_新浪微博：@注龙 1">
      <a:dk1>
        <a:srgbClr val="363636"/>
      </a:dk1>
      <a:lt1>
        <a:srgbClr val="FFFFFF"/>
      </a:lt1>
      <a:dk2>
        <a:srgbClr val="1F497D"/>
      </a:dk2>
      <a:lt2>
        <a:srgbClr val="EEECE1"/>
      </a:lt2>
      <a:accent1>
        <a:srgbClr val="4F81BD"/>
      </a:accent1>
      <a:accent2>
        <a:srgbClr val="C0504D"/>
      </a:accent2>
      <a:accent3>
        <a:srgbClr val="FFFFFF"/>
      </a:accent3>
      <a:accent4>
        <a:srgbClr val="2D2D2D"/>
      </a:accent4>
      <a:accent5>
        <a:srgbClr val="B2C1DB"/>
      </a:accent5>
      <a:accent6>
        <a:srgbClr val="AE4845"/>
      </a:accent6>
      <a:hlink>
        <a:srgbClr val="0000FF"/>
      </a:hlink>
      <a:folHlink>
        <a:srgbClr val="800080"/>
      </a:folHlink>
    </a:clrScheme>
    <a:fontScheme name="23_新浪微博：@注龙">
      <a:majorFont>
        <a:latin typeface="Calibri"/>
        <a:ea typeface="造字工房悦黑体验版常规体"/>
        <a:cs typeface=""/>
      </a:majorFont>
      <a:minorFont>
        <a:latin typeface="Calibri"/>
        <a:ea typeface="造字工房悦黑体验版常规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23_新浪微博：@注龙 1">
        <a:dk1>
          <a:srgbClr val="363636"/>
        </a:dk1>
        <a:lt1>
          <a:srgbClr val="FFFFFF"/>
        </a:lt1>
        <a:dk2>
          <a:srgbClr val="1F497D"/>
        </a:dk2>
        <a:lt2>
          <a:srgbClr val="EEECE1"/>
        </a:lt2>
        <a:accent1>
          <a:srgbClr val="4F81BD"/>
        </a:accent1>
        <a:accent2>
          <a:srgbClr val="C0504D"/>
        </a:accent2>
        <a:accent3>
          <a:srgbClr val="FFFFFF"/>
        </a:accent3>
        <a:accent4>
          <a:srgbClr val="2D2D2D"/>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3_新浪微博：@注龙">
  <a:themeElements>
    <a:clrScheme name="13_新浪微博：@注龙 1">
      <a:dk1>
        <a:srgbClr val="363636"/>
      </a:dk1>
      <a:lt1>
        <a:srgbClr val="FFFFFF"/>
      </a:lt1>
      <a:dk2>
        <a:srgbClr val="1F497D"/>
      </a:dk2>
      <a:lt2>
        <a:srgbClr val="EEECE1"/>
      </a:lt2>
      <a:accent1>
        <a:srgbClr val="4F81BD"/>
      </a:accent1>
      <a:accent2>
        <a:srgbClr val="C0504D"/>
      </a:accent2>
      <a:accent3>
        <a:srgbClr val="FFFFFF"/>
      </a:accent3>
      <a:accent4>
        <a:srgbClr val="2D2D2D"/>
      </a:accent4>
      <a:accent5>
        <a:srgbClr val="B2C1DB"/>
      </a:accent5>
      <a:accent6>
        <a:srgbClr val="AE4845"/>
      </a:accent6>
      <a:hlink>
        <a:srgbClr val="0000FF"/>
      </a:hlink>
      <a:folHlink>
        <a:srgbClr val="800080"/>
      </a:folHlink>
    </a:clrScheme>
    <a:fontScheme name="13_新浪微博：@注龙">
      <a:majorFont>
        <a:latin typeface="Calibri"/>
        <a:ea typeface="造字工房悦黑体验版常规体"/>
        <a:cs typeface=""/>
      </a:majorFont>
      <a:minorFont>
        <a:latin typeface="Calibri"/>
        <a:ea typeface="造字工房悦黑体验版常规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13_新浪微博：@注龙 1">
        <a:dk1>
          <a:srgbClr val="363636"/>
        </a:dk1>
        <a:lt1>
          <a:srgbClr val="FFFFFF"/>
        </a:lt1>
        <a:dk2>
          <a:srgbClr val="1F497D"/>
        </a:dk2>
        <a:lt2>
          <a:srgbClr val="EEECE1"/>
        </a:lt2>
        <a:accent1>
          <a:srgbClr val="4F81BD"/>
        </a:accent1>
        <a:accent2>
          <a:srgbClr val="C0504D"/>
        </a:accent2>
        <a:accent3>
          <a:srgbClr val="FFFFFF"/>
        </a:accent3>
        <a:accent4>
          <a:srgbClr val="2D2D2D"/>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4_新浪微博：@注龙">
  <a:themeElements>
    <a:clrScheme name="14_新浪微博：@注龙 1">
      <a:dk1>
        <a:srgbClr val="363636"/>
      </a:dk1>
      <a:lt1>
        <a:srgbClr val="FFFFFF"/>
      </a:lt1>
      <a:dk2>
        <a:srgbClr val="1F497D"/>
      </a:dk2>
      <a:lt2>
        <a:srgbClr val="EEECE1"/>
      </a:lt2>
      <a:accent1>
        <a:srgbClr val="4F81BD"/>
      </a:accent1>
      <a:accent2>
        <a:srgbClr val="C0504D"/>
      </a:accent2>
      <a:accent3>
        <a:srgbClr val="FFFFFF"/>
      </a:accent3>
      <a:accent4>
        <a:srgbClr val="2D2D2D"/>
      </a:accent4>
      <a:accent5>
        <a:srgbClr val="B2C1DB"/>
      </a:accent5>
      <a:accent6>
        <a:srgbClr val="AE4845"/>
      </a:accent6>
      <a:hlink>
        <a:srgbClr val="0000FF"/>
      </a:hlink>
      <a:folHlink>
        <a:srgbClr val="800080"/>
      </a:folHlink>
    </a:clrScheme>
    <a:fontScheme name="14_新浪微博：@注龙">
      <a:majorFont>
        <a:latin typeface="Calibri"/>
        <a:ea typeface="造字工房悦黑体验版常规体"/>
        <a:cs typeface=""/>
      </a:majorFont>
      <a:minorFont>
        <a:latin typeface="Calibri"/>
        <a:ea typeface="造字工房悦黑体验版常规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14_新浪微博：@注龙 1">
        <a:dk1>
          <a:srgbClr val="363636"/>
        </a:dk1>
        <a:lt1>
          <a:srgbClr val="FFFFFF"/>
        </a:lt1>
        <a:dk2>
          <a:srgbClr val="1F497D"/>
        </a:dk2>
        <a:lt2>
          <a:srgbClr val="EEECE1"/>
        </a:lt2>
        <a:accent1>
          <a:srgbClr val="4F81BD"/>
        </a:accent1>
        <a:accent2>
          <a:srgbClr val="C0504D"/>
        </a:accent2>
        <a:accent3>
          <a:srgbClr val="FFFFFF"/>
        </a:accent3>
        <a:accent4>
          <a:srgbClr val="2D2D2D"/>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15_新浪微博：@注龙">
  <a:themeElements>
    <a:clrScheme name="15_新浪微博：@注龙 1">
      <a:dk1>
        <a:srgbClr val="363636"/>
      </a:dk1>
      <a:lt1>
        <a:srgbClr val="FFFFFF"/>
      </a:lt1>
      <a:dk2>
        <a:srgbClr val="1F497D"/>
      </a:dk2>
      <a:lt2>
        <a:srgbClr val="EEECE1"/>
      </a:lt2>
      <a:accent1>
        <a:srgbClr val="4F81BD"/>
      </a:accent1>
      <a:accent2>
        <a:srgbClr val="C0504D"/>
      </a:accent2>
      <a:accent3>
        <a:srgbClr val="FFFFFF"/>
      </a:accent3>
      <a:accent4>
        <a:srgbClr val="2D2D2D"/>
      </a:accent4>
      <a:accent5>
        <a:srgbClr val="B2C1DB"/>
      </a:accent5>
      <a:accent6>
        <a:srgbClr val="AE4845"/>
      </a:accent6>
      <a:hlink>
        <a:srgbClr val="0000FF"/>
      </a:hlink>
      <a:folHlink>
        <a:srgbClr val="800080"/>
      </a:folHlink>
    </a:clrScheme>
    <a:fontScheme name="15_新浪微博：@注龙">
      <a:majorFont>
        <a:latin typeface="Calibri"/>
        <a:ea typeface="造字工房悦黑体验版常规体"/>
        <a:cs typeface=""/>
      </a:majorFont>
      <a:minorFont>
        <a:latin typeface="Calibri"/>
        <a:ea typeface="造字工房悦黑体验版常规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15_新浪微博：@注龙 1">
        <a:dk1>
          <a:srgbClr val="363636"/>
        </a:dk1>
        <a:lt1>
          <a:srgbClr val="FFFFFF"/>
        </a:lt1>
        <a:dk2>
          <a:srgbClr val="1F497D"/>
        </a:dk2>
        <a:lt2>
          <a:srgbClr val="EEECE1"/>
        </a:lt2>
        <a:accent1>
          <a:srgbClr val="4F81BD"/>
        </a:accent1>
        <a:accent2>
          <a:srgbClr val="C0504D"/>
        </a:accent2>
        <a:accent3>
          <a:srgbClr val="FFFFFF"/>
        </a:accent3>
        <a:accent4>
          <a:srgbClr val="2D2D2D"/>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16_新浪微博：@注龙">
  <a:themeElements>
    <a:clrScheme name="16_新浪微博：@注龙 1">
      <a:dk1>
        <a:srgbClr val="363636"/>
      </a:dk1>
      <a:lt1>
        <a:srgbClr val="FFFFFF"/>
      </a:lt1>
      <a:dk2>
        <a:srgbClr val="1F497D"/>
      </a:dk2>
      <a:lt2>
        <a:srgbClr val="EEECE1"/>
      </a:lt2>
      <a:accent1>
        <a:srgbClr val="4F81BD"/>
      </a:accent1>
      <a:accent2>
        <a:srgbClr val="C0504D"/>
      </a:accent2>
      <a:accent3>
        <a:srgbClr val="FFFFFF"/>
      </a:accent3>
      <a:accent4>
        <a:srgbClr val="2D2D2D"/>
      </a:accent4>
      <a:accent5>
        <a:srgbClr val="B2C1DB"/>
      </a:accent5>
      <a:accent6>
        <a:srgbClr val="AE4845"/>
      </a:accent6>
      <a:hlink>
        <a:srgbClr val="0000FF"/>
      </a:hlink>
      <a:folHlink>
        <a:srgbClr val="800080"/>
      </a:folHlink>
    </a:clrScheme>
    <a:fontScheme name="16_新浪微博：@注龙">
      <a:majorFont>
        <a:latin typeface="Calibri"/>
        <a:ea typeface="造字工房悦黑体验版常规体"/>
        <a:cs typeface=""/>
      </a:majorFont>
      <a:minorFont>
        <a:latin typeface="Calibri"/>
        <a:ea typeface="造字工房悦黑体验版常规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16_新浪微博：@注龙 1">
        <a:dk1>
          <a:srgbClr val="363636"/>
        </a:dk1>
        <a:lt1>
          <a:srgbClr val="FFFFFF"/>
        </a:lt1>
        <a:dk2>
          <a:srgbClr val="1F497D"/>
        </a:dk2>
        <a:lt2>
          <a:srgbClr val="EEECE1"/>
        </a:lt2>
        <a:accent1>
          <a:srgbClr val="4F81BD"/>
        </a:accent1>
        <a:accent2>
          <a:srgbClr val="C0504D"/>
        </a:accent2>
        <a:accent3>
          <a:srgbClr val="FFFFFF"/>
        </a:accent3>
        <a:accent4>
          <a:srgbClr val="2D2D2D"/>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17_新浪微博：@注龙">
  <a:themeElements>
    <a:clrScheme name="17_新浪微博：@注龙 1">
      <a:dk1>
        <a:srgbClr val="363636"/>
      </a:dk1>
      <a:lt1>
        <a:srgbClr val="FFFFFF"/>
      </a:lt1>
      <a:dk2>
        <a:srgbClr val="1F497D"/>
      </a:dk2>
      <a:lt2>
        <a:srgbClr val="EEECE1"/>
      </a:lt2>
      <a:accent1>
        <a:srgbClr val="4F81BD"/>
      </a:accent1>
      <a:accent2>
        <a:srgbClr val="C0504D"/>
      </a:accent2>
      <a:accent3>
        <a:srgbClr val="FFFFFF"/>
      </a:accent3>
      <a:accent4>
        <a:srgbClr val="2D2D2D"/>
      </a:accent4>
      <a:accent5>
        <a:srgbClr val="B2C1DB"/>
      </a:accent5>
      <a:accent6>
        <a:srgbClr val="AE4845"/>
      </a:accent6>
      <a:hlink>
        <a:srgbClr val="0000FF"/>
      </a:hlink>
      <a:folHlink>
        <a:srgbClr val="800080"/>
      </a:folHlink>
    </a:clrScheme>
    <a:fontScheme name="17_新浪微博：@注龙">
      <a:majorFont>
        <a:latin typeface="Calibri"/>
        <a:ea typeface="造字工房悦黑体验版常规体"/>
        <a:cs typeface=""/>
      </a:majorFont>
      <a:minorFont>
        <a:latin typeface="Calibri"/>
        <a:ea typeface="造字工房悦黑体验版常规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17_新浪微博：@注龙 1">
        <a:dk1>
          <a:srgbClr val="363636"/>
        </a:dk1>
        <a:lt1>
          <a:srgbClr val="FFFFFF"/>
        </a:lt1>
        <a:dk2>
          <a:srgbClr val="1F497D"/>
        </a:dk2>
        <a:lt2>
          <a:srgbClr val="EEECE1"/>
        </a:lt2>
        <a:accent1>
          <a:srgbClr val="4F81BD"/>
        </a:accent1>
        <a:accent2>
          <a:srgbClr val="C0504D"/>
        </a:accent2>
        <a:accent3>
          <a:srgbClr val="FFFFFF"/>
        </a:accent3>
        <a:accent4>
          <a:srgbClr val="2D2D2D"/>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18_新浪微博：@注龙">
  <a:themeElements>
    <a:clrScheme name="18_新浪微博：@注龙 1">
      <a:dk1>
        <a:srgbClr val="363636"/>
      </a:dk1>
      <a:lt1>
        <a:srgbClr val="FFFFFF"/>
      </a:lt1>
      <a:dk2>
        <a:srgbClr val="1F497D"/>
      </a:dk2>
      <a:lt2>
        <a:srgbClr val="EEECE1"/>
      </a:lt2>
      <a:accent1>
        <a:srgbClr val="4F81BD"/>
      </a:accent1>
      <a:accent2>
        <a:srgbClr val="C0504D"/>
      </a:accent2>
      <a:accent3>
        <a:srgbClr val="FFFFFF"/>
      </a:accent3>
      <a:accent4>
        <a:srgbClr val="2D2D2D"/>
      </a:accent4>
      <a:accent5>
        <a:srgbClr val="B2C1DB"/>
      </a:accent5>
      <a:accent6>
        <a:srgbClr val="AE4845"/>
      </a:accent6>
      <a:hlink>
        <a:srgbClr val="0000FF"/>
      </a:hlink>
      <a:folHlink>
        <a:srgbClr val="800080"/>
      </a:folHlink>
    </a:clrScheme>
    <a:fontScheme name="18_新浪微博：@注龙">
      <a:majorFont>
        <a:latin typeface="Calibri"/>
        <a:ea typeface="造字工房悦黑体验版常规体"/>
        <a:cs typeface=""/>
      </a:majorFont>
      <a:minorFont>
        <a:latin typeface="Calibri"/>
        <a:ea typeface="造字工房悦黑体验版常规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18_新浪微博：@注龙 1">
        <a:dk1>
          <a:srgbClr val="363636"/>
        </a:dk1>
        <a:lt1>
          <a:srgbClr val="FFFFFF"/>
        </a:lt1>
        <a:dk2>
          <a:srgbClr val="1F497D"/>
        </a:dk2>
        <a:lt2>
          <a:srgbClr val="EEECE1"/>
        </a:lt2>
        <a:accent1>
          <a:srgbClr val="4F81BD"/>
        </a:accent1>
        <a:accent2>
          <a:srgbClr val="C0504D"/>
        </a:accent2>
        <a:accent3>
          <a:srgbClr val="FFFFFF"/>
        </a:accent3>
        <a:accent4>
          <a:srgbClr val="2D2D2D"/>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19_新浪微博：@注龙">
  <a:themeElements>
    <a:clrScheme name="19_新浪微博：@注龙 1">
      <a:dk1>
        <a:srgbClr val="363636"/>
      </a:dk1>
      <a:lt1>
        <a:srgbClr val="FFFFFF"/>
      </a:lt1>
      <a:dk2>
        <a:srgbClr val="1F497D"/>
      </a:dk2>
      <a:lt2>
        <a:srgbClr val="EEECE1"/>
      </a:lt2>
      <a:accent1>
        <a:srgbClr val="4F81BD"/>
      </a:accent1>
      <a:accent2>
        <a:srgbClr val="C0504D"/>
      </a:accent2>
      <a:accent3>
        <a:srgbClr val="FFFFFF"/>
      </a:accent3>
      <a:accent4>
        <a:srgbClr val="2D2D2D"/>
      </a:accent4>
      <a:accent5>
        <a:srgbClr val="B2C1DB"/>
      </a:accent5>
      <a:accent6>
        <a:srgbClr val="AE4845"/>
      </a:accent6>
      <a:hlink>
        <a:srgbClr val="0000FF"/>
      </a:hlink>
      <a:folHlink>
        <a:srgbClr val="800080"/>
      </a:folHlink>
    </a:clrScheme>
    <a:fontScheme name="19_新浪微博：@注龙">
      <a:majorFont>
        <a:latin typeface="Calibri"/>
        <a:ea typeface="造字工房悦黑体验版常规体"/>
        <a:cs typeface=""/>
      </a:majorFont>
      <a:minorFont>
        <a:latin typeface="Calibri"/>
        <a:ea typeface="造字工房悦黑体验版常规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19_新浪微博：@注龙 1">
        <a:dk1>
          <a:srgbClr val="363636"/>
        </a:dk1>
        <a:lt1>
          <a:srgbClr val="FFFFFF"/>
        </a:lt1>
        <a:dk2>
          <a:srgbClr val="1F497D"/>
        </a:dk2>
        <a:lt2>
          <a:srgbClr val="EEECE1"/>
        </a:lt2>
        <a:accent1>
          <a:srgbClr val="4F81BD"/>
        </a:accent1>
        <a:accent2>
          <a:srgbClr val="C0504D"/>
        </a:accent2>
        <a:accent3>
          <a:srgbClr val="FFFFFF"/>
        </a:accent3>
        <a:accent4>
          <a:srgbClr val="2D2D2D"/>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20_新浪微博：@注龙">
  <a:themeElements>
    <a:clrScheme name="20_新浪微博：@注龙 1">
      <a:dk1>
        <a:srgbClr val="363636"/>
      </a:dk1>
      <a:lt1>
        <a:srgbClr val="FFFFFF"/>
      </a:lt1>
      <a:dk2>
        <a:srgbClr val="1F497D"/>
      </a:dk2>
      <a:lt2>
        <a:srgbClr val="EEECE1"/>
      </a:lt2>
      <a:accent1>
        <a:srgbClr val="4F81BD"/>
      </a:accent1>
      <a:accent2>
        <a:srgbClr val="C0504D"/>
      </a:accent2>
      <a:accent3>
        <a:srgbClr val="FFFFFF"/>
      </a:accent3>
      <a:accent4>
        <a:srgbClr val="2D2D2D"/>
      </a:accent4>
      <a:accent5>
        <a:srgbClr val="B2C1DB"/>
      </a:accent5>
      <a:accent6>
        <a:srgbClr val="AE4845"/>
      </a:accent6>
      <a:hlink>
        <a:srgbClr val="0000FF"/>
      </a:hlink>
      <a:folHlink>
        <a:srgbClr val="800080"/>
      </a:folHlink>
    </a:clrScheme>
    <a:fontScheme name="20_新浪微博：@注龙">
      <a:majorFont>
        <a:latin typeface="Calibri"/>
        <a:ea typeface="造字工房悦黑体验版常规体"/>
        <a:cs typeface=""/>
      </a:majorFont>
      <a:minorFont>
        <a:latin typeface="Calibri"/>
        <a:ea typeface="造字工房悦黑体验版常规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20_新浪微博：@注龙 1">
        <a:dk1>
          <a:srgbClr val="363636"/>
        </a:dk1>
        <a:lt1>
          <a:srgbClr val="FFFFFF"/>
        </a:lt1>
        <a:dk2>
          <a:srgbClr val="1F497D"/>
        </a:dk2>
        <a:lt2>
          <a:srgbClr val="EEECE1"/>
        </a:lt2>
        <a:accent1>
          <a:srgbClr val="4F81BD"/>
        </a:accent1>
        <a:accent2>
          <a:srgbClr val="C0504D"/>
        </a:accent2>
        <a:accent3>
          <a:srgbClr val="FFFFFF"/>
        </a:accent3>
        <a:accent4>
          <a:srgbClr val="2D2D2D"/>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
  <TotalTime>0</TotalTime>
  <Pages>0</Pages>
  <Words>3955</Words>
  <Characters>0</Characters>
  <Application>Microsoft Office PowerPoint</Application>
  <DocSecurity>0</DocSecurity>
  <PresentationFormat>自定义</PresentationFormat>
  <Lines>0</Lines>
  <Paragraphs>198</Paragraphs>
  <Slides>50</Slides>
  <Notes>0</Notes>
  <HiddenSlides>0</HiddenSlides>
  <MMClips>0</MMClips>
  <ScaleCrop>false</ScaleCrop>
  <HeadingPairs>
    <vt:vector size="6" baseType="variant">
      <vt:variant>
        <vt:lpstr>已用的字体</vt:lpstr>
      </vt:variant>
      <vt:variant>
        <vt:i4>5</vt:i4>
      </vt:variant>
      <vt:variant>
        <vt:lpstr>主题</vt:lpstr>
      </vt:variant>
      <vt:variant>
        <vt:i4>12</vt:i4>
      </vt:variant>
      <vt:variant>
        <vt:lpstr>幻灯片标题</vt:lpstr>
      </vt:variant>
      <vt:variant>
        <vt:i4>50</vt:i4>
      </vt:variant>
    </vt:vector>
  </HeadingPairs>
  <TitlesOfParts>
    <vt:vector size="67" baseType="lpstr">
      <vt:lpstr>Arial</vt:lpstr>
      <vt:lpstr>宋体</vt:lpstr>
      <vt:lpstr>造字工房悦黑体验版常规体</vt:lpstr>
      <vt:lpstr>Calibri</vt:lpstr>
      <vt:lpstr>黑体</vt:lpstr>
      <vt:lpstr>12_新浪微博：@注龙</vt:lpstr>
      <vt:lpstr>13_新浪微博：@注龙</vt:lpstr>
      <vt:lpstr>14_新浪微博：@注龙</vt:lpstr>
      <vt:lpstr>15_新浪微博：@注龙</vt:lpstr>
      <vt:lpstr>16_新浪微博：@注龙</vt:lpstr>
      <vt:lpstr>17_新浪微博：@注龙</vt:lpstr>
      <vt:lpstr>18_新浪微博：@注龙</vt:lpstr>
      <vt:lpstr>19_新浪微博：@注龙</vt:lpstr>
      <vt:lpstr>20_新浪微博：@注龙</vt:lpstr>
      <vt:lpstr>21_新浪微博：@注龙</vt:lpstr>
      <vt:lpstr>22_新浪微博：@注龙</vt:lpstr>
      <vt:lpstr>23_新浪微博：@注龙</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CharactersWithSpaces>0</CharactersWithSpaces>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subject>哎呀小小草</dc:subject>
  <dc:creator>哎呀小小草</dc:creator>
  <cp:keywords>https://800sucai.taobao.com</cp:keywords>
  <dc:description>https://800sucai.taobao.com</dc:description>
  <cp:lastModifiedBy>Administrator</cp:lastModifiedBy>
  <cp:revision>113</cp:revision>
  <dcterms:created xsi:type="dcterms:W3CDTF">2013-10-08T09:05:00Z</dcterms:created>
  <dcterms:modified xsi:type="dcterms:W3CDTF">2016-09-09T03:51:05Z</dcterms:modified>
  <cp:category>https://800sucai.taobao.com</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2052-9.1.0.5119</vt:lpwstr>
  </property>
</Properties>
</file>