
<file path=[Content_Types].xml><?xml version="1.0" encoding="utf-8"?>
<Types xmlns="http://schemas.openxmlformats.org/package/2006/content-types">
  <Default Extension="png" ContentType="image/png"/>
  <Default Extension="mp3" ContentType="audio/unknown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0"/>
  </p:notesMasterIdLst>
  <p:sldIdLst>
    <p:sldId id="334" r:id="rId2"/>
    <p:sldId id="297" r:id="rId3"/>
    <p:sldId id="339" r:id="rId4"/>
    <p:sldId id="340" r:id="rId5"/>
    <p:sldId id="341" r:id="rId6"/>
    <p:sldId id="333" r:id="rId7"/>
    <p:sldId id="335" r:id="rId8"/>
    <p:sldId id="342" r:id="rId9"/>
  </p:sldIdLst>
  <p:sldSz cx="9144000" cy="5143500" type="screen16x9"/>
  <p:notesSz cx="6858000" cy="9144000"/>
  <p:embeddedFontLst>
    <p:embeddedFont>
      <p:font typeface="Impact" panose="020B0806030902050204" pitchFamily="34" charset="0"/>
      <p:regular r:id="rId11"/>
    </p:embeddedFont>
    <p:embeddedFont>
      <p:font typeface="微软雅黑" panose="020B0503020204020204" pitchFamily="34" charset="-122"/>
      <p:regular r:id="rId12"/>
      <p:bold r:id="rId13"/>
    </p:embeddedFont>
    <p:embeddedFont>
      <p:font typeface="Calibri" panose="020F0502020204030204" pitchFamily="34" charset="0"/>
      <p:regular r:id="rId14"/>
      <p:bold r:id="rId15"/>
      <p:italic r:id="rId16"/>
      <p:boldItalic r:id="rId17"/>
    </p:embeddedFont>
    <p:embeddedFont>
      <p:font typeface="方正综艺_GBK" panose="02010600030101010101" charset="-122"/>
      <p:regular r:id="rId18"/>
    </p:embeddedFont>
  </p:embeddedFont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BAB95"/>
    <a:srgbClr val="BDBDA8"/>
    <a:srgbClr val="406F34"/>
    <a:srgbClr val="DBEBE3"/>
    <a:srgbClr val="EBEAC8"/>
    <a:srgbClr val="E5E39B"/>
    <a:srgbClr val="C2BB8A"/>
    <a:srgbClr val="D0C9AE"/>
    <a:srgbClr val="F2F3BF"/>
    <a:srgbClr val="45320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10" autoAdjust="0"/>
    <p:restoredTop sz="97881" autoAdjust="0"/>
  </p:normalViewPr>
  <p:slideViewPr>
    <p:cSldViewPr>
      <p:cViewPr varScale="1">
        <p:scale>
          <a:sx n="88" d="100"/>
          <a:sy n="88" d="100"/>
        </p:scale>
        <p:origin x="912" y="78"/>
      </p:cViewPr>
      <p:guideLst>
        <p:guide orient="horz" pos="2187"/>
        <p:guide orient="horz" pos="2482"/>
        <p:guide orient="horz" pos="2181"/>
        <p:guide orient="horz" pos="137"/>
        <p:guide pos="5602"/>
        <p:guide pos="3061"/>
        <p:guide pos="2815"/>
        <p:guide pos="2812"/>
        <p:guide pos="5615"/>
        <p:guide pos="5617"/>
        <p:guide pos="804"/>
        <p:guide pos="18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514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" Type="http://schemas.openxmlformats.org/officeDocument/2006/relationships/slide" Target="slides/slide1.xml"/><Relationship Id="rId16" Type="http://schemas.openxmlformats.org/officeDocument/2006/relationships/font" Target="fonts/font6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font" Target="fonts/font5.fntdata"/><Relationship Id="rId10" Type="http://schemas.openxmlformats.org/officeDocument/2006/relationships/notesMaster" Target="notesMasters/notesMaster1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4.fntdata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微软雅黑" pitchFamily="34" charset="-122"/>
              </a:defRPr>
            </a:lvl1pPr>
          </a:lstStyle>
          <a:p>
            <a:pPr>
              <a:defRPr/>
            </a:pP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微软雅黑" pitchFamily="34" charset="-122"/>
              </a:defRPr>
            </a:lvl1pPr>
          </a:lstStyle>
          <a:p>
            <a:pPr>
              <a:defRPr/>
            </a:pPr>
            <a:fld id="{8F27F698-B460-427D-9600-C552F2EFF4AA}" type="datetimeFigureOut">
              <a:rPr lang="zh-CN" altLang="en-US" smtClean="0"/>
              <a:t>2016/8/22 Monday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dirty="0" smtClean="0"/>
              <a:t>单击此处编辑母版文本样式</a:t>
            </a:r>
          </a:p>
          <a:p>
            <a:pPr lvl="1"/>
            <a:r>
              <a:rPr lang="zh-CN" altLang="en-US" noProof="0" dirty="0" smtClean="0"/>
              <a:t>第二级</a:t>
            </a:r>
          </a:p>
          <a:p>
            <a:pPr lvl="2"/>
            <a:r>
              <a:rPr lang="zh-CN" altLang="en-US" noProof="0" dirty="0" smtClean="0"/>
              <a:t>第三级</a:t>
            </a:r>
          </a:p>
          <a:p>
            <a:pPr lvl="3"/>
            <a:r>
              <a:rPr lang="zh-CN" altLang="en-US" noProof="0" dirty="0" smtClean="0"/>
              <a:t>第四级</a:t>
            </a:r>
          </a:p>
          <a:p>
            <a:pPr lvl="4"/>
            <a:r>
              <a:rPr lang="zh-CN" altLang="en-US" noProof="0" dirty="0" smtClean="0"/>
              <a:t>第五级</a:t>
            </a:r>
            <a:endParaRPr lang="zh-CN" altLang="en-US" noProof="0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微软雅黑" pitchFamily="34" charset="-122"/>
              </a:defRPr>
            </a:lvl1pPr>
          </a:lstStyle>
          <a:p>
            <a:pPr>
              <a:defRPr/>
            </a:pPr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微软雅黑" pitchFamily="34" charset="-122"/>
              </a:defRPr>
            </a:lvl1pPr>
          </a:lstStyle>
          <a:p>
            <a:pPr>
              <a:defRPr/>
            </a:pPr>
            <a:fld id="{8B90C0A1-8080-4878-9BFA-19DD4CCC6221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122229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3050" cy="5153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矩形 2"/>
          <p:cNvSpPr/>
          <p:nvPr userDrawn="1"/>
        </p:nvSpPr>
        <p:spPr>
          <a:xfrm>
            <a:off x="1254369" y="200750"/>
            <a:ext cx="7889631" cy="432296"/>
          </a:xfrm>
          <a:prstGeom prst="rect">
            <a:avLst/>
          </a:prstGeom>
          <a:gradFill flip="none" rotWithShape="1">
            <a:gsLst>
              <a:gs pos="26000">
                <a:srgbClr val="E5E39B"/>
              </a:gs>
              <a:gs pos="74150">
                <a:srgbClr val="EBEAC8"/>
              </a:gs>
              <a:gs pos="0">
                <a:srgbClr val="C2BB8A"/>
              </a:gs>
              <a:gs pos="50000">
                <a:srgbClr val="D0C9AE"/>
              </a:gs>
              <a:gs pos="100000">
                <a:srgbClr val="F2F3BF"/>
              </a:gs>
            </a:gsLst>
            <a:lin ang="42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 userDrawn="1"/>
        </p:nvSpPr>
        <p:spPr>
          <a:xfrm>
            <a:off x="1254369" y="634505"/>
            <a:ext cx="7889631" cy="45719"/>
          </a:xfrm>
          <a:prstGeom prst="rect">
            <a:avLst/>
          </a:prstGeom>
          <a:solidFill>
            <a:srgbClr val="4532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Box 4"/>
          <p:cNvSpPr txBox="1"/>
          <p:nvPr userDrawn="1"/>
        </p:nvSpPr>
        <p:spPr>
          <a:xfrm>
            <a:off x="6795740" y="274469"/>
            <a:ext cx="23042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请在这里添加您的标题</a:t>
            </a:r>
            <a:endParaRPr lang="zh-CN" altLang="en-US" sz="1600" dirty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136385" y="185120"/>
            <a:ext cx="848309" cy="521724"/>
            <a:chOff x="136385" y="185120"/>
            <a:chExt cx="848309" cy="521724"/>
          </a:xfrm>
        </p:grpSpPr>
        <p:sp>
          <p:nvSpPr>
            <p:cNvPr id="7" name="矩形 6"/>
            <p:cNvSpPr/>
            <p:nvPr/>
          </p:nvSpPr>
          <p:spPr>
            <a:xfrm>
              <a:off x="195817" y="185120"/>
              <a:ext cx="72782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dirty="0"/>
                <a:t>LOGO</a:t>
              </a:r>
              <a:endParaRPr lang="zh-CN" altLang="en-US" dirty="0"/>
            </a:p>
          </p:txBody>
        </p:sp>
        <p:sp>
          <p:nvSpPr>
            <p:cNvPr id="8" name="矩形 7"/>
            <p:cNvSpPr/>
            <p:nvPr/>
          </p:nvSpPr>
          <p:spPr>
            <a:xfrm>
              <a:off x="136385" y="460623"/>
              <a:ext cx="848309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000" dirty="0" smtClean="0">
                  <a:latin typeface="微软雅黑" pitchFamily="34" charset="-122"/>
                  <a:ea typeface="微软雅黑" pitchFamily="34" charset="-122"/>
                </a:rPr>
                <a:t>TEXT HERE</a:t>
              </a:r>
              <a:endParaRPr lang="zh-CN" altLang="en-US" sz="1000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ea typeface="微软雅黑" pitchFamily="34" charset="-12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ea typeface="微软雅黑" pitchFamily="34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微软雅黑" pitchFamily="34" charset="-122"/>
              </a:defRPr>
            </a:lvl1pPr>
          </a:lstStyle>
          <a:p>
            <a:pPr>
              <a:defRPr/>
            </a:pPr>
            <a:fld id="{C73C7B92-30F5-46B3-B9BB-72D2AF1D277B}" type="datetimeFigureOut">
              <a:rPr lang="zh-CN" altLang="en-US" smtClean="0"/>
              <a:t>2016/8/22 Monday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微软雅黑" pitchFamily="34" charset="-122"/>
              </a:defRPr>
            </a:lvl1pPr>
          </a:lstStyle>
          <a:p>
            <a:pPr>
              <a:defRPr/>
            </a:pPr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微软雅黑" pitchFamily="34" charset="-122"/>
              </a:defRPr>
            </a:lvl1pPr>
          </a:lstStyle>
          <a:p>
            <a:pPr>
              <a:defRPr/>
            </a:pPr>
            <a:fld id="{590DF330-1A9A-452B-B3FB-19B965956E42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>
            <a:lvl1pPr>
              <a:defRPr>
                <a:ea typeface="微软雅黑" pitchFamily="34" charset="-122"/>
              </a:defRPr>
            </a:lvl1pPr>
            <a:lvl2pPr>
              <a:defRPr>
                <a:ea typeface="微软雅黑" pitchFamily="34" charset="-122"/>
              </a:defRPr>
            </a:lvl2pPr>
            <a:lvl3pPr>
              <a:defRPr>
                <a:ea typeface="微软雅黑" pitchFamily="34" charset="-122"/>
              </a:defRPr>
            </a:lvl3pPr>
            <a:lvl4pPr>
              <a:defRPr>
                <a:ea typeface="微软雅黑" pitchFamily="34" charset="-122"/>
              </a:defRPr>
            </a:lvl4pPr>
            <a:lvl5pPr>
              <a:defRPr>
                <a:ea typeface="微软雅黑" pitchFamily="34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微软雅黑" pitchFamily="34" charset="-122"/>
              </a:defRPr>
            </a:lvl1pPr>
          </a:lstStyle>
          <a:p>
            <a:pPr>
              <a:defRPr/>
            </a:pPr>
            <a:fld id="{7375A00D-7C06-402C-8898-A7BB2830F7B5}" type="datetimeFigureOut">
              <a:rPr lang="zh-CN" altLang="en-US" smtClean="0"/>
              <a:t>2016/8/22 Monday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微软雅黑" pitchFamily="34" charset="-122"/>
              </a:defRPr>
            </a:lvl1pPr>
          </a:lstStyle>
          <a:p>
            <a:pPr>
              <a:defRPr/>
            </a:pP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微软雅黑" pitchFamily="34" charset="-122"/>
              </a:defRPr>
            </a:lvl1pPr>
          </a:lstStyle>
          <a:p>
            <a:pPr>
              <a:defRPr/>
            </a:pPr>
            <a:fld id="{145F64C0-CFB9-4264-A5C9-6547E10B530D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628650"/>
          </a:xfrm>
          <a:prstGeom prst="rect">
            <a:avLst/>
          </a:prstGeom>
        </p:spPr>
        <p:txBody>
          <a:bodyPr lIns="77925" tIns="38963" rIns="77925" bIns="38963"/>
          <a:lstStyle>
            <a:lvl1pPr>
              <a:defRPr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57351"/>
            <a:ext cx="8229600" cy="2937272"/>
          </a:xfrm>
          <a:prstGeom prst="rect">
            <a:avLst/>
          </a:prstGeom>
        </p:spPr>
        <p:txBody>
          <a:bodyPr lIns="77925" tIns="38963" rIns="77925" bIns="38963"/>
          <a:lstStyle>
            <a:lvl1pPr>
              <a:defRPr>
                <a:ea typeface="微软雅黑" pitchFamily="34" charset="-122"/>
              </a:defRPr>
            </a:lvl1pPr>
            <a:lvl2pPr>
              <a:defRPr>
                <a:ea typeface="微软雅黑" pitchFamily="34" charset="-122"/>
              </a:defRPr>
            </a:lvl2pPr>
            <a:lvl3pPr>
              <a:defRPr>
                <a:ea typeface="微软雅黑" pitchFamily="34" charset="-122"/>
              </a:defRPr>
            </a:lvl3pPr>
            <a:lvl4pPr>
              <a:defRPr>
                <a:ea typeface="微软雅黑" pitchFamily="34" charset="-122"/>
              </a:defRPr>
            </a:lvl4pPr>
            <a:lvl5pPr>
              <a:defRPr>
                <a:ea typeface="微软雅黑" pitchFamily="34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683919"/>
            <a:ext cx="2133600" cy="357188"/>
          </a:xfrm>
          <a:prstGeom prst="rect">
            <a:avLst/>
          </a:prstGeom>
        </p:spPr>
        <p:txBody>
          <a:bodyPr lIns="77925" tIns="38963" rIns="77925" bIns="38963"/>
          <a:lstStyle>
            <a:lvl1pPr>
              <a:defRPr>
                <a:ea typeface="微软雅黑" pitchFamily="34" charset="-122"/>
              </a:defRPr>
            </a:lvl1pPr>
          </a:lstStyle>
          <a:p>
            <a:fld id="{61A47CBC-1BF4-468C-B6EB-F9C8B5633ACA}" type="datetime1">
              <a:rPr lang="zh-CN" altLang="en-US" smtClean="0"/>
              <a:t>2016/8/22 Monday</a:t>
            </a:fld>
            <a:endParaRPr 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 lIns="77925" tIns="38963" rIns="77925" bIns="38963"/>
          <a:lstStyle>
            <a:lvl1pPr>
              <a:defRPr>
                <a:ea typeface="微软雅黑" pitchFamily="34" charset="-122"/>
              </a:defRPr>
            </a:lvl1pPr>
          </a:lstStyle>
          <a:p>
            <a:endParaRPr 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683919"/>
            <a:ext cx="2133600" cy="357188"/>
          </a:xfrm>
          <a:prstGeom prst="rect">
            <a:avLst/>
          </a:prstGeom>
        </p:spPr>
        <p:txBody>
          <a:bodyPr lIns="77925" tIns="38963" rIns="77925" bIns="38963"/>
          <a:lstStyle>
            <a:lvl1pPr>
              <a:defRPr>
                <a:ea typeface="微软雅黑" pitchFamily="34" charset="-122"/>
              </a:defRPr>
            </a:lvl1pPr>
          </a:lstStyle>
          <a:p>
            <a:fld id="{C046E283-4C96-43D3-9D27-9B79349E7DA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71653">
                <a:srgbClr val="EAEAEA"/>
              </a:gs>
              <a:gs pos="44000">
                <a:schemeClr val="bg1">
                  <a:lumMod val="85000"/>
                </a:schemeClr>
              </a:gs>
              <a:gs pos="24000">
                <a:schemeClr val="bg1">
                  <a:lumMod val="95000"/>
                </a:schemeClr>
              </a:gs>
              <a:gs pos="100000">
                <a:schemeClr val="bg1">
                  <a:lumMod val="95000"/>
                </a:schemeClr>
              </a:gs>
            </a:gsLst>
            <a:lin ang="2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3050" cy="5153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>
                <a:ea typeface="微软雅黑" pitchFamily="34" charset="-122"/>
              </a:defRPr>
            </a:lvl1pPr>
            <a:lvl2pPr>
              <a:defRPr sz="2400">
                <a:ea typeface="微软雅黑" pitchFamily="34" charset="-122"/>
              </a:defRPr>
            </a:lvl2pPr>
            <a:lvl3pPr>
              <a:defRPr sz="2000">
                <a:ea typeface="微软雅黑" pitchFamily="34" charset="-122"/>
              </a:defRPr>
            </a:lvl3pPr>
            <a:lvl4pPr>
              <a:defRPr sz="1800">
                <a:ea typeface="微软雅黑" pitchFamily="34" charset="-122"/>
              </a:defRPr>
            </a:lvl4pPr>
            <a:lvl5pPr>
              <a:defRPr sz="1800">
                <a:ea typeface="微软雅黑" pitchFamily="34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>
                <a:ea typeface="微软雅黑" pitchFamily="34" charset="-122"/>
              </a:defRPr>
            </a:lvl1pPr>
            <a:lvl2pPr>
              <a:defRPr sz="2400">
                <a:ea typeface="微软雅黑" pitchFamily="34" charset="-122"/>
              </a:defRPr>
            </a:lvl2pPr>
            <a:lvl3pPr>
              <a:defRPr sz="2000">
                <a:ea typeface="微软雅黑" pitchFamily="34" charset="-122"/>
              </a:defRPr>
            </a:lvl3pPr>
            <a:lvl4pPr>
              <a:defRPr sz="1800">
                <a:ea typeface="微软雅黑" pitchFamily="34" charset="-122"/>
              </a:defRPr>
            </a:lvl4pPr>
            <a:lvl5pPr>
              <a:defRPr sz="1800">
                <a:ea typeface="微软雅黑" pitchFamily="34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微软雅黑" pitchFamily="34" charset="-122"/>
              </a:defRPr>
            </a:lvl1pPr>
          </a:lstStyle>
          <a:p>
            <a:pPr>
              <a:defRPr/>
            </a:pPr>
            <a:fld id="{AB33842B-1BEA-4449-8001-37CCE8749A10}" type="datetimeFigureOut">
              <a:rPr lang="zh-CN" altLang="en-US" smtClean="0"/>
              <a:t>2016/8/22 Monday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微软雅黑" pitchFamily="34" charset="-122"/>
              </a:defRPr>
            </a:lvl1pPr>
          </a:lstStyle>
          <a:p>
            <a:pPr>
              <a:defRPr/>
            </a:pPr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微软雅黑" pitchFamily="34" charset="-122"/>
              </a:defRPr>
            </a:lvl1pPr>
          </a:lstStyle>
          <a:p>
            <a:pPr>
              <a:defRPr/>
            </a:pPr>
            <a:fld id="{14CAF355-8AB7-49BA-80D9-576FAB793162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ea typeface="微软雅黑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>
                <a:ea typeface="微软雅黑" pitchFamily="34" charset="-122"/>
              </a:defRPr>
            </a:lvl1pPr>
            <a:lvl2pPr>
              <a:defRPr sz="2000">
                <a:ea typeface="微软雅黑" pitchFamily="34" charset="-122"/>
              </a:defRPr>
            </a:lvl2pPr>
            <a:lvl3pPr>
              <a:defRPr sz="1800">
                <a:ea typeface="微软雅黑" pitchFamily="34" charset="-122"/>
              </a:defRPr>
            </a:lvl3pPr>
            <a:lvl4pPr>
              <a:defRPr sz="1600">
                <a:ea typeface="微软雅黑" pitchFamily="34" charset="-122"/>
              </a:defRPr>
            </a:lvl4pPr>
            <a:lvl5pPr>
              <a:defRPr sz="1600">
                <a:ea typeface="微软雅黑" pitchFamily="34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ea typeface="微软雅黑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>
                <a:ea typeface="微软雅黑" pitchFamily="34" charset="-122"/>
              </a:defRPr>
            </a:lvl1pPr>
            <a:lvl2pPr>
              <a:defRPr sz="2000">
                <a:ea typeface="微软雅黑" pitchFamily="34" charset="-122"/>
              </a:defRPr>
            </a:lvl2pPr>
            <a:lvl3pPr>
              <a:defRPr sz="1800">
                <a:ea typeface="微软雅黑" pitchFamily="34" charset="-122"/>
              </a:defRPr>
            </a:lvl3pPr>
            <a:lvl4pPr>
              <a:defRPr sz="1600">
                <a:ea typeface="微软雅黑" pitchFamily="34" charset="-122"/>
              </a:defRPr>
            </a:lvl4pPr>
            <a:lvl5pPr>
              <a:defRPr sz="1600">
                <a:ea typeface="微软雅黑" pitchFamily="34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微软雅黑" pitchFamily="34" charset="-122"/>
              </a:defRPr>
            </a:lvl1pPr>
          </a:lstStyle>
          <a:p>
            <a:pPr>
              <a:defRPr/>
            </a:pPr>
            <a:fld id="{F98F9D53-38A6-4779-B026-0DDE6BEC663C}" type="datetimeFigureOut">
              <a:rPr lang="zh-CN" altLang="en-US" smtClean="0"/>
              <a:t>2016/8/22 Monday</a:t>
            </a:fld>
            <a:endParaRPr lang="zh-CN" altLang="en-US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微软雅黑" pitchFamily="34" charset="-122"/>
              </a:defRPr>
            </a:lvl1pPr>
          </a:lstStyle>
          <a:p>
            <a:pPr>
              <a:defRPr/>
            </a:pPr>
            <a:endParaRPr lang="zh-CN" altLang="en-US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微软雅黑" pitchFamily="34" charset="-122"/>
              </a:defRPr>
            </a:lvl1pPr>
          </a:lstStyle>
          <a:p>
            <a:pPr>
              <a:defRPr/>
            </a:pPr>
            <a:fld id="{5A56CBB6-C506-49FA-97C5-67164B1CE5D8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微软雅黑" pitchFamily="34" charset="-122"/>
              </a:defRPr>
            </a:lvl1pPr>
          </a:lstStyle>
          <a:p>
            <a:pPr>
              <a:defRPr/>
            </a:pPr>
            <a:fld id="{2F13C79C-7B23-4880-92C6-07827E817EB5}" type="datetimeFigureOut">
              <a:rPr lang="zh-CN" altLang="en-US" smtClean="0"/>
              <a:t>2016/8/22 Monday</a:t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微软雅黑" pitchFamily="34" charset="-122"/>
              </a:defRPr>
            </a:lvl1pPr>
          </a:lstStyle>
          <a:p>
            <a:pPr>
              <a:defRPr/>
            </a:pP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微软雅黑" pitchFamily="34" charset="-122"/>
              </a:defRPr>
            </a:lvl1pPr>
          </a:lstStyle>
          <a:p>
            <a:pPr>
              <a:defRPr/>
            </a:pPr>
            <a:fld id="{6E194C34-1E39-42D2-978A-5DFE45FE1558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微软雅黑" pitchFamily="34" charset="-122"/>
              </a:defRPr>
            </a:lvl1pPr>
          </a:lstStyle>
          <a:p>
            <a:pPr>
              <a:defRPr/>
            </a:pPr>
            <a:fld id="{C28504AD-0EA2-4C65-BB90-F8A71CBFDC7D}" type="datetimeFigureOut">
              <a:rPr lang="zh-CN" altLang="en-US" smtClean="0"/>
              <a:t>2016/8/22 Monday</a:t>
            </a:fld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微软雅黑" pitchFamily="34" charset="-122"/>
              </a:defRPr>
            </a:lvl1pPr>
          </a:lstStyle>
          <a:p>
            <a:pPr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微软雅黑" pitchFamily="34" charset="-122"/>
              </a:defRPr>
            </a:lvl1pPr>
          </a:lstStyle>
          <a:p>
            <a:pPr>
              <a:defRPr/>
            </a:pPr>
            <a:fld id="{092B736F-BEB5-46EF-8712-A7ABE0FF91E9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>
                <a:ea typeface="微软雅黑" pitchFamily="34" charset="-122"/>
              </a:defRPr>
            </a:lvl1pPr>
            <a:lvl2pPr>
              <a:defRPr sz="2800">
                <a:ea typeface="微软雅黑" pitchFamily="34" charset="-122"/>
              </a:defRPr>
            </a:lvl2pPr>
            <a:lvl3pPr>
              <a:defRPr sz="2400">
                <a:ea typeface="微软雅黑" pitchFamily="34" charset="-122"/>
              </a:defRPr>
            </a:lvl3pPr>
            <a:lvl4pPr>
              <a:defRPr sz="2000">
                <a:ea typeface="微软雅黑" pitchFamily="34" charset="-122"/>
              </a:defRPr>
            </a:lvl4pPr>
            <a:lvl5pPr>
              <a:defRPr sz="2000">
                <a:ea typeface="微软雅黑" pitchFamily="34" charset="-12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ea typeface="微软雅黑" pitchFamily="34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微软雅黑" pitchFamily="34" charset="-122"/>
              </a:defRPr>
            </a:lvl1pPr>
          </a:lstStyle>
          <a:p>
            <a:pPr>
              <a:defRPr/>
            </a:pPr>
            <a:fld id="{3DBCA8A1-FECD-425E-969C-016FE58EFC35}" type="datetimeFigureOut">
              <a:rPr lang="zh-CN" altLang="en-US" smtClean="0"/>
              <a:t>2016/8/22 Monday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微软雅黑" pitchFamily="34" charset="-122"/>
              </a:defRPr>
            </a:lvl1pPr>
          </a:lstStyle>
          <a:p>
            <a:pPr>
              <a:defRPr/>
            </a:pPr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微软雅黑" pitchFamily="34" charset="-122"/>
              </a:defRPr>
            </a:lvl1pPr>
          </a:lstStyle>
          <a:p>
            <a:pPr>
              <a:defRPr/>
            </a:pPr>
            <a:fld id="{8855A9EF-A7E9-42EF-A161-83B21DFA0316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ransition spd="med">
    <p:fade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10" Type="http://schemas.openxmlformats.org/officeDocument/2006/relationships/slideLayout" Target="../slideLayouts/slideLayout1.xml"/><Relationship Id="rId4" Type="http://schemas.openxmlformats.org/officeDocument/2006/relationships/tags" Target="../tags/tag4.xml"/><Relationship Id="rId9" Type="http://schemas.openxmlformats.org/officeDocument/2006/relationships/tags" Target="../tags/tag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4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7" Type="http://schemas.openxmlformats.org/officeDocument/2006/relationships/slideLayout" Target="../slideLayouts/slideLayout1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tags" Target="../tags/tag18.xml"/><Relationship Id="rId5" Type="http://schemas.openxmlformats.org/officeDocument/2006/relationships/tags" Target="../tags/tag17.xml"/><Relationship Id="rId4" Type="http://schemas.openxmlformats.org/officeDocument/2006/relationships/tags" Target="../tags/tag1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anj.cn/" TargetMode="Externa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3050" cy="5153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矩形 1"/>
          <p:cNvSpPr/>
          <p:nvPr/>
        </p:nvSpPr>
        <p:spPr>
          <a:xfrm>
            <a:off x="-20480" y="3507854"/>
            <a:ext cx="9164480" cy="16446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-20480" y="3507854"/>
            <a:ext cx="9164480" cy="156132"/>
          </a:xfrm>
          <a:prstGeom prst="rect">
            <a:avLst/>
          </a:prstGeom>
          <a:gradFill flip="none" rotWithShape="1">
            <a:gsLst>
              <a:gs pos="3000">
                <a:schemeClr val="bg1">
                  <a:lumMod val="75000"/>
                </a:schemeClr>
              </a:gs>
              <a:gs pos="100000">
                <a:schemeClr val="accent1">
                  <a:shade val="100000"/>
                  <a:satMod val="115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-20480" y="3507854"/>
            <a:ext cx="9164480" cy="18000"/>
          </a:xfrm>
          <a:prstGeom prst="rect">
            <a:avLst/>
          </a:prstGeom>
          <a:solidFill>
            <a:srgbClr val="4532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219872" y="3864841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latin typeface="微软雅黑" pitchFamily="34" charset="-122"/>
                <a:ea typeface="微软雅黑" pitchFamily="34" charset="-122"/>
              </a:rPr>
              <a:t>请在这里添加项目名称</a:t>
            </a:r>
            <a:endParaRPr lang="zh-CN" altLang="en-US" sz="2800" b="1" dirty="0">
              <a:effectLst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51622" y="4341091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>
                <a:effectLst/>
                <a:latin typeface="微软雅黑" pitchFamily="34" charset="-122"/>
                <a:ea typeface="微软雅黑" pitchFamily="34" charset="-122"/>
              </a:rPr>
              <a:t>在此处添加标题</a:t>
            </a:r>
            <a:endParaRPr lang="zh-CN" altLang="en-US" dirty="0">
              <a:effectLst/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7415435" y="3086100"/>
            <a:ext cx="1280890" cy="824244"/>
            <a:chOff x="7415435" y="3086100"/>
            <a:chExt cx="1280890" cy="824244"/>
          </a:xfrm>
        </p:grpSpPr>
        <p:sp>
          <p:nvSpPr>
            <p:cNvPr id="4" name="圆角矩形 3"/>
            <p:cNvSpPr/>
            <p:nvPr/>
          </p:nvSpPr>
          <p:spPr>
            <a:xfrm>
              <a:off x="7415435" y="3086100"/>
              <a:ext cx="1280890" cy="824244"/>
            </a:xfrm>
            <a:prstGeom prst="roundRect">
              <a:avLst/>
            </a:prstGeom>
            <a:gradFill flip="none" rotWithShape="1">
              <a:gsLst>
                <a:gs pos="300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12700">
              <a:solidFill>
                <a:srgbClr val="45320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7668592" y="3311114"/>
              <a:ext cx="84132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dirty="0" smtClean="0">
                  <a:effectLst/>
                  <a:latin typeface="微软雅黑" pitchFamily="34" charset="-122"/>
                  <a:ea typeface="微软雅黑" pitchFamily="34" charset="-122"/>
                </a:rPr>
                <a:t>LOGO</a:t>
              </a:r>
              <a:endParaRPr lang="zh-CN" altLang="en-US" dirty="0">
                <a:effectLst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7415435" y="3087818"/>
            <a:ext cx="1280890" cy="824244"/>
            <a:chOff x="7415435" y="3086100"/>
            <a:chExt cx="1280890" cy="824244"/>
          </a:xfrm>
        </p:grpSpPr>
        <p:sp>
          <p:nvSpPr>
            <p:cNvPr id="13" name="圆角矩形 12"/>
            <p:cNvSpPr/>
            <p:nvPr/>
          </p:nvSpPr>
          <p:spPr>
            <a:xfrm>
              <a:off x="7415435" y="3086100"/>
              <a:ext cx="1280890" cy="824244"/>
            </a:xfrm>
            <a:prstGeom prst="roundRect">
              <a:avLst/>
            </a:prstGeom>
            <a:gradFill flip="none" rotWithShape="1">
              <a:gsLst>
                <a:gs pos="300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12700">
              <a:solidFill>
                <a:srgbClr val="45320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7668592" y="3311114"/>
              <a:ext cx="84132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dirty="0" smtClean="0">
                  <a:effectLst/>
                  <a:latin typeface="微软雅黑" pitchFamily="34" charset="-122"/>
                  <a:ea typeface="微软雅黑" pitchFamily="34" charset="-122"/>
                </a:rPr>
                <a:t>LOGO</a:t>
              </a:r>
              <a:endParaRPr lang="zh-CN" altLang="en-US" dirty="0">
                <a:effectLst/>
                <a:latin typeface="微软雅黑" pitchFamily="34" charset="-122"/>
                <a:ea typeface="微软雅黑" pitchFamily="34" charset="-122"/>
              </a:endParaRPr>
            </a:p>
          </p:txBody>
        </p:sp>
      </p:grpSp>
      <p:pic>
        <p:nvPicPr>
          <p:cNvPr id="11" name="朦胧意境1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9612560" y="-164554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0">
        <p14:ripple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)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" presetClass="entr" presetSubtype="2" fill="hold" grpId="0" nodeType="withEffect">
                                  <p:stCondLst>
                                    <p:cond delay="80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1" nodeType="withEffect">
                                  <p:stCondLst>
                                    <p:cond delay="8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3" presetClass="entr" presetSubtype="288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6" presetClass="emph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</p:cBhvr>
                                      <p:by x="300000" y="300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>
                <p:cTn id="2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8" grpId="1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矩形 28"/>
          <p:cNvSpPr>
            <a:spLocks noChangeArrowheads="1"/>
          </p:cNvSpPr>
          <p:nvPr/>
        </p:nvSpPr>
        <p:spPr bwMode="auto">
          <a:xfrm>
            <a:off x="676275" y="1073150"/>
            <a:ext cx="67945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800">
                <a:latin typeface="微软雅黑" pitchFamily="34" charset="-122"/>
                <a:ea typeface="微软雅黑" pitchFamily="34" charset="-122"/>
              </a:rPr>
              <a:t>CONTENT</a:t>
            </a:r>
            <a:endParaRPr lang="zh-CN" altLang="en-US" sz="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TextBox 35"/>
          <p:cNvSpPr txBox="1">
            <a:spLocks noChangeArrowheads="1"/>
          </p:cNvSpPr>
          <p:nvPr/>
        </p:nvSpPr>
        <p:spPr bwMode="auto">
          <a:xfrm>
            <a:off x="454025" y="454025"/>
            <a:ext cx="11080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zh-CN" altLang="en-US" sz="3600">
                <a:latin typeface="方正综艺_GBK" pitchFamily="65" charset="-122"/>
                <a:ea typeface="方正综艺_GBK" pitchFamily="65" charset="-122"/>
              </a:rPr>
              <a:t>目录</a:t>
            </a:r>
          </a:p>
        </p:txBody>
      </p:sp>
      <p:grpSp>
        <p:nvGrpSpPr>
          <p:cNvPr id="40" name="组合 39"/>
          <p:cNvGrpSpPr/>
          <p:nvPr/>
        </p:nvGrpSpPr>
        <p:grpSpPr bwMode="auto">
          <a:xfrm>
            <a:off x="1584325" y="1746249"/>
            <a:ext cx="2017831" cy="373479"/>
            <a:chOff x="1693391" y="2051343"/>
            <a:chExt cx="2017263" cy="374163"/>
          </a:xfrm>
        </p:grpSpPr>
        <p:grpSp>
          <p:nvGrpSpPr>
            <p:cNvPr id="41" name="组合 7"/>
            <p:cNvGrpSpPr/>
            <p:nvPr/>
          </p:nvGrpSpPr>
          <p:grpSpPr bwMode="auto">
            <a:xfrm>
              <a:off x="1693391" y="2051343"/>
              <a:ext cx="349722" cy="369332"/>
              <a:chOff x="2016219" y="2228968"/>
              <a:chExt cx="349722" cy="369332"/>
            </a:xfrm>
          </p:grpSpPr>
          <p:sp>
            <p:nvSpPr>
              <p:cNvPr id="43" name="椭圆 42"/>
              <p:cNvSpPr/>
              <p:nvPr/>
            </p:nvSpPr>
            <p:spPr>
              <a:xfrm>
                <a:off x="2016219" y="2238773"/>
                <a:ext cx="349722" cy="349722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4" name="矩形 22"/>
              <p:cNvSpPr>
                <a:spLocks noChangeArrowheads="1"/>
              </p:cNvSpPr>
              <p:nvPr/>
            </p:nvSpPr>
            <p:spPr bwMode="auto">
              <a:xfrm>
                <a:off x="2027413" y="2228968"/>
                <a:ext cx="327334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CN" b="1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1</a:t>
                </a:r>
                <a:endParaRPr lang="zh-CN" altLang="en-US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42" name="矩形 41"/>
            <p:cNvSpPr/>
            <p:nvPr/>
          </p:nvSpPr>
          <p:spPr>
            <a:xfrm>
              <a:off x="2090154" y="2086332"/>
              <a:ext cx="1620500" cy="33917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 dirty="0">
                  <a:latin typeface="微软雅黑" pitchFamily="34" charset="-122"/>
                  <a:ea typeface="微软雅黑" pitchFamily="34" charset="-122"/>
                </a:rPr>
                <a:t>在这里添加标题</a:t>
              </a:r>
            </a:p>
          </p:txBody>
        </p:sp>
      </p:grpSp>
      <p:grpSp>
        <p:nvGrpSpPr>
          <p:cNvPr id="45" name="组合 44"/>
          <p:cNvGrpSpPr/>
          <p:nvPr/>
        </p:nvGrpSpPr>
        <p:grpSpPr bwMode="auto">
          <a:xfrm>
            <a:off x="1584325" y="2511424"/>
            <a:ext cx="2017831" cy="373479"/>
            <a:chOff x="1693391" y="2051343"/>
            <a:chExt cx="2017263" cy="374163"/>
          </a:xfrm>
        </p:grpSpPr>
        <p:grpSp>
          <p:nvGrpSpPr>
            <p:cNvPr id="49" name="组合 51"/>
            <p:cNvGrpSpPr/>
            <p:nvPr/>
          </p:nvGrpSpPr>
          <p:grpSpPr bwMode="auto">
            <a:xfrm>
              <a:off x="1693391" y="2051343"/>
              <a:ext cx="349722" cy="369332"/>
              <a:chOff x="2016219" y="2228968"/>
              <a:chExt cx="349722" cy="369332"/>
            </a:xfrm>
          </p:grpSpPr>
          <p:sp>
            <p:nvSpPr>
              <p:cNvPr id="51" name="椭圆 50"/>
              <p:cNvSpPr/>
              <p:nvPr/>
            </p:nvSpPr>
            <p:spPr>
              <a:xfrm>
                <a:off x="2016219" y="2238773"/>
                <a:ext cx="349722" cy="349722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2" name="矩形 66"/>
              <p:cNvSpPr>
                <a:spLocks noChangeArrowheads="1"/>
              </p:cNvSpPr>
              <p:nvPr/>
            </p:nvSpPr>
            <p:spPr bwMode="auto">
              <a:xfrm>
                <a:off x="2027413" y="2228968"/>
                <a:ext cx="327334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CN" b="1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3</a:t>
                </a:r>
                <a:endParaRPr lang="zh-CN" altLang="en-US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50" name="矩形 49"/>
            <p:cNvSpPr/>
            <p:nvPr/>
          </p:nvSpPr>
          <p:spPr>
            <a:xfrm>
              <a:off x="2090154" y="2086332"/>
              <a:ext cx="1620500" cy="33917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 dirty="0">
                  <a:latin typeface="微软雅黑" pitchFamily="34" charset="-122"/>
                  <a:ea typeface="微软雅黑" pitchFamily="34" charset="-122"/>
                </a:rPr>
                <a:t>在这里添加标题</a:t>
              </a:r>
            </a:p>
          </p:txBody>
        </p:sp>
      </p:grpSp>
      <p:grpSp>
        <p:nvGrpSpPr>
          <p:cNvPr id="53" name="组合 52"/>
          <p:cNvGrpSpPr/>
          <p:nvPr/>
        </p:nvGrpSpPr>
        <p:grpSpPr bwMode="auto">
          <a:xfrm>
            <a:off x="1584325" y="3278187"/>
            <a:ext cx="2039096" cy="373479"/>
            <a:chOff x="1693391" y="2051343"/>
            <a:chExt cx="2038522" cy="374164"/>
          </a:xfrm>
        </p:grpSpPr>
        <p:grpSp>
          <p:nvGrpSpPr>
            <p:cNvPr id="54" name="组合 68"/>
            <p:cNvGrpSpPr/>
            <p:nvPr/>
          </p:nvGrpSpPr>
          <p:grpSpPr bwMode="auto">
            <a:xfrm>
              <a:off x="1693391" y="2051343"/>
              <a:ext cx="349722" cy="369332"/>
              <a:chOff x="2016219" y="2228968"/>
              <a:chExt cx="349722" cy="369332"/>
            </a:xfrm>
          </p:grpSpPr>
          <p:sp>
            <p:nvSpPr>
              <p:cNvPr id="56" name="椭圆 55"/>
              <p:cNvSpPr/>
              <p:nvPr/>
            </p:nvSpPr>
            <p:spPr>
              <a:xfrm>
                <a:off x="2016219" y="2238773"/>
                <a:ext cx="349722" cy="349722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7" name="矩形 71"/>
              <p:cNvSpPr>
                <a:spLocks noChangeArrowheads="1"/>
              </p:cNvSpPr>
              <p:nvPr/>
            </p:nvSpPr>
            <p:spPr bwMode="auto">
              <a:xfrm>
                <a:off x="2027413" y="2228968"/>
                <a:ext cx="327334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CN" b="1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5</a:t>
                </a:r>
                <a:endParaRPr lang="zh-CN" altLang="en-US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55" name="矩形 54"/>
            <p:cNvSpPr/>
            <p:nvPr/>
          </p:nvSpPr>
          <p:spPr>
            <a:xfrm>
              <a:off x="2111412" y="2086332"/>
              <a:ext cx="1620501" cy="3391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 dirty="0">
                  <a:latin typeface="微软雅黑" pitchFamily="34" charset="-122"/>
                  <a:ea typeface="微软雅黑" pitchFamily="34" charset="-122"/>
                </a:rPr>
                <a:t>在这里添加标题</a:t>
              </a:r>
            </a:p>
          </p:txBody>
        </p:sp>
      </p:grpSp>
      <p:grpSp>
        <p:nvGrpSpPr>
          <p:cNvPr id="58" name="组合 57"/>
          <p:cNvGrpSpPr/>
          <p:nvPr/>
        </p:nvGrpSpPr>
        <p:grpSpPr bwMode="auto">
          <a:xfrm>
            <a:off x="5187950" y="1746249"/>
            <a:ext cx="2264370" cy="373479"/>
            <a:chOff x="1693391" y="2051343"/>
            <a:chExt cx="2263732" cy="374163"/>
          </a:xfrm>
        </p:grpSpPr>
        <p:grpSp>
          <p:nvGrpSpPr>
            <p:cNvPr id="59" name="组合 73"/>
            <p:cNvGrpSpPr/>
            <p:nvPr/>
          </p:nvGrpSpPr>
          <p:grpSpPr bwMode="auto">
            <a:xfrm>
              <a:off x="1693391" y="2051343"/>
              <a:ext cx="349722" cy="369332"/>
              <a:chOff x="2016219" y="2228968"/>
              <a:chExt cx="349722" cy="369332"/>
            </a:xfrm>
          </p:grpSpPr>
          <p:sp>
            <p:nvSpPr>
              <p:cNvPr id="61" name="椭圆 60"/>
              <p:cNvSpPr/>
              <p:nvPr/>
            </p:nvSpPr>
            <p:spPr>
              <a:xfrm>
                <a:off x="2016219" y="2238773"/>
                <a:ext cx="349722" cy="349722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2" name="矩形 76"/>
              <p:cNvSpPr>
                <a:spLocks noChangeArrowheads="1"/>
              </p:cNvSpPr>
              <p:nvPr/>
            </p:nvSpPr>
            <p:spPr bwMode="auto">
              <a:xfrm>
                <a:off x="2027413" y="2228968"/>
                <a:ext cx="327334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CN" b="1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2</a:t>
                </a:r>
                <a:endParaRPr lang="zh-CN" altLang="en-US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60" name="矩形 59"/>
            <p:cNvSpPr/>
            <p:nvPr/>
          </p:nvSpPr>
          <p:spPr>
            <a:xfrm>
              <a:off x="2090154" y="2086332"/>
              <a:ext cx="1866969" cy="3391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600" dirty="0">
                  <a:latin typeface="微软雅黑" pitchFamily="34" charset="-122"/>
                  <a:ea typeface="微软雅黑" pitchFamily="34" charset="-122"/>
                </a:rPr>
                <a:t>在这里添加标题</a:t>
              </a:r>
            </a:p>
          </p:txBody>
        </p:sp>
      </p:grpSp>
      <p:grpSp>
        <p:nvGrpSpPr>
          <p:cNvPr id="63" name="组合 62"/>
          <p:cNvGrpSpPr/>
          <p:nvPr/>
        </p:nvGrpSpPr>
        <p:grpSpPr bwMode="auto">
          <a:xfrm>
            <a:off x="5187950" y="2511424"/>
            <a:ext cx="2017831" cy="373479"/>
            <a:chOff x="1693391" y="2051343"/>
            <a:chExt cx="2017264" cy="374163"/>
          </a:xfrm>
        </p:grpSpPr>
        <p:grpSp>
          <p:nvGrpSpPr>
            <p:cNvPr id="64" name="组合 78"/>
            <p:cNvGrpSpPr/>
            <p:nvPr/>
          </p:nvGrpSpPr>
          <p:grpSpPr bwMode="auto">
            <a:xfrm>
              <a:off x="1693391" y="2051343"/>
              <a:ext cx="349722" cy="369332"/>
              <a:chOff x="2016219" y="2228968"/>
              <a:chExt cx="349722" cy="369332"/>
            </a:xfrm>
          </p:grpSpPr>
          <p:sp>
            <p:nvSpPr>
              <p:cNvPr id="66" name="椭圆 65"/>
              <p:cNvSpPr/>
              <p:nvPr/>
            </p:nvSpPr>
            <p:spPr>
              <a:xfrm>
                <a:off x="2016219" y="2238773"/>
                <a:ext cx="349722" cy="349722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7" name="矩形 81"/>
              <p:cNvSpPr>
                <a:spLocks noChangeArrowheads="1"/>
              </p:cNvSpPr>
              <p:nvPr/>
            </p:nvSpPr>
            <p:spPr bwMode="auto">
              <a:xfrm>
                <a:off x="2027413" y="2228968"/>
                <a:ext cx="327334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CN" b="1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4</a:t>
                </a:r>
                <a:endParaRPr lang="zh-CN" altLang="en-US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65" name="矩形 64"/>
            <p:cNvSpPr/>
            <p:nvPr/>
          </p:nvSpPr>
          <p:spPr>
            <a:xfrm>
              <a:off x="2090154" y="2086332"/>
              <a:ext cx="1620501" cy="33917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 dirty="0">
                  <a:latin typeface="微软雅黑" pitchFamily="34" charset="-122"/>
                  <a:ea typeface="微软雅黑" pitchFamily="34" charset="-122"/>
                </a:rPr>
                <a:t>在这里添加标题</a:t>
              </a:r>
            </a:p>
          </p:txBody>
        </p:sp>
      </p:grpSp>
      <p:grpSp>
        <p:nvGrpSpPr>
          <p:cNvPr id="68" name="组合 67"/>
          <p:cNvGrpSpPr/>
          <p:nvPr/>
        </p:nvGrpSpPr>
        <p:grpSpPr bwMode="auto">
          <a:xfrm>
            <a:off x="5187951" y="3278187"/>
            <a:ext cx="2017832" cy="373479"/>
            <a:chOff x="1693391" y="2051343"/>
            <a:chExt cx="2017262" cy="374164"/>
          </a:xfrm>
        </p:grpSpPr>
        <p:grpSp>
          <p:nvGrpSpPr>
            <p:cNvPr id="69" name="组合 83"/>
            <p:cNvGrpSpPr/>
            <p:nvPr/>
          </p:nvGrpSpPr>
          <p:grpSpPr bwMode="auto">
            <a:xfrm>
              <a:off x="1693391" y="2051343"/>
              <a:ext cx="349722" cy="369332"/>
              <a:chOff x="2016219" y="2228968"/>
              <a:chExt cx="349722" cy="369332"/>
            </a:xfrm>
          </p:grpSpPr>
          <p:sp>
            <p:nvSpPr>
              <p:cNvPr id="71" name="椭圆 70"/>
              <p:cNvSpPr/>
              <p:nvPr/>
            </p:nvSpPr>
            <p:spPr>
              <a:xfrm>
                <a:off x="2016219" y="2238773"/>
                <a:ext cx="349722" cy="349722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2" name="矩形 86"/>
              <p:cNvSpPr>
                <a:spLocks noChangeArrowheads="1"/>
              </p:cNvSpPr>
              <p:nvPr/>
            </p:nvSpPr>
            <p:spPr bwMode="auto">
              <a:xfrm>
                <a:off x="2027413" y="2228968"/>
                <a:ext cx="327334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CN" b="1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6</a:t>
                </a:r>
                <a:endParaRPr lang="zh-CN" altLang="en-US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70" name="矩形 69"/>
            <p:cNvSpPr/>
            <p:nvPr/>
          </p:nvSpPr>
          <p:spPr>
            <a:xfrm>
              <a:off x="2090154" y="2086332"/>
              <a:ext cx="1620499" cy="3391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 dirty="0" smtClean="0">
                  <a:latin typeface="微软雅黑" pitchFamily="34" charset="-122"/>
                  <a:ea typeface="微软雅黑" pitchFamily="34" charset="-122"/>
                </a:rPr>
                <a:t>在这里添加</a:t>
              </a:r>
              <a:r>
                <a:rPr lang="zh-CN" altLang="en-US" sz="1600" dirty="0">
                  <a:latin typeface="微软雅黑" pitchFamily="34" charset="-122"/>
                  <a:ea typeface="微软雅黑" pitchFamily="34" charset="-122"/>
                </a:rPr>
                <a:t>标题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0">
        <p:circle/>
      </p:transition>
    </mc:Choice>
    <mc:Fallback xmlns="">
      <p:transition spd="slow" advClick="0" advTm="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任意多边形 38"/>
          <p:cNvSpPr/>
          <p:nvPr>
            <p:custDataLst>
              <p:tags r:id="rId2"/>
            </p:custDataLst>
          </p:nvPr>
        </p:nvSpPr>
        <p:spPr>
          <a:xfrm>
            <a:off x="5064821" y="2269128"/>
            <a:ext cx="737624" cy="737624"/>
          </a:xfrm>
          <a:custGeom>
            <a:avLst/>
            <a:gdLst>
              <a:gd name="connsiteX0" fmla="*/ 435429 w 870858"/>
              <a:gd name="connsiteY0" fmla="*/ 0 h 870858"/>
              <a:gd name="connsiteX1" fmla="*/ 870858 w 870858"/>
              <a:gd name="connsiteY1" fmla="*/ 435429 h 870858"/>
              <a:gd name="connsiteX2" fmla="*/ 870857 w 870858"/>
              <a:gd name="connsiteY2" fmla="*/ 435429 h 870858"/>
              <a:gd name="connsiteX3" fmla="*/ 435428 w 870858"/>
              <a:gd name="connsiteY3" fmla="*/ 870858 h 870858"/>
              <a:gd name="connsiteX4" fmla="*/ 0 w 870858"/>
              <a:gd name="connsiteY4" fmla="*/ 870858 h 870858"/>
              <a:gd name="connsiteX5" fmla="*/ 0 w 870858"/>
              <a:gd name="connsiteY5" fmla="*/ 435429 h 870858"/>
              <a:gd name="connsiteX6" fmla="*/ 435429 w 870858"/>
              <a:gd name="connsiteY6" fmla="*/ 0 h 870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0858" h="870858">
                <a:moveTo>
                  <a:pt x="435429" y="0"/>
                </a:moveTo>
                <a:cubicBezTo>
                  <a:pt x="675910" y="0"/>
                  <a:pt x="870858" y="194948"/>
                  <a:pt x="870858" y="435429"/>
                </a:cubicBezTo>
                <a:lnTo>
                  <a:pt x="870857" y="435429"/>
                </a:lnTo>
                <a:cubicBezTo>
                  <a:pt x="870857" y="675910"/>
                  <a:pt x="675909" y="870858"/>
                  <a:pt x="435428" y="870858"/>
                </a:cubicBezTo>
                <a:lnTo>
                  <a:pt x="0" y="870858"/>
                </a:lnTo>
                <a:lnTo>
                  <a:pt x="0" y="435429"/>
                </a:lnTo>
                <a:cubicBezTo>
                  <a:pt x="0" y="194948"/>
                  <a:pt x="194948" y="0"/>
                  <a:pt x="435429" y="0"/>
                </a:cubicBezTo>
                <a:close/>
              </a:path>
            </a:pathLst>
          </a:custGeom>
          <a:solidFill>
            <a:srgbClr val="406F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altLang="zh-CN" sz="1350" smtClean="0">
                <a:solidFill>
                  <a:schemeClr val="bg1"/>
                </a:solidFill>
                <a:latin typeface="+mj-lt"/>
                <a:ea typeface="+mj-ea"/>
                <a:cs typeface="+mj-cs"/>
                <a:sym typeface="Arial" pitchFamily="34" charset="0"/>
              </a:rPr>
              <a:t>Lorem</a:t>
            </a:r>
          </a:p>
        </p:txBody>
      </p:sp>
      <p:sp>
        <p:nvSpPr>
          <p:cNvPr id="44" name="文本框 43"/>
          <p:cNvSpPr txBox="1"/>
          <p:nvPr>
            <p:custDataLst>
              <p:tags r:id="rId3"/>
            </p:custDataLst>
          </p:nvPr>
        </p:nvSpPr>
        <p:spPr>
          <a:xfrm>
            <a:off x="5924379" y="2270918"/>
            <a:ext cx="2281229" cy="73288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rmAutofit/>
          </a:bodyPr>
          <a:lstStyle/>
          <a:p>
            <a:r>
              <a:rPr lang="zh-CN" altLang="en-US" sz="1350" dirty="0">
                <a:latin typeface="微软雅黑" pitchFamily="34" charset="-122"/>
                <a:ea typeface="微软雅黑" pitchFamily="34" charset="-122"/>
                <a:sym typeface="+mn-ea"/>
              </a:rPr>
              <a:t>在这里添加标题</a:t>
            </a:r>
            <a:endParaRPr lang="zh-CN" altLang="en-US" sz="1350" dirty="0">
              <a:latin typeface="微软雅黑" pitchFamily="34" charset="-122"/>
              <a:ea typeface="微软雅黑" pitchFamily="34" charset="-122"/>
            </a:endParaRPr>
          </a:p>
          <a:p>
            <a:endParaRPr lang="zh-CN" altLang="en-US" sz="1350" dirty="0">
              <a:solidFill>
                <a:schemeClr val="tx1">
                  <a:lumMod val="65000"/>
                  <a:lumOff val="35000"/>
                </a:schemeClr>
              </a:solidFill>
              <a:sym typeface="Arial" pitchFamily="34" charset="0"/>
            </a:endParaRPr>
          </a:p>
        </p:txBody>
      </p:sp>
      <p:sp>
        <p:nvSpPr>
          <p:cNvPr id="41" name="任意多边形 40"/>
          <p:cNvSpPr/>
          <p:nvPr>
            <p:custDataLst>
              <p:tags r:id="rId4"/>
            </p:custDataLst>
          </p:nvPr>
        </p:nvSpPr>
        <p:spPr>
          <a:xfrm>
            <a:off x="5064821" y="3812963"/>
            <a:ext cx="737624" cy="737624"/>
          </a:xfrm>
          <a:custGeom>
            <a:avLst/>
            <a:gdLst>
              <a:gd name="connsiteX0" fmla="*/ 435429 w 870858"/>
              <a:gd name="connsiteY0" fmla="*/ 0 h 870858"/>
              <a:gd name="connsiteX1" fmla="*/ 870858 w 870858"/>
              <a:gd name="connsiteY1" fmla="*/ 435429 h 870858"/>
              <a:gd name="connsiteX2" fmla="*/ 870857 w 870858"/>
              <a:gd name="connsiteY2" fmla="*/ 435429 h 870858"/>
              <a:gd name="connsiteX3" fmla="*/ 435428 w 870858"/>
              <a:gd name="connsiteY3" fmla="*/ 870858 h 870858"/>
              <a:gd name="connsiteX4" fmla="*/ 0 w 870858"/>
              <a:gd name="connsiteY4" fmla="*/ 870858 h 870858"/>
              <a:gd name="connsiteX5" fmla="*/ 0 w 870858"/>
              <a:gd name="connsiteY5" fmla="*/ 435429 h 870858"/>
              <a:gd name="connsiteX6" fmla="*/ 435429 w 870858"/>
              <a:gd name="connsiteY6" fmla="*/ 0 h 870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0858" h="870858">
                <a:moveTo>
                  <a:pt x="435429" y="0"/>
                </a:moveTo>
                <a:cubicBezTo>
                  <a:pt x="675910" y="0"/>
                  <a:pt x="870858" y="194948"/>
                  <a:pt x="870858" y="435429"/>
                </a:cubicBezTo>
                <a:lnTo>
                  <a:pt x="870857" y="435429"/>
                </a:lnTo>
                <a:cubicBezTo>
                  <a:pt x="870857" y="675910"/>
                  <a:pt x="675909" y="870858"/>
                  <a:pt x="435428" y="870858"/>
                </a:cubicBezTo>
                <a:lnTo>
                  <a:pt x="0" y="870858"/>
                </a:lnTo>
                <a:lnTo>
                  <a:pt x="0" y="435429"/>
                </a:lnTo>
                <a:cubicBezTo>
                  <a:pt x="0" y="194948"/>
                  <a:pt x="194948" y="0"/>
                  <a:pt x="435429" y="0"/>
                </a:cubicBezTo>
                <a:close/>
              </a:path>
            </a:pathLst>
          </a:custGeom>
          <a:solidFill>
            <a:srgbClr val="ABAB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altLang="zh-CN" sz="1350" smtClean="0">
                <a:solidFill>
                  <a:schemeClr val="bg1"/>
                </a:solidFill>
                <a:latin typeface="+mj-lt"/>
                <a:ea typeface="+mj-ea"/>
                <a:cs typeface="+mj-cs"/>
                <a:sym typeface="Arial" pitchFamily="34" charset="0"/>
              </a:rPr>
              <a:t>Lorem</a:t>
            </a:r>
          </a:p>
        </p:txBody>
      </p:sp>
      <p:sp>
        <p:nvSpPr>
          <p:cNvPr id="45" name="文本框 44"/>
          <p:cNvSpPr txBox="1"/>
          <p:nvPr>
            <p:custDataLst>
              <p:tags r:id="rId5"/>
            </p:custDataLst>
          </p:nvPr>
        </p:nvSpPr>
        <p:spPr>
          <a:xfrm>
            <a:off x="5924380" y="3825255"/>
            <a:ext cx="2281230" cy="73288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rmAutofit/>
          </a:bodyPr>
          <a:lstStyle/>
          <a:p>
            <a:r>
              <a:rPr lang="zh-CN" altLang="en-US" sz="1350" dirty="0">
                <a:latin typeface="微软雅黑" pitchFamily="34" charset="-122"/>
                <a:ea typeface="微软雅黑" pitchFamily="34" charset="-122"/>
                <a:sym typeface="+mn-ea"/>
              </a:rPr>
              <a:t>在这里添加标题</a:t>
            </a:r>
            <a:endParaRPr lang="zh-CN" altLang="en-US" sz="1350" dirty="0">
              <a:latin typeface="微软雅黑" pitchFamily="34" charset="-122"/>
              <a:ea typeface="微软雅黑" pitchFamily="34" charset="-122"/>
            </a:endParaRPr>
          </a:p>
          <a:p>
            <a:endParaRPr lang="zh-CN" altLang="en-US" sz="1350" dirty="0">
              <a:solidFill>
                <a:schemeClr val="tx1">
                  <a:lumMod val="65000"/>
                  <a:lumOff val="35000"/>
                </a:schemeClr>
              </a:solidFill>
              <a:sym typeface="Arial" pitchFamily="34" charset="0"/>
            </a:endParaRPr>
          </a:p>
        </p:txBody>
      </p:sp>
      <p:sp>
        <p:nvSpPr>
          <p:cNvPr id="38" name="任意多边形 37"/>
          <p:cNvSpPr/>
          <p:nvPr>
            <p:custDataLst>
              <p:tags r:id="rId6"/>
            </p:custDataLst>
          </p:nvPr>
        </p:nvSpPr>
        <p:spPr>
          <a:xfrm>
            <a:off x="3160931" y="1488385"/>
            <a:ext cx="737624" cy="737624"/>
          </a:xfrm>
          <a:custGeom>
            <a:avLst/>
            <a:gdLst>
              <a:gd name="connsiteX0" fmla="*/ 435429 w 870858"/>
              <a:gd name="connsiteY0" fmla="*/ 0 h 870858"/>
              <a:gd name="connsiteX1" fmla="*/ 435429 w 870858"/>
              <a:gd name="connsiteY1" fmla="*/ 1 h 870858"/>
              <a:gd name="connsiteX2" fmla="*/ 870858 w 870858"/>
              <a:gd name="connsiteY2" fmla="*/ 435430 h 870858"/>
              <a:gd name="connsiteX3" fmla="*/ 870858 w 870858"/>
              <a:gd name="connsiteY3" fmla="*/ 870858 h 870858"/>
              <a:gd name="connsiteX4" fmla="*/ 435429 w 870858"/>
              <a:gd name="connsiteY4" fmla="*/ 870858 h 870858"/>
              <a:gd name="connsiteX5" fmla="*/ 0 w 870858"/>
              <a:gd name="connsiteY5" fmla="*/ 435429 h 870858"/>
              <a:gd name="connsiteX6" fmla="*/ 435429 w 870858"/>
              <a:gd name="connsiteY6" fmla="*/ 0 h 870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0858" h="870858">
                <a:moveTo>
                  <a:pt x="435429" y="0"/>
                </a:moveTo>
                <a:lnTo>
                  <a:pt x="435429" y="1"/>
                </a:lnTo>
                <a:cubicBezTo>
                  <a:pt x="675910" y="1"/>
                  <a:pt x="870858" y="194949"/>
                  <a:pt x="870858" y="435430"/>
                </a:cubicBezTo>
                <a:lnTo>
                  <a:pt x="870858" y="870858"/>
                </a:lnTo>
                <a:lnTo>
                  <a:pt x="435429" y="870858"/>
                </a:lnTo>
                <a:cubicBezTo>
                  <a:pt x="194948" y="870858"/>
                  <a:pt x="0" y="675910"/>
                  <a:pt x="0" y="435429"/>
                </a:cubicBezTo>
                <a:cubicBezTo>
                  <a:pt x="0" y="194948"/>
                  <a:pt x="194948" y="0"/>
                  <a:pt x="435429" y="0"/>
                </a:cubicBezTo>
                <a:close/>
              </a:path>
            </a:pathLst>
          </a:custGeom>
          <a:solidFill>
            <a:srgbClr val="DBEB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altLang="zh-CN" sz="1350" smtClean="0">
                <a:solidFill>
                  <a:schemeClr val="bg1"/>
                </a:solidFill>
                <a:latin typeface="+mj-lt"/>
                <a:ea typeface="+mj-ea"/>
                <a:cs typeface="+mj-cs"/>
                <a:sym typeface="Arial" pitchFamily="34" charset="0"/>
              </a:rPr>
              <a:t>Lorem</a:t>
            </a:r>
          </a:p>
        </p:txBody>
      </p:sp>
      <p:sp>
        <p:nvSpPr>
          <p:cNvPr id="47" name="文本框 46"/>
          <p:cNvSpPr txBox="1"/>
          <p:nvPr>
            <p:custDataLst>
              <p:tags r:id="rId7"/>
            </p:custDataLst>
          </p:nvPr>
        </p:nvSpPr>
        <p:spPr>
          <a:xfrm>
            <a:off x="757766" y="1471029"/>
            <a:ext cx="2281231" cy="73288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rmAutofit/>
          </a:bodyPr>
          <a:lstStyle/>
          <a:p>
            <a:pPr algn="r"/>
            <a:r>
              <a:rPr lang="zh-CN" altLang="en-US" sz="1350" dirty="0">
                <a:latin typeface="微软雅黑" pitchFamily="34" charset="-122"/>
                <a:ea typeface="微软雅黑" pitchFamily="34" charset="-122"/>
                <a:sym typeface="+mn-ea"/>
              </a:rPr>
              <a:t>在这里添加标题</a:t>
            </a:r>
            <a:endParaRPr lang="zh-CN" altLang="en-US" sz="1350" dirty="0">
              <a:latin typeface="微软雅黑" pitchFamily="34" charset="-122"/>
              <a:ea typeface="微软雅黑" pitchFamily="34" charset="-122"/>
            </a:endParaRPr>
          </a:p>
          <a:p>
            <a:pPr algn="r"/>
            <a:endParaRPr lang="zh-CN" altLang="en-US" sz="1350" dirty="0">
              <a:solidFill>
                <a:schemeClr val="tx1">
                  <a:lumMod val="65000"/>
                  <a:lumOff val="35000"/>
                </a:schemeClr>
              </a:solidFill>
              <a:sym typeface="Arial" pitchFamily="34" charset="0"/>
            </a:endParaRPr>
          </a:p>
        </p:txBody>
      </p:sp>
      <p:sp>
        <p:nvSpPr>
          <p:cNvPr id="40" name="任意多边形 39"/>
          <p:cNvSpPr/>
          <p:nvPr>
            <p:custDataLst>
              <p:tags r:id="rId8"/>
            </p:custDataLst>
          </p:nvPr>
        </p:nvSpPr>
        <p:spPr>
          <a:xfrm>
            <a:off x="3160930" y="3026350"/>
            <a:ext cx="737624" cy="737624"/>
          </a:xfrm>
          <a:custGeom>
            <a:avLst/>
            <a:gdLst>
              <a:gd name="connsiteX0" fmla="*/ 435429 w 870858"/>
              <a:gd name="connsiteY0" fmla="*/ 0 h 870858"/>
              <a:gd name="connsiteX1" fmla="*/ 435429 w 870858"/>
              <a:gd name="connsiteY1" fmla="*/ 1 h 870858"/>
              <a:gd name="connsiteX2" fmla="*/ 870858 w 870858"/>
              <a:gd name="connsiteY2" fmla="*/ 435430 h 870858"/>
              <a:gd name="connsiteX3" fmla="*/ 870858 w 870858"/>
              <a:gd name="connsiteY3" fmla="*/ 870858 h 870858"/>
              <a:gd name="connsiteX4" fmla="*/ 435429 w 870858"/>
              <a:gd name="connsiteY4" fmla="*/ 870858 h 870858"/>
              <a:gd name="connsiteX5" fmla="*/ 0 w 870858"/>
              <a:gd name="connsiteY5" fmla="*/ 435429 h 870858"/>
              <a:gd name="connsiteX6" fmla="*/ 435429 w 870858"/>
              <a:gd name="connsiteY6" fmla="*/ 0 h 870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0858" h="870858">
                <a:moveTo>
                  <a:pt x="435429" y="0"/>
                </a:moveTo>
                <a:lnTo>
                  <a:pt x="435429" y="1"/>
                </a:lnTo>
                <a:cubicBezTo>
                  <a:pt x="675910" y="1"/>
                  <a:pt x="870858" y="194949"/>
                  <a:pt x="870858" y="435430"/>
                </a:cubicBezTo>
                <a:lnTo>
                  <a:pt x="870858" y="870858"/>
                </a:lnTo>
                <a:lnTo>
                  <a:pt x="435429" y="870858"/>
                </a:lnTo>
                <a:cubicBezTo>
                  <a:pt x="194948" y="870858"/>
                  <a:pt x="0" y="675910"/>
                  <a:pt x="0" y="435429"/>
                </a:cubicBezTo>
                <a:cubicBezTo>
                  <a:pt x="0" y="194948"/>
                  <a:pt x="194948" y="0"/>
                  <a:pt x="435429" y="0"/>
                </a:cubicBezTo>
                <a:close/>
              </a:path>
            </a:pathLst>
          </a:custGeom>
          <a:solidFill>
            <a:srgbClr val="BDBD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altLang="zh-CN" sz="1350" smtClean="0">
                <a:solidFill>
                  <a:schemeClr val="bg1"/>
                </a:solidFill>
                <a:latin typeface="+mj-lt"/>
                <a:ea typeface="+mj-ea"/>
                <a:cs typeface="+mj-cs"/>
                <a:sym typeface="Arial" pitchFamily="34" charset="0"/>
              </a:rPr>
              <a:t>Lorem</a:t>
            </a:r>
          </a:p>
        </p:txBody>
      </p:sp>
      <p:sp>
        <p:nvSpPr>
          <p:cNvPr id="48" name="文本框 47"/>
          <p:cNvSpPr txBox="1"/>
          <p:nvPr>
            <p:custDataLst>
              <p:tags r:id="rId9"/>
            </p:custDataLst>
          </p:nvPr>
        </p:nvSpPr>
        <p:spPr>
          <a:xfrm>
            <a:off x="757766" y="3019495"/>
            <a:ext cx="2281230" cy="73288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rmAutofit/>
          </a:bodyPr>
          <a:lstStyle/>
          <a:p>
            <a:pPr algn="r"/>
            <a:r>
              <a:rPr lang="zh-CN" altLang="en-US" sz="1350" dirty="0">
                <a:latin typeface="微软雅黑" pitchFamily="34" charset="-122"/>
                <a:ea typeface="微软雅黑" pitchFamily="34" charset="-122"/>
                <a:sym typeface="+mn-ea"/>
              </a:rPr>
              <a:t>在这里添加标题</a:t>
            </a:r>
            <a:endParaRPr lang="zh-CN" altLang="en-US" sz="1350" dirty="0">
              <a:latin typeface="微软雅黑" pitchFamily="34" charset="-122"/>
              <a:ea typeface="微软雅黑" pitchFamily="34" charset="-122"/>
            </a:endParaRPr>
          </a:p>
          <a:p>
            <a:pPr algn="r"/>
            <a:endParaRPr lang="zh-CN" altLang="en-US" sz="1350" dirty="0">
              <a:solidFill>
                <a:schemeClr val="tx1">
                  <a:lumMod val="65000"/>
                  <a:lumOff val="35000"/>
                </a:schemeClr>
              </a:solidFill>
              <a:sym typeface="Arial" pitchFamily="34" charset="0"/>
            </a:endParaRPr>
          </a:p>
        </p:txBody>
      </p:sp>
    </p:spTree>
    <p:custDataLst>
      <p:tags r:id="rId1"/>
    </p:custDataLst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>
            <p:custDataLst>
              <p:tags r:id="rId2"/>
            </p:custDataLst>
          </p:nvPr>
        </p:nvSpPr>
        <p:spPr>
          <a:xfrm>
            <a:off x="628650" y="1369219"/>
            <a:ext cx="3886200" cy="3263504"/>
          </a:xfrm>
          <a:prstGeom prst="rect">
            <a:avLst/>
          </a:prstGeom>
        </p:spPr>
        <p:txBody>
          <a:bodyPr vert="horz" wrap="square" lIns="68580" tIns="34290" rIns="68580" bIns="34290" rtlCol="0" anchor="t">
            <a:normAutofit/>
          </a:bodyPr>
          <a:lstStyle/>
          <a:p>
            <a:pPr marL="457200" lvl="0" indent="-457200" algn="l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</a:pPr>
            <a:r>
              <a:rPr lang="zh-CN" altLang="en-US" sz="2100">
                <a:sym typeface="+mn-ea"/>
              </a:rPr>
              <a:t>请在此输入您的文本。</a:t>
            </a:r>
          </a:p>
        </p:txBody>
      </p:sp>
      <p:sp>
        <p:nvSpPr>
          <p:cNvPr id="6" name="矩形 5"/>
          <p:cNvSpPr/>
          <p:nvPr>
            <p:custDataLst>
              <p:tags r:id="rId3"/>
            </p:custDataLst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</p:spPr>
        <p:txBody>
          <a:bodyPr vert="horz" wrap="square" lIns="68580" tIns="34290" rIns="68580" bIns="34290" rtlCol="0" anchor="t">
            <a:normAutofit/>
          </a:bodyPr>
          <a:lstStyle/>
          <a:p>
            <a:pPr marL="457200" lvl="0" indent="-457200" algn="l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</a:pPr>
            <a:r>
              <a:rPr lang="zh-CN" altLang="en-US" sz="2100">
                <a:sym typeface="+mn-ea"/>
              </a:rPr>
              <a:t>请在此输入您的文本。</a:t>
            </a:r>
          </a:p>
        </p:txBody>
      </p:sp>
    </p:spTree>
    <p:custDataLst>
      <p:tags r:id="rId1"/>
    </p:custDataLst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>
            <p:custDataLst>
              <p:tags r:id="rId2"/>
            </p:custDataLst>
          </p:nvPr>
        </p:nvSpPr>
        <p:spPr>
          <a:xfrm>
            <a:off x="1658779" y="689738"/>
            <a:ext cx="5826443" cy="438581"/>
          </a:xfrm>
          <a:prstGeom prst="rect">
            <a:avLst/>
          </a:prstGeom>
        </p:spPr>
        <p:txBody>
          <a:bodyPr wrap="square">
            <a:normAutofit lnSpcReduction="10000"/>
          </a:bodyPr>
          <a:lstStyle/>
          <a:p>
            <a:pPr algn="ctr"/>
            <a:r>
              <a:rPr lang="da-DK" altLang="zh-CN" sz="2400" kern="0" dirty="0">
                <a:latin typeface="+mj-lt"/>
                <a:ea typeface="+mj-ea"/>
                <a:cs typeface="+mj-cs"/>
                <a:sym typeface="Arial" pitchFamily="34" charset="0"/>
              </a:rPr>
              <a:t>LOREM IPSUM DOLOR </a:t>
            </a:r>
            <a:endParaRPr lang="zh-CN" altLang="en-US" sz="2400" dirty="0">
              <a:latin typeface="+mj-lt"/>
              <a:ea typeface="+mj-ea"/>
              <a:cs typeface="+mj-cs"/>
              <a:sym typeface="Arial" pitchFamily="34" charset="0"/>
            </a:endParaRPr>
          </a:p>
        </p:txBody>
      </p:sp>
      <p:sp>
        <p:nvSpPr>
          <p:cNvPr id="18" name="任意多边形 17"/>
          <p:cNvSpPr/>
          <p:nvPr>
            <p:custDataLst>
              <p:tags r:id="rId3"/>
            </p:custDataLst>
          </p:nvPr>
        </p:nvSpPr>
        <p:spPr>
          <a:xfrm>
            <a:off x="999363" y="1574903"/>
            <a:ext cx="1285786" cy="1285786"/>
          </a:xfrm>
          <a:custGeom>
            <a:avLst/>
            <a:gdLst>
              <a:gd name="connsiteX0" fmla="*/ 203609 w 1526969"/>
              <a:gd name="connsiteY0" fmla="*/ 712726 h 1526969"/>
              <a:gd name="connsiteX1" fmla="*/ 241774 w 1526969"/>
              <a:gd name="connsiteY1" fmla="*/ 750890 h 1526969"/>
              <a:gd name="connsiteX2" fmla="*/ 152679 w 1526969"/>
              <a:gd name="connsiteY2" fmla="*/ 839985 h 1526969"/>
              <a:gd name="connsiteX3" fmla="*/ 763313 w 1526969"/>
              <a:gd name="connsiteY3" fmla="*/ 1450619 h 1526969"/>
              <a:gd name="connsiteX4" fmla="*/ 1488804 w 1526969"/>
              <a:gd name="connsiteY4" fmla="*/ 725129 h 1526969"/>
              <a:gd name="connsiteX5" fmla="*/ 1526969 w 1526969"/>
              <a:gd name="connsiteY5" fmla="*/ 763293 h 1526969"/>
              <a:gd name="connsiteX6" fmla="*/ 801478 w 1526969"/>
              <a:gd name="connsiteY6" fmla="*/ 1488784 h 1526969"/>
              <a:gd name="connsiteX7" fmla="*/ 763294 w 1526969"/>
              <a:gd name="connsiteY7" fmla="*/ 1526968 h 1526969"/>
              <a:gd name="connsiteX8" fmla="*/ 763293 w 1526969"/>
              <a:gd name="connsiteY8" fmla="*/ 1526969 h 1526969"/>
              <a:gd name="connsiteX9" fmla="*/ 725129 w 1526969"/>
              <a:gd name="connsiteY9" fmla="*/ 1488804 h 1526969"/>
              <a:gd name="connsiteX10" fmla="*/ 725129 w 1526969"/>
              <a:gd name="connsiteY10" fmla="*/ 1488803 h 1526969"/>
              <a:gd name="connsiteX11" fmla="*/ 114495 w 1526969"/>
              <a:gd name="connsiteY11" fmla="*/ 878169 h 1526969"/>
              <a:gd name="connsiteX12" fmla="*/ 114494 w 1526969"/>
              <a:gd name="connsiteY12" fmla="*/ 878170 h 1526969"/>
              <a:gd name="connsiteX13" fmla="*/ 76330 w 1526969"/>
              <a:gd name="connsiteY13" fmla="*/ 840005 h 1526969"/>
              <a:gd name="connsiteX14" fmla="*/ 76330 w 1526969"/>
              <a:gd name="connsiteY14" fmla="*/ 840004 h 1526969"/>
              <a:gd name="connsiteX15" fmla="*/ 114514 w 1526969"/>
              <a:gd name="connsiteY15" fmla="*/ 801821 h 1526969"/>
              <a:gd name="connsiteX16" fmla="*/ 763675 w 1526969"/>
              <a:gd name="connsiteY16" fmla="*/ 0 h 1526969"/>
              <a:gd name="connsiteX17" fmla="*/ 801840 w 1526969"/>
              <a:gd name="connsiteY17" fmla="*/ 38164 h 1526969"/>
              <a:gd name="connsiteX18" fmla="*/ 801839 w 1526969"/>
              <a:gd name="connsiteY18" fmla="*/ 38165 h 1526969"/>
              <a:gd name="connsiteX19" fmla="*/ 1412474 w 1526969"/>
              <a:gd name="connsiteY19" fmla="*/ 648800 h 1526969"/>
              <a:gd name="connsiteX20" fmla="*/ 1450639 w 1526969"/>
              <a:gd name="connsiteY20" fmla="*/ 686965 h 1526969"/>
              <a:gd name="connsiteX21" fmla="*/ 1412455 w 1526969"/>
              <a:gd name="connsiteY21" fmla="*/ 725148 h 1526969"/>
              <a:gd name="connsiteX22" fmla="*/ 1323359 w 1526969"/>
              <a:gd name="connsiteY22" fmla="*/ 814244 h 1526969"/>
              <a:gd name="connsiteX23" fmla="*/ 1285195 w 1526969"/>
              <a:gd name="connsiteY23" fmla="*/ 776079 h 1526969"/>
              <a:gd name="connsiteX24" fmla="*/ 1374290 w 1526969"/>
              <a:gd name="connsiteY24" fmla="*/ 686984 h 1526969"/>
              <a:gd name="connsiteX25" fmla="*/ 763655 w 1526969"/>
              <a:gd name="connsiteY25" fmla="*/ 76349 h 1526969"/>
              <a:gd name="connsiteX26" fmla="*/ 38164 w 1526969"/>
              <a:gd name="connsiteY26" fmla="*/ 801840 h 1526969"/>
              <a:gd name="connsiteX27" fmla="*/ 0 w 1526969"/>
              <a:gd name="connsiteY27" fmla="*/ 763675 h 1526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526969" h="1526969">
                <a:moveTo>
                  <a:pt x="203609" y="712726"/>
                </a:moveTo>
                <a:lnTo>
                  <a:pt x="241774" y="750890"/>
                </a:lnTo>
                <a:lnTo>
                  <a:pt x="152679" y="839985"/>
                </a:lnTo>
                <a:lnTo>
                  <a:pt x="763313" y="1450619"/>
                </a:lnTo>
                <a:lnTo>
                  <a:pt x="1488804" y="725129"/>
                </a:lnTo>
                <a:lnTo>
                  <a:pt x="1526969" y="763293"/>
                </a:lnTo>
                <a:lnTo>
                  <a:pt x="801478" y="1488784"/>
                </a:lnTo>
                <a:lnTo>
                  <a:pt x="763294" y="1526968"/>
                </a:lnTo>
                <a:lnTo>
                  <a:pt x="763293" y="1526969"/>
                </a:lnTo>
                <a:lnTo>
                  <a:pt x="725129" y="1488804"/>
                </a:lnTo>
                <a:lnTo>
                  <a:pt x="725129" y="1488803"/>
                </a:lnTo>
                <a:lnTo>
                  <a:pt x="114495" y="878169"/>
                </a:lnTo>
                <a:lnTo>
                  <a:pt x="114494" y="878170"/>
                </a:lnTo>
                <a:lnTo>
                  <a:pt x="76330" y="840005"/>
                </a:lnTo>
                <a:lnTo>
                  <a:pt x="76330" y="840004"/>
                </a:lnTo>
                <a:lnTo>
                  <a:pt x="114514" y="801821"/>
                </a:lnTo>
                <a:close/>
                <a:moveTo>
                  <a:pt x="763675" y="0"/>
                </a:moveTo>
                <a:lnTo>
                  <a:pt x="801840" y="38164"/>
                </a:lnTo>
                <a:lnTo>
                  <a:pt x="801839" y="38165"/>
                </a:lnTo>
                <a:lnTo>
                  <a:pt x="1412474" y="648800"/>
                </a:lnTo>
                <a:lnTo>
                  <a:pt x="1450639" y="686965"/>
                </a:lnTo>
                <a:lnTo>
                  <a:pt x="1412455" y="725148"/>
                </a:lnTo>
                <a:lnTo>
                  <a:pt x="1323359" y="814244"/>
                </a:lnTo>
                <a:lnTo>
                  <a:pt x="1285195" y="776079"/>
                </a:lnTo>
                <a:lnTo>
                  <a:pt x="1374290" y="686984"/>
                </a:lnTo>
                <a:lnTo>
                  <a:pt x="763655" y="76349"/>
                </a:lnTo>
                <a:lnTo>
                  <a:pt x="38164" y="801840"/>
                </a:lnTo>
                <a:lnTo>
                  <a:pt x="0" y="763675"/>
                </a:lnTo>
                <a:close/>
              </a:path>
            </a:pathLst>
          </a:custGeom>
          <a:gradFill flip="none" rotWithShape="1">
            <a:gsLst>
              <a:gs pos="4000">
                <a:schemeClr val="accent1">
                  <a:lumMod val="20000"/>
                  <a:lumOff val="80000"/>
                </a:schemeClr>
              </a:gs>
              <a:gs pos="51712">
                <a:schemeClr val="accent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0" scaled="1"/>
            <a:tileRect/>
          </a:gradFill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rm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35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  <a:sym typeface="Arial" pitchFamily="34" charset="0"/>
              </a:rPr>
              <a:t>LOREM IPSUM </a:t>
            </a:r>
            <a:endParaRPr lang="zh-CN" altLang="en-US" sz="1350" dirty="0" err="1">
              <a:solidFill>
                <a:schemeClr val="accent1">
                  <a:lumMod val="50000"/>
                </a:schemeClr>
              </a:solidFill>
              <a:latin typeface="+mj-lt"/>
              <a:ea typeface="+mj-ea"/>
              <a:cs typeface="+mj-cs"/>
              <a:sym typeface="Arial" pitchFamily="34" charset="0"/>
            </a:endParaRPr>
          </a:p>
        </p:txBody>
      </p:sp>
      <p:sp>
        <p:nvSpPr>
          <p:cNvPr id="19" name="矩形 18"/>
          <p:cNvSpPr/>
          <p:nvPr>
            <p:custDataLst>
              <p:tags r:id="rId4"/>
            </p:custDataLst>
          </p:nvPr>
        </p:nvSpPr>
        <p:spPr>
          <a:xfrm>
            <a:off x="2327402" y="1769503"/>
            <a:ext cx="3549904" cy="795389"/>
          </a:xfrm>
          <a:prstGeom prst="rect">
            <a:avLst/>
          </a:prstGeom>
        </p:spPr>
        <p:txBody>
          <a:bodyPr wrap="square" anchor="ctr" anchorCtr="0">
            <a:normAutofit/>
          </a:bodyPr>
          <a:lstStyle/>
          <a:p>
            <a:pPr>
              <a:lnSpc>
                <a:spcPct val="130000"/>
              </a:lnSpc>
            </a:pPr>
            <a:r>
              <a:rPr lang="en-US" altLang="zh-CN" sz="1350" kern="0" dirty="0" err="1">
                <a:sym typeface="Arial" pitchFamily="34" charset="0"/>
              </a:rPr>
              <a:t>Lorem</a:t>
            </a:r>
            <a:r>
              <a:rPr lang="en-US" altLang="zh-CN" sz="1350" kern="0" dirty="0">
                <a:sym typeface="Arial" pitchFamily="34" charset="0"/>
              </a:rPr>
              <a:t> </a:t>
            </a:r>
            <a:r>
              <a:rPr lang="en-US" altLang="zh-CN" sz="1350" kern="0" dirty="0" err="1">
                <a:sym typeface="Arial" pitchFamily="34" charset="0"/>
              </a:rPr>
              <a:t>ipsum</a:t>
            </a:r>
            <a:r>
              <a:rPr lang="en-US" altLang="zh-CN" sz="1350" kern="0" dirty="0">
                <a:sym typeface="Arial" pitchFamily="34" charset="0"/>
              </a:rPr>
              <a:t> dolor sit </a:t>
            </a:r>
            <a:r>
              <a:rPr lang="en-US" altLang="zh-CN" sz="1350" kern="0" dirty="0" err="1">
                <a:sym typeface="Arial" pitchFamily="34" charset="0"/>
              </a:rPr>
              <a:t>amet</a:t>
            </a:r>
            <a:r>
              <a:rPr lang="en-US" altLang="zh-CN" sz="1350" kern="0" dirty="0">
                <a:sym typeface="Arial" pitchFamily="34" charset="0"/>
              </a:rPr>
              <a:t>, </a:t>
            </a:r>
            <a:r>
              <a:rPr lang="en-US" altLang="zh-CN" sz="1350" kern="0" dirty="0" err="1">
                <a:sym typeface="Arial" pitchFamily="34" charset="0"/>
              </a:rPr>
              <a:t>consectetur</a:t>
            </a:r>
            <a:r>
              <a:rPr lang="en-US" altLang="zh-CN" sz="1350" kern="0" dirty="0">
                <a:sym typeface="Arial" pitchFamily="34" charset="0"/>
              </a:rPr>
              <a:t> </a:t>
            </a:r>
            <a:endParaRPr lang="zh-CN" altLang="en-US" sz="1350" dirty="0">
              <a:sym typeface="Arial" pitchFamily="34" charset="0"/>
            </a:endParaRPr>
          </a:p>
        </p:txBody>
      </p:sp>
      <p:sp>
        <p:nvSpPr>
          <p:cNvPr id="29" name="任意多边形 28"/>
          <p:cNvSpPr/>
          <p:nvPr>
            <p:custDataLst>
              <p:tags r:id="rId5"/>
            </p:custDataLst>
          </p:nvPr>
        </p:nvSpPr>
        <p:spPr>
          <a:xfrm>
            <a:off x="4107942" y="3063089"/>
            <a:ext cx="1285786" cy="1285786"/>
          </a:xfrm>
          <a:custGeom>
            <a:avLst/>
            <a:gdLst>
              <a:gd name="connsiteX0" fmla="*/ 203609 w 1526969"/>
              <a:gd name="connsiteY0" fmla="*/ 712726 h 1526969"/>
              <a:gd name="connsiteX1" fmla="*/ 241774 w 1526969"/>
              <a:gd name="connsiteY1" fmla="*/ 750890 h 1526969"/>
              <a:gd name="connsiteX2" fmla="*/ 152679 w 1526969"/>
              <a:gd name="connsiteY2" fmla="*/ 839985 h 1526969"/>
              <a:gd name="connsiteX3" fmla="*/ 763313 w 1526969"/>
              <a:gd name="connsiteY3" fmla="*/ 1450619 h 1526969"/>
              <a:gd name="connsiteX4" fmla="*/ 1488804 w 1526969"/>
              <a:gd name="connsiteY4" fmla="*/ 725129 h 1526969"/>
              <a:gd name="connsiteX5" fmla="*/ 1526969 w 1526969"/>
              <a:gd name="connsiteY5" fmla="*/ 763293 h 1526969"/>
              <a:gd name="connsiteX6" fmla="*/ 801478 w 1526969"/>
              <a:gd name="connsiteY6" fmla="*/ 1488784 h 1526969"/>
              <a:gd name="connsiteX7" fmla="*/ 763294 w 1526969"/>
              <a:gd name="connsiteY7" fmla="*/ 1526968 h 1526969"/>
              <a:gd name="connsiteX8" fmla="*/ 763293 w 1526969"/>
              <a:gd name="connsiteY8" fmla="*/ 1526969 h 1526969"/>
              <a:gd name="connsiteX9" fmla="*/ 725129 w 1526969"/>
              <a:gd name="connsiteY9" fmla="*/ 1488804 h 1526969"/>
              <a:gd name="connsiteX10" fmla="*/ 725129 w 1526969"/>
              <a:gd name="connsiteY10" fmla="*/ 1488803 h 1526969"/>
              <a:gd name="connsiteX11" fmla="*/ 114495 w 1526969"/>
              <a:gd name="connsiteY11" fmla="*/ 878169 h 1526969"/>
              <a:gd name="connsiteX12" fmla="*/ 114494 w 1526969"/>
              <a:gd name="connsiteY12" fmla="*/ 878170 h 1526969"/>
              <a:gd name="connsiteX13" fmla="*/ 76330 w 1526969"/>
              <a:gd name="connsiteY13" fmla="*/ 840005 h 1526969"/>
              <a:gd name="connsiteX14" fmla="*/ 76330 w 1526969"/>
              <a:gd name="connsiteY14" fmla="*/ 840004 h 1526969"/>
              <a:gd name="connsiteX15" fmla="*/ 114514 w 1526969"/>
              <a:gd name="connsiteY15" fmla="*/ 801821 h 1526969"/>
              <a:gd name="connsiteX16" fmla="*/ 763675 w 1526969"/>
              <a:gd name="connsiteY16" fmla="*/ 0 h 1526969"/>
              <a:gd name="connsiteX17" fmla="*/ 801840 w 1526969"/>
              <a:gd name="connsiteY17" fmla="*/ 38164 h 1526969"/>
              <a:gd name="connsiteX18" fmla="*/ 801839 w 1526969"/>
              <a:gd name="connsiteY18" fmla="*/ 38165 h 1526969"/>
              <a:gd name="connsiteX19" fmla="*/ 1412474 w 1526969"/>
              <a:gd name="connsiteY19" fmla="*/ 648800 h 1526969"/>
              <a:gd name="connsiteX20" fmla="*/ 1450639 w 1526969"/>
              <a:gd name="connsiteY20" fmla="*/ 686965 h 1526969"/>
              <a:gd name="connsiteX21" fmla="*/ 1412455 w 1526969"/>
              <a:gd name="connsiteY21" fmla="*/ 725148 h 1526969"/>
              <a:gd name="connsiteX22" fmla="*/ 1323359 w 1526969"/>
              <a:gd name="connsiteY22" fmla="*/ 814244 h 1526969"/>
              <a:gd name="connsiteX23" fmla="*/ 1285195 w 1526969"/>
              <a:gd name="connsiteY23" fmla="*/ 776079 h 1526969"/>
              <a:gd name="connsiteX24" fmla="*/ 1374290 w 1526969"/>
              <a:gd name="connsiteY24" fmla="*/ 686984 h 1526969"/>
              <a:gd name="connsiteX25" fmla="*/ 763655 w 1526969"/>
              <a:gd name="connsiteY25" fmla="*/ 76349 h 1526969"/>
              <a:gd name="connsiteX26" fmla="*/ 38164 w 1526969"/>
              <a:gd name="connsiteY26" fmla="*/ 801840 h 1526969"/>
              <a:gd name="connsiteX27" fmla="*/ 0 w 1526969"/>
              <a:gd name="connsiteY27" fmla="*/ 763675 h 1526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526969" h="1526969">
                <a:moveTo>
                  <a:pt x="203609" y="712726"/>
                </a:moveTo>
                <a:lnTo>
                  <a:pt x="241774" y="750890"/>
                </a:lnTo>
                <a:lnTo>
                  <a:pt x="152679" y="839985"/>
                </a:lnTo>
                <a:lnTo>
                  <a:pt x="763313" y="1450619"/>
                </a:lnTo>
                <a:lnTo>
                  <a:pt x="1488804" y="725129"/>
                </a:lnTo>
                <a:lnTo>
                  <a:pt x="1526969" y="763293"/>
                </a:lnTo>
                <a:lnTo>
                  <a:pt x="801478" y="1488784"/>
                </a:lnTo>
                <a:lnTo>
                  <a:pt x="763294" y="1526968"/>
                </a:lnTo>
                <a:lnTo>
                  <a:pt x="763293" y="1526969"/>
                </a:lnTo>
                <a:lnTo>
                  <a:pt x="725129" y="1488804"/>
                </a:lnTo>
                <a:lnTo>
                  <a:pt x="725129" y="1488803"/>
                </a:lnTo>
                <a:lnTo>
                  <a:pt x="114495" y="878169"/>
                </a:lnTo>
                <a:lnTo>
                  <a:pt x="114494" y="878170"/>
                </a:lnTo>
                <a:lnTo>
                  <a:pt x="76330" y="840005"/>
                </a:lnTo>
                <a:lnTo>
                  <a:pt x="76330" y="840004"/>
                </a:lnTo>
                <a:lnTo>
                  <a:pt x="114514" y="801821"/>
                </a:lnTo>
                <a:close/>
                <a:moveTo>
                  <a:pt x="763675" y="0"/>
                </a:moveTo>
                <a:lnTo>
                  <a:pt x="801840" y="38164"/>
                </a:lnTo>
                <a:lnTo>
                  <a:pt x="801839" y="38165"/>
                </a:lnTo>
                <a:lnTo>
                  <a:pt x="1412474" y="648800"/>
                </a:lnTo>
                <a:lnTo>
                  <a:pt x="1450639" y="686965"/>
                </a:lnTo>
                <a:lnTo>
                  <a:pt x="1412455" y="725148"/>
                </a:lnTo>
                <a:lnTo>
                  <a:pt x="1323359" y="814244"/>
                </a:lnTo>
                <a:lnTo>
                  <a:pt x="1285195" y="776079"/>
                </a:lnTo>
                <a:lnTo>
                  <a:pt x="1374290" y="686984"/>
                </a:lnTo>
                <a:lnTo>
                  <a:pt x="763655" y="76349"/>
                </a:lnTo>
                <a:lnTo>
                  <a:pt x="38164" y="801840"/>
                </a:lnTo>
                <a:lnTo>
                  <a:pt x="0" y="763675"/>
                </a:lnTo>
                <a:close/>
              </a:path>
            </a:pathLst>
          </a:custGeom>
          <a:gradFill flip="none" rotWithShape="1">
            <a:gsLst>
              <a:gs pos="4000">
                <a:schemeClr val="accent2">
                  <a:lumMod val="20000"/>
                  <a:lumOff val="80000"/>
                </a:schemeClr>
              </a:gs>
              <a:gs pos="51712">
                <a:schemeClr val="accent2"/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0" scaled="1"/>
            <a:tileRect/>
          </a:gradFill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rm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350">
                <a:solidFill>
                  <a:schemeClr val="accent2">
                    <a:lumMod val="50000"/>
                  </a:schemeClr>
                </a:solidFill>
                <a:latin typeface="+mj-lt"/>
                <a:ea typeface="+mj-ea"/>
                <a:cs typeface="+mj-cs"/>
                <a:sym typeface="Arial" pitchFamily="34" charset="0"/>
              </a:rPr>
              <a:t>LOREM IPSUM </a:t>
            </a:r>
            <a:endParaRPr lang="zh-CN" altLang="en-US" sz="1350" dirty="0" err="1">
              <a:solidFill>
                <a:schemeClr val="accent2">
                  <a:lumMod val="50000"/>
                </a:schemeClr>
              </a:solidFill>
              <a:latin typeface="+mj-lt"/>
              <a:ea typeface="+mj-ea"/>
              <a:cs typeface="+mj-cs"/>
              <a:sym typeface="Arial" pitchFamily="34" charset="0"/>
            </a:endParaRPr>
          </a:p>
        </p:txBody>
      </p:sp>
      <p:sp>
        <p:nvSpPr>
          <p:cNvPr id="30" name="矩形 29"/>
          <p:cNvSpPr/>
          <p:nvPr>
            <p:custDataLst>
              <p:tags r:id="rId6"/>
            </p:custDataLst>
          </p:nvPr>
        </p:nvSpPr>
        <p:spPr>
          <a:xfrm>
            <a:off x="5435981" y="3257688"/>
            <a:ext cx="3241675" cy="795389"/>
          </a:xfrm>
          <a:prstGeom prst="rect">
            <a:avLst/>
          </a:prstGeom>
        </p:spPr>
        <p:txBody>
          <a:bodyPr wrap="square" anchor="ctr" anchorCtr="0">
            <a:normAutofit/>
          </a:bodyPr>
          <a:lstStyle/>
          <a:p>
            <a:pPr>
              <a:lnSpc>
                <a:spcPct val="130000"/>
              </a:lnSpc>
            </a:pPr>
            <a:r>
              <a:rPr lang="en-US" altLang="zh-CN" sz="1350" kern="0" dirty="0" err="1">
                <a:sym typeface="Arial" pitchFamily="34" charset="0"/>
              </a:rPr>
              <a:t>Lorem</a:t>
            </a:r>
            <a:r>
              <a:rPr lang="en-US" altLang="zh-CN" sz="1350" kern="0" dirty="0">
                <a:sym typeface="Arial" pitchFamily="34" charset="0"/>
              </a:rPr>
              <a:t> </a:t>
            </a:r>
            <a:r>
              <a:rPr lang="en-US" altLang="zh-CN" sz="1350" kern="0" dirty="0" err="1">
                <a:sym typeface="Arial" pitchFamily="34" charset="0"/>
              </a:rPr>
              <a:t>ipsum</a:t>
            </a:r>
            <a:r>
              <a:rPr lang="en-US" altLang="zh-CN" sz="1350" kern="0" dirty="0">
                <a:sym typeface="Arial" pitchFamily="34" charset="0"/>
              </a:rPr>
              <a:t> dolor sit </a:t>
            </a:r>
            <a:r>
              <a:rPr lang="en-US" altLang="zh-CN" sz="1350" kern="0" dirty="0" err="1">
                <a:sym typeface="Arial" pitchFamily="34" charset="0"/>
              </a:rPr>
              <a:t>amet</a:t>
            </a:r>
            <a:r>
              <a:rPr lang="en-US" altLang="zh-CN" sz="1350" kern="0" dirty="0">
                <a:sym typeface="Arial" pitchFamily="34" charset="0"/>
              </a:rPr>
              <a:t>, </a:t>
            </a:r>
            <a:r>
              <a:rPr lang="en-US" altLang="zh-CN" sz="1350" kern="0" dirty="0" err="1">
                <a:sym typeface="Arial" pitchFamily="34" charset="0"/>
              </a:rPr>
              <a:t>consectetur</a:t>
            </a:r>
            <a:r>
              <a:rPr lang="en-US" altLang="zh-CN" sz="1350" kern="0" dirty="0">
                <a:sym typeface="Arial" pitchFamily="34" charset="0"/>
              </a:rPr>
              <a:t> </a:t>
            </a:r>
            <a:endParaRPr lang="zh-CN" altLang="en-US" sz="1350" dirty="0">
              <a:sym typeface="Arial" pitchFamily="34" charset="0"/>
            </a:endParaRPr>
          </a:p>
        </p:txBody>
      </p:sp>
    </p:spTree>
    <p:custDataLst>
      <p:tags r:id="rId1"/>
    </p:custDataLst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1616775" y="1861710"/>
            <a:ext cx="516531" cy="516531"/>
          </a:xfrm>
          <a:prstGeom prst="ellipse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100000">
                <a:schemeClr val="bg1">
                  <a:lumMod val="95000"/>
                </a:schemeClr>
              </a:gs>
            </a:gsLst>
            <a:lin ang="5400000" scaled="1"/>
          </a:gra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srgbClr val="45320B"/>
                </a:solidFill>
                <a:latin typeface="Arial" pitchFamily="34" charset="0"/>
                <a:cs typeface="Arial" pitchFamily="34" charset="0"/>
              </a:rPr>
              <a:t>1</a:t>
            </a:r>
            <a:endParaRPr lang="zh-CN" altLang="en-US" sz="2800" dirty="0">
              <a:solidFill>
                <a:srgbClr val="45320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287218" y="1884509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dirty="0" smtClean="0">
                <a:latin typeface="微软雅黑" pitchFamily="34" charset="-122"/>
                <a:ea typeface="微软雅黑" pitchFamily="34" charset="-122"/>
              </a:rPr>
              <a:t>关于我们</a:t>
            </a:r>
            <a:endParaRPr lang="zh-CN" altLang="en-US" sz="2400" dirty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1546336" y="2605858"/>
            <a:ext cx="6983974" cy="784830"/>
            <a:chOff x="1520936" y="2885258"/>
            <a:chExt cx="6983974" cy="784830"/>
          </a:xfrm>
        </p:grpSpPr>
        <p:sp>
          <p:nvSpPr>
            <p:cNvPr id="10" name="矩形 9"/>
            <p:cNvSpPr>
              <a:spLocks noChangeArrowheads="1"/>
            </p:cNvSpPr>
            <p:nvPr/>
          </p:nvSpPr>
          <p:spPr bwMode="auto">
            <a:xfrm>
              <a:off x="1520936" y="2885258"/>
              <a:ext cx="6983974" cy="7848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charset="0"/>
                </a:rPr>
                <a:t>RAPIDPPT, the leader of professional PPT designer in China. </a:t>
              </a:r>
              <a:r>
                <a:rPr lang="en-US" altLang="zh-CN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charset="0"/>
                </a:rPr>
                <a:t>5years </a:t>
              </a:r>
              <a:r>
                <a:rPr lang="en-US" altLang="zh-CN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charset="0"/>
                </a:rPr>
                <a:t>of making professional </a:t>
              </a:r>
              <a:r>
                <a:rPr lang="en-US" altLang="zh-CN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charset="0"/>
                </a:rPr>
                <a:t>PPT,classical </a:t>
              </a:r>
              <a:r>
                <a:rPr lang="en-US" altLang="zh-CN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charset="0"/>
                </a:rPr>
                <a:t>PPT, </a:t>
              </a:r>
              <a:r>
                <a:rPr lang="en-US" altLang="zh-CN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charset="0"/>
                </a:rPr>
                <a:t>make </a:t>
              </a:r>
              <a:r>
                <a:rPr lang="en-US" altLang="zh-CN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charset="0"/>
                </a:rPr>
                <a:t>sure you will be satisfied. ……RAPIDPPT </a:t>
              </a:r>
              <a:endParaRPr lang="en-US" altLang="zh-CN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charset="0"/>
                </a:rPr>
                <a:t>differs from the traditional production model, and create a new PPT experience.</a:t>
              </a:r>
              <a:endPara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charset="0"/>
              </a:endParaRPr>
            </a:p>
          </p:txBody>
        </p:sp>
        <p:cxnSp>
          <p:nvCxnSpPr>
            <p:cNvPr id="12" name="直接连接符 11"/>
            <p:cNvCxnSpPr/>
            <p:nvPr/>
          </p:nvCxnSpPr>
          <p:spPr>
            <a:xfrm>
              <a:off x="1619672" y="2885258"/>
              <a:ext cx="6624736" cy="0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矩形 6">
            <a:hlinkClick r:id="rId2"/>
          </p:cNvPr>
          <p:cNvSpPr/>
          <p:nvPr/>
        </p:nvSpPr>
        <p:spPr>
          <a:xfrm>
            <a:off x="1" y="0"/>
            <a:ext cx="9143999" cy="51435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0">
        <p:fade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3050" cy="5153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矩形 1"/>
          <p:cNvSpPr/>
          <p:nvPr/>
        </p:nvSpPr>
        <p:spPr>
          <a:xfrm>
            <a:off x="-20480" y="3507854"/>
            <a:ext cx="9164480" cy="16446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-20480" y="3507854"/>
            <a:ext cx="9164480" cy="156132"/>
          </a:xfrm>
          <a:prstGeom prst="rect">
            <a:avLst/>
          </a:prstGeom>
          <a:gradFill flip="none" rotWithShape="1">
            <a:gsLst>
              <a:gs pos="3000">
                <a:schemeClr val="bg1">
                  <a:lumMod val="75000"/>
                </a:schemeClr>
              </a:gs>
              <a:gs pos="100000">
                <a:schemeClr val="accent1">
                  <a:shade val="100000"/>
                  <a:satMod val="115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-20480" y="3507854"/>
            <a:ext cx="9164480" cy="18000"/>
          </a:xfrm>
          <a:prstGeom prst="rect">
            <a:avLst/>
          </a:prstGeom>
          <a:solidFill>
            <a:srgbClr val="4532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7415435" y="3908942"/>
            <a:ext cx="1280890" cy="824244"/>
            <a:chOff x="7415435" y="3086100"/>
            <a:chExt cx="1280890" cy="824244"/>
          </a:xfrm>
        </p:grpSpPr>
        <p:sp>
          <p:nvSpPr>
            <p:cNvPr id="4" name="圆角矩形 3"/>
            <p:cNvSpPr/>
            <p:nvPr/>
          </p:nvSpPr>
          <p:spPr>
            <a:xfrm>
              <a:off x="7415435" y="3086100"/>
              <a:ext cx="1280890" cy="824244"/>
            </a:xfrm>
            <a:prstGeom prst="roundRect">
              <a:avLst/>
            </a:prstGeom>
            <a:gradFill flip="none" rotWithShape="1">
              <a:gsLst>
                <a:gs pos="300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12700">
              <a:solidFill>
                <a:srgbClr val="45320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7668592" y="3311114"/>
              <a:ext cx="84132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dirty="0" smtClean="0">
                  <a:effectLst/>
                  <a:latin typeface="微软雅黑" pitchFamily="34" charset="-122"/>
                  <a:ea typeface="微软雅黑" pitchFamily="34" charset="-122"/>
                </a:rPr>
                <a:t>LOGO</a:t>
              </a:r>
              <a:endParaRPr lang="zh-CN" altLang="en-US" dirty="0">
                <a:effectLst/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1" name="矩形 10"/>
          <p:cNvSpPr/>
          <p:nvPr/>
        </p:nvSpPr>
        <p:spPr>
          <a:xfrm>
            <a:off x="478210" y="3920401"/>
            <a:ext cx="2175596" cy="83099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4800" dirty="0">
                <a:solidFill>
                  <a:srgbClr val="45320B"/>
                </a:solidFill>
                <a:latin typeface="Impact" pitchFamily="34" charset="0"/>
                <a:ea typeface="叶根友刀锋黑草" pitchFamily="2" charset="-122"/>
                <a:cs typeface="Times New Roman" pitchFamily="18" charset="0"/>
              </a:rPr>
              <a:t>Thanks!</a:t>
            </a:r>
            <a:endParaRPr lang="zh-CN" altLang="en-US" sz="4800" dirty="0">
              <a:solidFill>
                <a:srgbClr val="45320B"/>
              </a:solidFill>
              <a:latin typeface="Impact" pitchFamily="34" charset="0"/>
              <a:ea typeface="叶根友刀锋黑草" pitchFamily="2" charset="-122"/>
              <a:cs typeface="Times New Roman" pitchFamily="18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42837" y="4627748"/>
            <a:ext cx="126188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effectLst/>
                <a:latin typeface="微软雅黑" pitchFamily="34" charset="-122"/>
                <a:ea typeface="微软雅黑" pitchFamily="34" charset="-122"/>
              </a:rPr>
              <a:t>在此处添加标题</a:t>
            </a:r>
            <a:endParaRPr lang="zh-CN" altLang="en-US" sz="1200" dirty="0">
              <a:effectLst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540552" y="-380578"/>
            <a:ext cx="72008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0">
        <p14:ripple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80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80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8" presetClass="entr" presetSubtype="3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5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102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小小草店铺中的素材\Y3030-30套合集+文艺唯美风格（把时间改成了2016）\扫一扫更多惊喜等着您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09" y="43296"/>
            <a:ext cx="8936182" cy="5056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6287932"/>
      </p:ext>
    </p:extLst>
  </p:cSld>
  <p:clrMapOvr>
    <a:masterClrMapping/>
  </p:clrMapOvr>
  <p:transition spd="med">
    <p:fade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160391_4"/>
  <p:tag name="KSO_WM_SLIDE_INDEX" val="4"/>
  <p:tag name="KSO_WM_SLIDE_ITEM_CNT" val="4"/>
  <p:tag name="KSO_WM_SLIDE_LAYOUT" val="a_l"/>
  <p:tag name="KSO_WM_SLIDE_LAYOUT_CNT" val="1_1"/>
  <p:tag name="KSO_WM_SLIDE_TYPE" val="text"/>
  <p:tag name="KSO_WM_BEAUTIFY_FLAG" val="#wm#"/>
  <p:tag name="KSO_WM_SLIDE_POSITION" val="80*154"/>
  <p:tag name="KSO_WM_SLIDE_SIZE" val="781*325"/>
  <p:tag name="KSO_WM_TEMPLATE_CATEGORY" val="diagram"/>
  <p:tag name="KSO_WM_TEMPLATE_INDEX" val="160391"/>
  <p:tag name="KSO_WM_TAG_VERSION" val="1.0"/>
  <p:tag name="KSO_WM_DIAGRAM_GROUP_CODE" val="l1-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160825"/>
  <p:tag name="KSO_WM_TAG_VERSION" val="1.0"/>
  <p:tag name="KSO_WM_SLIDE_ID" val="diagram160825_2"/>
  <p:tag name="KSO_WM_SLIDE_INDEX" val="2"/>
  <p:tag name="KSO_WM_SLIDE_ITEM_CNT" val="2"/>
  <p:tag name="KSO_WM_SLIDE_LAYOUT" val="a_f"/>
  <p:tag name="KSO_WM_SLIDE_LAYOUT_CNT" val="1_2"/>
  <p:tag name="KSO_WM_SLIDE_TYPE" val="text"/>
  <p:tag name="KSO_WM_BEAUTIFY_FLAG" val="#wm#"/>
  <p:tag name="KSO_WM_SLIDE_POSITION" val="66*144"/>
  <p:tag name="KSO_WM_SLIDE_SIZE" val="828*34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" val="default"/>
  <p:tag name="KSO_WM_TAG_VERSION" val="1.0"/>
  <p:tag name="KSO_WM_BEAUTIFY_FLAG" val="#wm#"/>
  <p:tag name="KSO_WM_UNIT_TYPE" val="f"/>
  <p:tag name="KSO_WM_UNIT_ID" val="diagram160825_2*f*1"/>
  <p:tag name="KSO_WM_TEMPLATE_CATEGORY" val="diagram"/>
  <p:tag name="KSO_WM_TEMPLATE_INDEX" val="160825"/>
  <p:tag name="KSO_WM_UNIT_INDEX" val="1"/>
  <p:tag name="KSO_WM_UNIT_CLEAR" val="1"/>
  <p:tag name="KSO_WM_UNIT_LAYERLEVEL" val="1"/>
  <p:tag name="KSO_WM_UNIT_VALUE" val="154"/>
  <p:tag name="KSO_WM_UNIT_HIGHLIGHT" val="0"/>
  <p:tag name="KSO_WM_UNIT_COMPATIBLE" val="0"/>
  <p:tag name="KSO_WM_UNIT_PRESET_TEXT_INDEX" val="2"/>
  <p:tag name="KSO_WM_UNIT_PRESET_TEXT_LEN" val="1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" val="default"/>
  <p:tag name="KSO_WM_TAG_VERSION" val="1.0"/>
  <p:tag name="KSO_WM_BEAUTIFY_FLAG" val="#wm#"/>
  <p:tag name="KSO_WM_UNIT_TYPE" val="f"/>
  <p:tag name="KSO_WM_UNIT_ID" val="diagram160825_2*f*2"/>
  <p:tag name="KSO_WM_TEMPLATE_CATEGORY" val="diagram"/>
  <p:tag name="KSO_WM_TEMPLATE_INDEX" val="160825"/>
  <p:tag name="KSO_WM_UNIT_INDEX" val="2"/>
  <p:tag name="KSO_WM_UNIT_CLEAR" val="1"/>
  <p:tag name="KSO_WM_UNIT_LAYERLEVEL" val="1"/>
  <p:tag name="KSO_WM_UNIT_VALUE" val="154"/>
  <p:tag name="KSO_WM_UNIT_HIGHLIGHT" val="0"/>
  <p:tag name="KSO_WM_UNIT_COMPATIBLE" val="0"/>
  <p:tag name="KSO_WM_UNIT_PRESET_TEXT_INDEX" val="2"/>
  <p:tag name="KSO_WM_UNIT_PRESET_TEXT_LEN" val="1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160348_5"/>
  <p:tag name="KSO_WM_SLIDE_INDEX" val="5"/>
  <p:tag name="KSO_WM_SLIDE_ITEM_CNT" val="2"/>
  <p:tag name="KSO_WM_SLIDE_LAYOUT" val="a_l"/>
  <p:tag name="KSO_WM_SLIDE_LAYOUT_CNT" val="1_1"/>
  <p:tag name="KSO_WM_SLIDE_TYPE" val="text"/>
  <p:tag name="KSO_WM_BEAUTIFY_FLAG" val="#wm#"/>
  <p:tag name="KSO_WM_SLIDE_POSITION" val="105*165"/>
  <p:tag name="KSO_WM_SLIDE_SIZE" val="806*292"/>
  <p:tag name="KSO_WM_TEMPLATE_CATEGORY" val="diagram"/>
  <p:tag name="KSO_WM_TEMPLATE_INDEX" val="160348"/>
  <p:tag name="KSO_WM_TAG_VERSION" val="1.0"/>
  <p:tag name="KSO_WM_DIAGRAM_GROUP_CODE" val="l1-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160348"/>
  <p:tag name="KSO_WM_UNIT_TYPE" val="a"/>
  <p:tag name="KSO_WM_UNIT_INDEX" val="1"/>
  <p:tag name="KSO_WM_UNIT_ID" val="diagram160348_5*a*1"/>
  <p:tag name="KSO_WM_UNIT_CLEAR" val="1"/>
  <p:tag name="KSO_WM_UNIT_LAYERLEVEL" val="1"/>
  <p:tag name="KSO_WM_UNIT_VALUE" val="21"/>
  <p:tag name="KSO_WM_UNIT_ISCONTENTSTITLE" val="0"/>
  <p:tag name="KSO_WM_UNIT_HIGHLIGHT" val="0"/>
  <p:tag name="KSO_WM_UNIT_COMPATIBLE" val="1"/>
  <p:tag name="KSO_WM_BEAUTIFY_FLAG" val="#wm#"/>
  <p:tag name="KSO_WM_UNIT_PRESET_TEXT_INDEX" val="3"/>
  <p:tag name="KSO_WM_UNIT_PRESET_TEXT_LEN" val="18"/>
  <p:tag name="KSO_WM_TAG_VERSION" val="1.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160348"/>
  <p:tag name="KSO_WM_UNIT_TYPE" val="l_h_a"/>
  <p:tag name="KSO_WM_UNIT_INDEX" val="1_1_1"/>
  <p:tag name="KSO_WM_UNIT_ID" val="diagram160348_5*l_h_a*1_1_1"/>
  <p:tag name="KSO_WM_UNIT_CLEAR" val="1"/>
  <p:tag name="KSO_WM_UNIT_LAYERLEVEL" val="1_1_1"/>
  <p:tag name="KSO_WM_UNIT_VALUE" val="24"/>
  <p:tag name="KSO_WM_UNIT_HIGHLIGHT" val="0"/>
  <p:tag name="KSO_WM_UNIT_COMPATIBLE" val="0"/>
  <p:tag name="KSO_WM_BEAUTIFY_FLAG" val="#wm#"/>
  <p:tag name="KSO_WM_UNIT_PRESET_TEXT_INDEX" val="3"/>
  <p:tag name="KSO_WM_UNIT_PRESET_TEXT_LEN" val="12"/>
  <p:tag name="KSO_WM_TAG_VERSION" val="1.0"/>
  <p:tag name="KSO_WM_DIAGRAM_GROUP_CODE" val="l1-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160348"/>
  <p:tag name="KSO_WM_UNIT_TYPE" val="l_h_f"/>
  <p:tag name="KSO_WM_UNIT_INDEX" val="1_1_1"/>
  <p:tag name="KSO_WM_UNIT_ID" val="diagram160348_5*l_h_f*1_1_1"/>
  <p:tag name="KSO_WM_UNIT_CLEAR" val="1"/>
  <p:tag name="KSO_WM_UNIT_LAYERLEVEL" val="1_1_1"/>
  <p:tag name="KSO_WM_UNIT_VALUE" val="57"/>
  <p:tag name="KSO_WM_UNIT_HIGHLIGHT" val="0"/>
  <p:tag name="KSO_WM_UNIT_COMPATIBLE" val="0"/>
  <p:tag name="KSO_WM_BEAUTIFY_FLAG" val="#wm#"/>
  <p:tag name="KSO_WM_UNIT_PRESET_TEXT_INDEX" val="4"/>
  <p:tag name="KSO_WM_UNIT_PRESET_TEXT_LEN" val="40"/>
  <p:tag name="KSO_WM_TAG_VERSION" val="1.0"/>
  <p:tag name="KSO_WM_DIAGRAM_GROUP_CODE" val="l1-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160348"/>
  <p:tag name="KSO_WM_UNIT_TYPE" val="l_h_a"/>
  <p:tag name="KSO_WM_UNIT_INDEX" val="1_2_1"/>
  <p:tag name="KSO_WM_UNIT_ID" val="diagram160348_5*l_h_a*1_2_1"/>
  <p:tag name="KSO_WM_UNIT_CLEAR" val="1"/>
  <p:tag name="KSO_WM_UNIT_LAYERLEVEL" val="1_1_1"/>
  <p:tag name="KSO_WM_UNIT_VALUE" val="24"/>
  <p:tag name="KSO_WM_UNIT_HIGHLIGHT" val="0"/>
  <p:tag name="KSO_WM_UNIT_COMPATIBLE" val="0"/>
  <p:tag name="KSO_WM_BEAUTIFY_FLAG" val="#wm#"/>
  <p:tag name="KSO_WM_UNIT_PRESET_TEXT_INDEX" val="3"/>
  <p:tag name="KSO_WM_UNIT_PRESET_TEXT_LEN" val="12"/>
  <p:tag name="KSO_WM_TAG_VERSION" val="1.0"/>
  <p:tag name="KSO_WM_DIAGRAM_GROUP_CODE" val="l1-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160348"/>
  <p:tag name="KSO_WM_UNIT_TYPE" val="l_h_f"/>
  <p:tag name="KSO_WM_UNIT_INDEX" val="1_2_1"/>
  <p:tag name="KSO_WM_UNIT_ID" val="diagram160348_5*l_h_f*1_2_1"/>
  <p:tag name="KSO_WM_UNIT_CLEAR" val="1"/>
  <p:tag name="KSO_WM_UNIT_LAYERLEVEL" val="1_1_1"/>
  <p:tag name="KSO_WM_UNIT_VALUE" val="54"/>
  <p:tag name="KSO_WM_UNIT_HIGHLIGHT" val="0"/>
  <p:tag name="KSO_WM_UNIT_COMPATIBLE" val="0"/>
  <p:tag name="KSO_WM_BEAUTIFY_FLAG" val="#wm#"/>
  <p:tag name="KSO_WM_UNIT_PRESET_TEXT_INDEX" val="4"/>
  <p:tag name="KSO_WM_UNIT_PRESET_TEXT_LEN" val="40"/>
  <p:tag name="KSO_WM_TAG_VERSION" val="1.0"/>
  <p:tag name="KSO_WM_DIAGRAM_GROUP_CODE" val="l1-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ID" val="diagram160391_4*l_h_a*1_2_1"/>
  <p:tag name="KSO_WM_TEMPLATE_CATEGORY" val="diagram"/>
  <p:tag name="KSO_WM_TEMPLATE_INDEX" val="160391"/>
  <p:tag name="KSO_WM_UNIT_TYPE" val="l_h_a"/>
  <p:tag name="KSO_WM_UNIT_INDEX" val="1_2_1"/>
  <p:tag name="KSO_WM_UNIT_CLEAR" val="1"/>
  <p:tag name="KSO_WM_UNIT_LAYERLEVEL" val="1_1_1"/>
  <p:tag name="KSO_WM_UNIT_VALUE" val="9"/>
  <p:tag name="KSO_WM_UNIT_HIGHLIGHT" val="0"/>
  <p:tag name="KSO_WM_UNIT_COMPATIBLE" val="0"/>
  <p:tag name="KSO_WM_DIAGRAM_GROUP_CODE" val="l1-1"/>
  <p:tag name="KSO_WM_UNIT_PRESET_TEXT" val="Lorem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ID" val="diagram160391_4*l_h_f*1_2_1"/>
  <p:tag name="KSO_WM_TEMPLATE_CATEGORY" val="diagram"/>
  <p:tag name="KSO_WM_TEMPLATE_INDEX" val="160391"/>
  <p:tag name="KSO_WM_UNIT_TYPE" val="l_h_f"/>
  <p:tag name="KSO_WM_UNIT_INDEX" val="1_2_1"/>
  <p:tag name="KSO_WM_UNIT_CLEAR" val="1"/>
  <p:tag name="KSO_WM_UNIT_LAYERLEVEL" val="1_1_1"/>
  <p:tag name="KSO_WM_UNIT_VALUE" val="39"/>
  <p:tag name="KSO_WM_UNIT_HIGHLIGHT" val="0"/>
  <p:tag name="KSO_WM_UNIT_COMPATIBLE" val="0"/>
  <p:tag name="KSO_WM_UNIT_PRESET_TEXT_INDEX" val="4"/>
  <p:tag name="KSO_WM_UNIT_PRESET_TEXT_LEN" val="40"/>
  <p:tag name="KSO_WM_DIAGRAM_GROUP_CODE" val="l1-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ID" val="diagram160391_4*l_h_a*1_4_1"/>
  <p:tag name="KSO_WM_TEMPLATE_CATEGORY" val="diagram"/>
  <p:tag name="KSO_WM_TEMPLATE_INDEX" val="160391"/>
  <p:tag name="KSO_WM_UNIT_TYPE" val="l_h_a"/>
  <p:tag name="KSO_WM_UNIT_INDEX" val="1_4_1"/>
  <p:tag name="KSO_WM_UNIT_CLEAR" val="1"/>
  <p:tag name="KSO_WM_UNIT_LAYERLEVEL" val="1_1_1"/>
  <p:tag name="KSO_WM_UNIT_VALUE" val="9"/>
  <p:tag name="KSO_WM_UNIT_HIGHLIGHT" val="0"/>
  <p:tag name="KSO_WM_UNIT_COMPATIBLE" val="0"/>
  <p:tag name="KSO_WM_DIAGRAM_GROUP_CODE" val="l1-1"/>
  <p:tag name="KSO_WM_UNIT_PRESET_TEXT" val="Lorem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ID" val="diagram160391_4*l_h_f*1_4_1"/>
  <p:tag name="KSO_WM_TEMPLATE_CATEGORY" val="diagram"/>
  <p:tag name="KSO_WM_TEMPLATE_INDEX" val="160391"/>
  <p:tag name="KSO_WM_UNIT_TYPE" val="l_h_f"/>
  <p:tag name="KSO_WM_UNIT_INDEX" val="1_4_1"/>
  <p:tag name="KSO_WM_UNIT_CLEAR" val="1"/>
  <p:tag name="KSO_WM_UNIT_LAYERLEVEL" val="1_1_1"/>
  <p:tag name="KSO_WM_UNIT_VALUE" val="39"/>
  <p:tag name="KSO_WM_UNIT_HIGHLIGHT" val="0"/>
  <p:tag name="KSO_WM_UNIT_COMPATIBLE" val="0"/>
  <p:tag name="KSO_WM_UNIT_PRESET_TEXT_INDEX" val="4"/>
  <p:tag name="KSO_WM_UNIT_PRESET_TEXT_LEN" val="40"/>
  <p:tag name="KSO_WM_DIAGRAM_GROUP_CODE" val="l1-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ID" val="diagram160391_4*l_h_a*1_1_1"/>
  <p:tag name="KSO_WM_TEMPLATE_CATEGORY" val="diagram"/>
  <p:tag name="KSO_WM_TEMPLATE_INDEX" val="160391"/>
  <p:tag name="KSO_WM_UNIT_TYPE" val="l_h_a"/>
  <p:tag name="KSO_WM_UNIT_INDEX" val="1_1_1"/>
  <p:tag name="KSO_WM_UNIT_CLEAR" val="1"/>
  <p:tag name="KSO_WM_UNIT_LAYERLEVEL" val="1_1_1"/>
  <p:tag name="KSO_WM_UNIT_VALUE" val="9"/>
  <p:tag name="KSO_WM_UNIT_HIGHLIGHT" val="0"/>
  <p:tag name="KSO_WM_UNIT_COMPATIBLE" val="0"/>
  <p:tag name="KSO_WM_DIAGRAM_GROUP_CODE" val="l1-1"/>
  <p:tag name="KSO_WM_UNIT_PRESET_TEXT" val="Lorem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ID" val="diagram160391_4*l_h_f*1_1_1"/>
  <p:tag name="KSO_WM_TEMPLATE_CATEGORY" val="diagram"/>
  <p:tag name="KSO_WM_TEMPLATE_INDEX" val="160391"/>
  <p:tag name="KSO_WM_UNIT_TYPE" val="l_h_f"/>
  <p:tag name="KSO_WM_UNIT_INDEX" val="1_1_1"/>
  <p:tag name="KSO_WM_UNIT_CLEAR" val="1"/>
  <p:tag name="KSO_WM_UNIT_LAYERLEVEL" val="1_1_1"/>
  <p:tag name="KSO_WM_UNIT_VALUE" val="39"/>
  <p:tag name="KSO_WM_UNIT_HIGHLIGHT" val="0"/>
  <p:tag name="KSO_WM_UNIT_COMPATIBLE" val="0"/>
  <p:tag name="KSO_WM_UNIT_PRESET_TEXT_INDEX" val="4"/>
  <p:tag name="KSO_WM_UNIT_PRESET_TEXT_LEN" val="40"/>
  <p:tag name="KSO_WM_DIAGRAM_GROUP_CODE" val="l1-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ID" val="diagram160391_4*l_h_a*1_3_1"/>
  <p:tag name="KSO_WM_TEMPLATE_CATEGORY" val="diagram"/>
  <p:tag name="KSO_WM_TEMPLATE_INDEX" val="160391"/>
  <p:tag name="KSO_WM_UNIT_TYPE" val="l_h_a"/>
  <p:tag name="KSO_WM_UNIT_INDEX" val="1_3_1"/>
  <p:tag name="KSO_WM_UNIT_CLEAR" val="1"/>
  <p:tag name="KSO_WM_UNIT_LAYERLEVEL" val="1_1_1"/>
  <p:tag name="KSO_WM_UNIT_VALUE" val="9"/>
  <p:tag name="KSO_WM_UNIT_HIGHLIGHT" val="0"/>
  <p:tag name="KSO_WM_UNIT_COMPATIBLE" val="0"/>
  <p:tag name="KSO_WM_DIAGRAM_GROUP_CODE" val="l1-1"/>
  <p:tag name="KSO_WM_UNIT_PRESET_TEXT" val="Lorem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ID" val="diagram160391_4*l_h_f*1_3_1"/>
  <p:tag name="KSO_WM_TEMPLATE_CATEGORY" val="diagram"/>
  <p:tag name="KSO_WM_TEMPLATE_INDEX" val="160391"/>
  <p:tag name="KSO_WM_UNIT_TYPE" val="l_h_f"/>
  <p:tag name="KSO_WM_UNIT_INDEX" val="1_3_1"/>
  <p:tag name="KSO_WM_UNIT_CLEAR" val="1"/>
  <p:tag name="KSO_WM_UNIT_LAYERLEVEL" val="1_1_1"/>
  <p:tag name="KSO_WM_UNIT_VALUE" val="39"/>
  <p:tag name="KSO_WM_UNIT_HIGHLIGHT" val="0"/>
  <p:tag name="KSO_WM_UNIT_COMPATIBLE" val="0"/>
  <p:tag name="KSO_WM_UNIT_PRESET_TEXT_INDEX" val="4"/>
  <p:tag name="KSO_WM_UNIT_PRESET_TEXT_LEN" val="40"/>
  <p:tag name="KSO_WM_DIAGRAM_GROUP_CODE" val="l1-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主题​​">
  <a:themeElements>
    <a:clrScheme name="灰度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暗香扑面">
      <a:fillStyleLst>
        <a:solidFill>
          <a:schemeClr val="phClr"/>
        </a:solidFill>
        <a:gradFill rotWithShape="1">
          <a:gsLst>
            <a:gs pos="0">
              <a:schemeClr val="phClr">
                <a:tint val="98000"/>
                <a:satMod val="220000"/>
              </a:schemeClr>
            </a:gs>
            <a:gs pos="31000">
              <a:schemeClr val="phClr">
                <a:tint val="30000"/>
                <a:satMod val="150000"/>
              </a:schemeClr>
            </a:gs>
            <a:gs pos="91000">
              <a:schemeClr val="phClr">
                <a:tint val="96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28000"/>
                <a:satMod val="100000"/>
              </a:schemeClr>
              <a:schemeClr val="phClr">
                <a:tint val="100000"/>
                <a:satMod val="200000"/>
              </a:schemeClr>
            </a:duotone>
          </a:blip>
          <a:tile tx="0" ty="0" sx="80000" sy="8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10000"/>
              </a:schemeClr>
            </a:glow>
          </a:effectLst>
        </a:effectStyle>
        <a:effectStyle>
          <a:effectLst>
            <a:outerShdw blurRad="34925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9525" prstMaterial="dkEdge">
            <a:bevelT w="12000" h="24150"/>
            <a:contourClr>
              <a:schemeClr val="phClr">
                <a:satMod val="110000"/>
              </a:schemeClr>
            </a:contourClr>
          </a:sp3d>
        </a:effectStyle>
        <a:effectStyle>
          <a:effectLst>
            <a:outerShdw blurRad="50800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18700" prstMaterial="dkEdge">
            <a:bevelT w="44450" h="80600"/>
            <a:contourClr>
              <a:schemeClr val="phClr"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150</Words>
  <Application>Microsoft Office PowerPoint</Application>
  <PresentationFormat>全屏显示(16:9)</PresentationFormat>
  <Paragraphs>40</Paragraphs>
  <Slides>8</Slides>
  <Notes>0</Notes>
  <HiddenSlides>0</HiddenSlides>
  <MMClips>1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7" baseType="lpstr">
      <vt:lpstr>Arial</vt:lpstr>
      <vt:lpstr>宋体</vt:lpstr>
      <vt:lpstr>Impact</vt:lpstr>
      <vt:lpstr>Times New Roman</vt:lpstr>
      <vt:lpstr>微软雅黑</vt:lpstr>
      <vt:lpstr>叶根友刀锋黑草</vt:lpstr>
      <vt:lpstr>Calibri</vt:lpstr>
      <vt:lpstr>方正综艺_GBK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PPTS</dc:title>
  <dc:subject>PPTS</dc:subject>
  <dc:creator>PPTS</dc:creator>
  <cp:keywords>PPTS</cp:keywords>
  <dc:description>PPTS</dc:description>
  <cp:lastModifiedBy>Administrator</cp:lastModifiedBy>
  <cp:revision>1637</cp:revision>
  <dcterms:created xsi:type="dcterms:W3CDTF">2011-05-09T05:31:00Z</dcterms:created>
  <dcterms:modified xsi:type="dcterms:W3CDTF">2016-08-22T03:59:38Z</dcterms:modified>
  <cp:category>PPTS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2052-10.1.0.5603</vt:lpwstr>
  </property>
</Properties>
</file>