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71" r:id="rId2"/>
    <p:sldId id="262" r:id="rId3"/>
    <p:sldId id="289" r:id="rId4"/>
    <p:sldId id="272" r:id="rId5"/>
    <p:sldId id="264" r:id="rId6"/>
    <p:sldId id="288" r:id="rId7"/>
    <p:sldId id="280" r:id="rId8"/>
    <p:sldId id="290" r:id="rId9"/>
    <p:sldId id="273" r:id="rId10"/>
    <p:sldId id="291" r:id="rId11"/>
  </p:sldIdLst>
  <p:sldSz cx="9721850" cy="72009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AE2A28"/>
    <a:srgbClr val="43BBE1"/>
    <a:srgbClr val="FFFFFF"/>
    <a:srgbClr val="3BCCFF"/>
    <a:srgbClr val="D9D9D9"/>
    <a:srgbClr val="B8E08C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986" y="-108"/>
      </p:cViewPr>
      <p:guideLst>
        <p:guide orient="horz" pos="2269"/>
        <p:guide pos="30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14425" y="685800"/>
            <a:ext cx="462915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5278B5A-3913-4B74-AC51-AD3D66DB63C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0355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2291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 </a:t>
            </a:r>
            <a:endParaRPr lang="zh-CN" altLang="en-US"/>
          </a:p>
        </p:txBody>
      </p:sp>
      <p:sp>
        <p:nvSpPr>
          <p:cNvPr id="1229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B05E5476-7FC5-4A40-B65D-7CC1672D7238}" type="slidenum">
              <a:rPr lang="en-US" sz="1200"/>
              <a:pPr algn="r" eaLnBrk="1" hangingPunct="1"/>
              <a:t>9</a:t>
            </a:fld>
            <a:endParaRPr lang="en-US" sz="12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28663" y="2236788"/>
            <a:ext cx="8264525" cy="15430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58913" y="4079875"/>
            <a:ext cx="6804025" cy="1841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C1F12B-0588-4280-872E-DF668461D13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959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011E0C-40A9-4F7D-BE2B-178009A8E82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69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978650" y="357188"/>
            <a:ext cx="2185988" cy="57277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15925" y="357188"/>
            <a:ext cx="6410325" cy="57277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B602B-B2A3-4B9F-B935-C213180B09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07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7BC2F4-DE6C-4AE8-9C8F-12243B03454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413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8350" y="4627563"/>
            <a:ext cx="8262938" cy="1430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68350" y="3052763"/>
            <a:ext cx="8262938" cy="15748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CBE99-5600-46A2-A665-ED979EC0DE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76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15925" y="1331913"/>
            <a:ext cx="4297363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65688" y="1331913"/>
            <a:ext cx="429895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8691C3-E215-4273-940C-9BCF79C9AD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077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288925"/>
            <a:ext cx="8750300" cy="12001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85775" y="1611313"/>
            <a:ext cx="4295775" cy="6731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5775" y="2284413"/>
            <a:ext cx="4295775" cy="41481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938713" y="1611313"/>
            <a:ext cx="4297362" cy="6731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938713" y="2284413"/>
            <a:ext cx="4297362" cy="41481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2F580E-FE4F-4FB1-B728-C966D7B69DE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663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44B58-5C65-41E3-9D12-08635B6413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480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E59541-4F25-4CE9-9D3B-69C6EDD5CE9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826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287338"/>
            <a:ext cx="3198813" cy="12192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00475" y="287338"/>
            <a:ext cx="5435600" cy="61452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85775" y="1506538"/>
            <a:ext cx="3198813" cy="49260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C84B51-35BE-44C9-9F7C-470E5CA5FD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117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05000" y="5040313"/>
            <a:ext cx="5834063" cy="5953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05000" y="642938"/>
            <a:ext cx="5834063" cy="4321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05000" y="5635625"/>
            <a:ext cx="5834063" cy="8445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94E319-A47E-4597-B8BF-79BE40EA977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3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矩形 1"/>
          <p:cNvSpPr>
            <a:spLocks noChangeArrowheads="1"/>
          </p:cNvSpPr>
          <p:nvPr userDrawn="1"/>
        </p:nvSpPr>
        <p:spPr bwMode="auto">
          <a:xfrm>
            <a:off x="0" y="0"/>
            <a:ext cx="9731375" cy="680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Franklin Gothic Medium" pitchFamily="34" charset="0"/>
              <a:ea typeface="微软雅黑" pitchFamily="34" charset="-122"/>
            </a:endParaRPr>
          </a:p>
        </p:txBody>
      </p:sp>
      <p:sp>
        <p:nvSpPr>
          <p:cNvPr id="1027" name="矩形 7"/>
          <p:cNvSpPr>
            <a:spLocks noChangeArrowheads="1"/>
          </p:cNvSpPr>
          <p:nvPr/>
        </p:nvSpPr>
        <p:spPr bwMode="auto">
          <a:xfrm>
            <a:off x="3470275" y="6780213"/>
            <a:ext cx="6261100" cy="434975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Franklin Gothic Medium" pitchFamily="34" charset="0"/>
              <a:ea typeface="微软雅黑" pitchFamily="34" charset="-122"/>
            </a:endParaRPr>
          </a:p>
        </p:txBody>
      </p:sp>
      <p:sp>
        <p:nvSpPr>
          <p:cNvPr id="1028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1941513" y="357188"/>
            <a:ext cx="7207250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5925" y="1331913"/>
            <a:ext cx="8748713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3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85775" y="5868988"/>
            <a:ext cx="2268538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endParaRPr lang="en-US"/>
          </a:p>
        </p:txBody>
      </p:sp>
      <p:sp>
        <p:nvSpPr>
          <p:cNvPr id="103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1050" y="5868988"/>
            <a:ext cx="307975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en-US"/>
          </a:p>
        </p:txBody>
      </p:sp>
      <p:sp>
        <p:nvSpPr>
          <p:cNvPr id="103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67538" y="5868988"/>
            <a:ext cx="226853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14727D66-0F73-49E7-B716-8ABEDED75D5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3" name="矩形 6"/>
          <p:cNvSpPr>
            <a:spLocks noChangeArrowheads="1"/>
          </p:cNvSpPr>
          <p:nvPr/>
        </p:nvSpPr>
        <p:spPr bwMode="auto">
          <a:xfrm>
            <a:off x="0" y="6780213"/>
            <a:ext cx="7004050" cy="434975"/>
          </a:xfrm>
          <a:prstGeom prst="rect">
            <a:avLst/>
          </a:prstGeom>
          <a:solidFill>
            <a:srgbClr val="43BB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Franklin Gothic Medium" pitchFamily="34" charset="0"/>
              <a:ea typeface="微软雅黑" pitchFamily="34" charset="-122"/>
            </a:endParaRPr>
          </a:p>
        </p:txBody>
      </p:sp>
      <p:sp>
        <p:nvSpPr>
          <p:cNvPr id="1034" name="矩形 8"/>
          <p:cNvSpPr>
            <a:spLocks noChangeArrowheads="1"/>
          </p:cNvSpPr>
          <p:nvPr/>
        </p:nvSpPr>
        <p:spPr bwMode="auto">
          <a:xfrm>
            <a:off x="536575" y="6731000"/>
            <a:ext cx="4860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入职培训</a:t>
            </a:r>
          </a:p>
        </p:txBody>
      </p:sp>
      <p:graphicFrame>
        <p:nvGraphicFramePr>
          <p:cNvPr id="1035" name="Group 11"/>
          <p:cNvGraphicFramePr>
            <a:graphicFrameLocks noGrp="1"/>
          </p:cNvGraphicFramePr>
          <p:nvPr/>
        </p:nvGraphicFramePr>
        <p:xfrm>
          <a:off x="393700" y="279400"/>
          <a:ext cx="1193800" cy="927100"/>
        </p:xfrm>
        <a:graphic>
          <a:graphicData uri="http://schemas.openxmlformats.org/drawingml/2006/table">
            <a:tbl>
              <a:tblPr/>
              <a:tblGrid>
                <a:gridCol w="1193800"/>
              </a:tblGrid>
              <a:tr h="927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ea typeface="微软雅黑" pitchFamily="34" charset="-122"/>
                        </a:rPr>
                        <a:t>LOGO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716F70"/>
                        </a:solidFill>
                        <a:effectLst/>
                        <a:latin typeface="Franklin Gothic Medium" pitchFamily="34" charset="0"/>
                        <a:ea typeface="微软雅黑" pitchFamily="34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716F7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716F70"/>
          </a:solidFill>
          <a:latin typeface="微软雅黑" pitchFamily="34" charset="-122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716F70"/>
          </a:solidFill>
          <a:latin typeface="微软雅黑" pitchFamily="34" charset="-122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716F70"/>
          </a:solidFill>
          <a:latin typeface="微软雅黑" pitchFamily="34" charset="-122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716F70"/>
          </a:solidFill>
          <a:latin typeface="微软雅黑" pitchFamily="34" charset="-122"/>
          <a:ea typeface="微软雅黑" pitchFamily="34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716F70"/>
          </a:solidFill>
          <a:latin typeface="微软雅黑" pitchFamily="34" charset="-122"/>
          <a:ea typeface="微软雅黑" pitchFamily="34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716F70"/>
          </a:solidFill>
          <a:latin typeface="微软雅黑" pitchFamily="34" charset="-122"/>
          <a:ea typeface="微软雅黑" pitchFamily="34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716F70"/>
          </a:solidFill>
          <a:latin typeface="微软雅黑" pitchFamily="34" charset="-122"/>
          <a:ea typeface="微软雅黑" pitchFamily="34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716F70"/>
          </a:solidFill>
          <a:latin typeface="微软雅黑" pitchFamily="34" charset="-122"/>
          <a:ea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>
          <a:solidFill>
            <a:srgbClr val="716F7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400">
          <a:solidFill>
            <a:srgbClr val="716F70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rgbClr val="716F70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rgbClr val="716F70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rgbClr val="716F70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rgbClr val="716F70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rgbClr val="716F70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rgbClr val="716F70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rgbClr val="716F70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16"/>
          <p:cNvSpPr>
            <a:spLocks noChangeArrowheads="1"/>
          </p:cNvSpPr>
          <p:nvPr/>
        </p:nvSpPr>
        <p:spPr bwMode="auto">
          <a:xfrm>
            <a:off x="-5875338" y="2662238"/>
            <a:ext cx="114300" cy="639762"/>
          </a:xfrm>
          <a:prstGeom prst="rect">
            <a:avLst/>
          </a:prstGeom>
          <a:solidFill>
            <a:srgbClr val="AE2A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Franklin Gothic Medium" pitchFamily="34" charset="0"/>
              <a:ea typeface="微软雅黑" pitchFamily="34" charset="-122"/>
            </a:endParaRPr>
          </a:p>
        </p:txBody>
      </p:sp>
      <p:pic>
        <p:nvPicPr>
          <p:cNvPr id="3075" name="Picture 10" descr="铁路边上网的女孩 听音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74470">
            <a:off x="319088" y="1709738"/>
            <a:ext cx="2960687" cy="1905000"/>
          </a:xfrm>
          <a:prstGeom prst="rect">
            <a:avLst/>
          </a:prstGeom>
          <a:noFill/>
          <a:ln w="38100" cmpd="sng">
            <a:solidFill>
              <a:srgbClr val="FFFFFF"/>
            </a:solidFill>
            <a:miter lim="800000"/>
            <a:headEnd/>
            <a:tailEnd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8" descr="打电话的女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6513">
            <a:off x="5092700" y="239713"/>
            <a:ext cx="2327275" cy="1631950"/>
          </a:xfrm>
          <a:prstGeom prst="rect">
            <a:avLst/>
          </a:prstGeom>
          <a:noFill/>
          <a:ln w="38100" cmpd="sng">
            <a:solidFill>
              <a:srgbClr val="FFFFFF"/>
            </a:solidFill>
            <a:miter lim="800000"/>
            <a:headEnd/>
            <a:tailEnd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18" descr="坐在图书馆地上看书拿手机打电话的女大学生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47"/>
          <a:stretch>
            <a:fillRect/>
          </a:stretch>
        </p:blipFill>
        <p:spPr bwMode="auto">
          <a:xfrm rot="163210">
            <a:off x="7119938" y="558800"/>
            <a:ext cx="2344737" cy="3151188"/>
          </a:xfrm>
          <a:prstGeom prst="rect">
            <a:avLst/>
          </a:prstGeom>
          <a:noFill/>
          <a:ln w="38100" cmpd="sng">
            <a:solidFill>
              <a:srgbClr val="FFFFFF"/>
            </a:solidFill>
            <a:miter lim="800000"/>
            <a:headEnd/>
            <a:tailEnd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22" descr="交流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4238">
            <a:off x="314325" y="304800"/>
            <a:ext cx="2555875" cy="1604963"/>
          </a:xfrm>
          <a:prstGeom prst="rect">
            <a:avLst/>
          </a:prstGeom>
          <a:noFill/>
          <a:ln w="38100" cmpd="sng">
            <a:solidFill>
              <a:srgbClr val="FFFFFF"/>
            </a:solidFill>
            <a:miter lim="800000"/>
            <a:headEnd/>
            <a:tailEnd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14" descr="酒店客服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18"/>
          <a:stretch>
            <a:fillRect/>
          </a:stretch>
        </p:blipFill>
        <p:spPr bwMode="auto">
          <a:xfrm rot="21360057">
            <a:off x="5122863" y="2046288"/>
            <a:ext cx="2297112" cy="1587500"/>
          </a:xfrm>
          <a:prstGeom prst="rect">
            <a:avLst/>
          </a:prstGeom>
          <a:noFill/>
          <a:ln w="38100" cmpd="sng">
            <a:solidFill>
              <a:srgbClr val="FFFFFF"/>
            </a:solidFill>
            <a:miter lim="800000"/>
            <a:headEnd/>
            <a:tailEnd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12" descr="职业人物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10409">
            <a:off x="2973388" y="469900"/>
            <a:ext cx="2595562" cy="1698625"/>
          </a:xfrm>
          <a:prstGeom prst="rect">
            <a:avLst/>
          </a:prstGeom>
          <a:noFill/>
          <a:ln w="38100" cmpd="sng">
            <a:solidFill>
              <a:srgbClr val="FFFFFF"/>
            </a:solidFill>
            <a:miter lim="800000"/>
            <a:headEnd/>
            <a:tailEnd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16" descr="客服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8579">
            <a:off x="3155950" y="1936750"/>
            <a:ext cx="2220913" cy="1565275"/>
          </a:xfrm>
          <a:prstGeom prst="rect">
            <a:avLst/>
          </a:prstGeom>
          <a:noFill/>
          <a:ln w="38100" cmpd="sng">
            <a:solidFill>
              <a:srgbClr val="FFFFFF"/>
            </a:solidFill>
            <a:miter lim="800000"/>
            <a:headEnd/>
            <a:tailEnd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2" name="标题 1"/>
          <p:cNvSpPr>
            <a:spLocks noGrp="1"/>
          </p:cNvSpPr>
          <p:nvPr>
            <p:ph type="ctrTitle" idx="4294967295"/>
          </p:nvPr>
        </p:nvSpPr>
        <p:spPr>
          <a:xfrm>
            <a:off x="728663" y="3470275"/>
            <a:ext cx="8264525" cy="1543050"/>
          </a:xfrm>
        </p:spPr>
        <p:txBody>
          <a:bodyPr/>
          <a:lstStyle/>
          <a:p>
            <a:pPr algn="ctr"/>
            <a:r>
              <a:rPr lang="zh-CN" altLang="zh-CN"/>
              <a:t> </a:t>
            </a:r>
          </a:p>
        </p:txBody>
      </p:sp>
      <p:sp>
        <p:nvSpPr>
          <p:cNvPr id="3083" name="副标题 2"/>
          <p:cNvSpPr>
            <a:spLocks noGrp="1"/>
          </p:cNvSpPr>
          <p:nvPr>
            <p:ph type="subTitle" idx="4294967295"/>
          </p:nvPr>
        </p:nvSpPr>
        <p:spPr>
          <a:xfrm>
            <a:off x="1458913" y="5313363"/>
            <a:ext cx="6804025" cy="1839912"/>
          </a:xfrm>
        </p:spPr>
        <p:txBody>
          <a:bodyPr/>
          <a:lstStyle/>
          <a:p>
            <a:pPr marL="0" indent="0" algn="ctr">
              <a:buFont typeface="Arial" pitchFamily="34" charset="0"/>
              <a:buNone/>
            </a:pPr>
            <a:r>
              <a:rPr lang="zh-CN">
                <a:solidFill>
                  <a:srgbClr val="898989"/>
                </a:solidFill>
              </a:rPr>
              <a:t>入职培训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21600000">
                                      <p:cBhvr>
                                        <p:cTn id="22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1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21600000">
                                      <p:cBhvr>
                                        <p:cTn id="31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9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21600000">
                                      <p:cBhvr>
                                        <p:cTn id="40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21600000">
                                      <p:cBhvr>
                                        <p:cTn id="4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3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58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25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8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6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76" y="60615"/>
            <a:ext cx="9500899" cy="707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23813" y="5619750"/>
            <a:ext cx="9699625" cy="1158875"/>
            <a:chOff x="0" y="0"/>
            <a:chExt cx="6110" cy="730"/>
          </a:xfrm>
        </p:grpSpPr>
        <p:pic>
          <p:nvPicPr>
            <p:cNvPr id="4099" name="矩形 12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110" cy="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0" name="Text Box 4"/>
            <p:cNvSpPr txBox="1">
              <a:spLocks noChangeArrowheads="1"/>
            </p:cNvSpPr>
            <p:nvPr/>
          </p:nvSpPr>
          <p:spPr bwMode="auto">
            <a:xfrm>
              <a:off x="-1" y="2"/>
              <a:ext cx="6110" cy="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Franklin Gothic Medium" pitchFamily="34" charset="0"/>
                <a:ea typeface="微软雅黑" pitchFamily="34" charset="-122"/>
              </a:endParaRPr>
            </a:p>
          </p:txBody>
        </p:sp>
      </p:grpSp>
      <p:sp>
        <p:nvSpPr>
          <p:cNvPr id="4101" name="圆角矩形 2"/>
          <p:cNvSpPr>
            <a:spLocks noChangeArrowheads="1"/>
          </p:cNvSpPr>
          <p:nvPr/>
        </p:nvSpPr>
        <p:spPr bwMode="auto">
          <a:xfrm>
            <a:off x="1436688" y="1516063"/>
            <a:ext cx="6853237" cy="4005262"/>
          </a:xfrm>
          <a:prstGeom prst="roundRect">
            <a:avLst>
              <a:gd name="adj" fmla="val 6394"/>
            </a:avLst>
          </a:prstGeom>
          <a:solidFill>
            <a:schemeClr val="bg1"/>
          </a:solidFill>
          <a:ln w="101600" cmpd="sng">
            <a:solidFill>
              <a:srgbClr val="40404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00B0F0"/>
              </a:solidFill>
              <a:latin typeface="Franklin Gothic Medium" pitchFamily="34" charset="0"/>
              <a:ea typeface="微软雅黑" pitchFamily="34" charset="-122"/>
            </a:endParaRPr>
          </a:p>
        </p:txBody>
      </p:sp>
      <p:sp>
        <p:nvSpPr>
          <p:cNvPr id="41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r" eaLnBrk="1" hangingPunct="1"/>
            <a:r>
              <a:rPr lang="zh-CN" altLang="en-US"/>
              <a:t>目录</a:t>
            </a:r>
            <a:r>
              <a:rPr lang="en-US" b="0">
                <a:solidFill>
                  <a:srgbClr val="A6A6A6"/>
                </a:solidFill>
                <a:latin typeface="Arial" pitchFamily="34" charset="0"/>
                <a:ea typeface="Arial Unicode MS" pitchFamily="34" charset="-122"/>
                <a:cs typeface="Arial Unicode MS" pitchFamily="34" charset="-122"/>
              </a:rPr>
              <a:t>Contents</a:t>
            </a:r>
            <a:endParaRPr lang="zh-CN" altLang="en-US"/>
          </a:p>
        </p:txBody>
      </p:sp>
      <p:sp>
        <p:nvSpPr>
          <p:cNvPr id="4103" name="矩形 1"/>
          <p:cNvSpPr>
            <a:spLocks noChangeArrowheads="1"/>
          </p:cNvSpPr>
          <p:nvPr/>
        </p:nvSpPr>
        <p:spPr bwMode="auto">
          <a:xfrm>
            <a:off x="1533525" y="1862138"/>
            <a:ext cx="6659563" cy="2862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solidFill>
                  <a:srgbClr val="43BBE1"/>
                </a:solidFill>
                <a:latin typeface="微软雅黑" pitchFamily="34" charset="-122"/>
                <a:ea typeface="微软雅黑" pitchFamily="34" charset="-122"/>
              </a:rPr>
              <a:t>公司</a:t>
            </a:r>
            <a:endParaRPr lang="en-US" sz="3600" b="1">
              <a:solidFill>
                <a:srgbClr val="43BBE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3600" b="1">
                <a:solidFill>
                  <a:srgbClr val="43BBE1"/>
                </a:solidFill>
                <a:latin typeface="微软雅黑" pitchFamily="34" charset="-122"/>
                <a:ea typeface="微软雅黑" pitchFamily="34" charset="-122"/>
              </a:rPr>
              <a:t>架构</a:t>
            </a:r>
            <a:endParaRPr lang="en-US" sz="3600" b="1">
              <a:solidFill>
                <a:srgbClr val="43BBE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3600" b="1">
                <a:solidFill>
                  <a:srgbClr val="43BBE1"/>
                </a:solidFill>
                <a:latin typeface="微软雅黑" pitchFamily="34" charset="-122"/>
                <a:ea typeface="微软雅黑" pitchFamily="34" charset="-122"/>
              </a:rPr>
              <a:t>制度</a:t>
            </a:r>
            <a:endParaRPr lang="en-US" sz="3600" b="1">
              <a:solidFill>
                <a:srgbClr val="43BBE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3600" b="1">
                <a:solidFill>
                  <a:srgbClr val="43BBE1"/>
                </a:solidFill>
                <a:latin typeface="微软雅黑" pitchFamily="34" charset="-122"/>
                <a:ea typeface="微软雅黑" pitchFamily="34" charset="-122"/>
              </a:rPr>
              <a:t>意识</a:t>
            </a:r>
            <a:endParaRPr lang="en-US" sz="3600" b="1">
              <a:solidFill>
                <a:srgbClr val="43BBE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3600" b="1">
                <a:solidFill>
                  <a:srgbClr val="43BBE1"/>
                </a:solidFill>
                <a:latin typeface="微软雅黑" pitchFamily="34" charset="-122"/>
                <a:ea typeface="微软雅黑" pitchFamily="34" charset="-122"/>
              </a:rPr>
              <a:t>要求</a:t>
            </a:r>
          </a:p>
        </p:txBody>
      </p:sp>
      <p:pic>
        <p:nvPicPr>
          <p:cNvPr id="4104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7938" y="4960938"/>
            <a:ext cx="226060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zh-CN" altLang="zh-CN"/>
              <a:t>                                                           </a:t>
            </a:r>
            <a:r>
              <a:rPr lang="zh-CN"/>
              <a:t>公司</a:t>
            </a:r>
          </a:p>
        </p:txBody>
      </p:sp>
      <p:pic>
        <p:nvPicPr>
          <p:cNvPr id="5123" name="图片 2" descr="1146426_602901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175" y="457200"/>
            <a:ext cx="2514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124" name="Group 4"/>
          <p:cNvGraphicFramePr>
            <a:graphicFrameLocks noGrp="1"/>
          </p:cNvGraphicFramePr>
          <p:nvPr/>
        </p:nvGraphicFramePr>
        <p:xfrm>
          <a:off x="482600" y="3048000"/>
          <a:ext cx="3454400" cy="609600"/>
        </p:xfrm>
        <a:graphic>
          <a:graphicData uri="http://schemas.openxmlformats.org/drawingml/2006/table">
            <a:tbl>
              <a:tblPr/>
              <a:tblGrid>
                <a:gridCol w="34544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ea typeface="微软雅黑" pitchFamily="34" charset="-122"/>
                        </a:rPr>
                        <a:t>XX</a:t>
                      </a: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ea typeface="微软雅黑" pitchFamily="34" charset="-122"/>
                        </a:rPr>
                        <a:t>是一家什么性质的公司？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716F70"/>
                        </a:solidFill>
                        <a:effectLst/>
                        <a:latin typeface="Franklin Gothic Medium" pitchFamily="34" charset="0"/>
                        <a:ea typeface="微软雅黑" pitchFamily="34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126" name="Group 6"/>
          <p:cNvGraphicFramePr>
            <a:graphicFrameLocks noGrp="1"/>
          </p:cNvGraphicFramePr>
          <p:nvPr/>
        </p:nvGraphicFramePr>
        <p:xfrm>
          <a:off x="503238" y="4386263"/>
          <a:ext cx="3454400" cy="609600"/>
        </p:xfrm>
        <a:graphic>
          <a:graphicData uri="http://schemas.openxmlformats.org/drawingml/2006/table">
            <a:tbl>
              <a:tblPr/>
              <a:tblGrid>
                <a:gridCol w="34544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ea typeface="微软雅黑" pitchFamily="34" charset="-122"/>
                        </a:rPr>
                        <a:t>公司有哪些主要业务？</a:t>
                      </a:r>
                      <a:endParaRPr kumimoji="0" 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716F70"/>
                        </a:solidFill>
                        <a:effectLst/>
                        <a:latin typeface="Franklin Gothic Medium" pitchFamily="34" charset="0"/>
                        <a:ea typeface="微软雅黑" pitchFamily="34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128" name="Group 8"/>
          <p:cNvGraphicFramePr>
            <a:graphicFrameLocks noGrp="1"/>
          </p:cNvGraphicFramePr>
          <p:nvPr/>
        </p:nvGraphicFramePr>
        <p:xfrm>
          <a:off x="5575300" y="3028950"/>
          <a:ext cx="3454400" cy="609600"/>
        </p:xfrm>
        <a:graphic>
          <a:graphicData uri="http://schemas.openxmlformats.org/drawingml/2006/table">
            <a:tbl>
              <a:tblPr/>
              <a:tblGrid>
                <a:gridCol w="34544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ea typeface="微软雅黑" pitchFamily="34" charset="-122"/>
                        </a:rPr>
                        <a:t>你在公司属于那个部门？</a:t>
                      </a:r>
                      <a:endParaRPr kumimoji="0" 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716F70"/>
                        </a:solidFill>
                        <a:effectLst/>
                        <a:latin typeface="Franklin Gothic Medium" pitchFamily="34" charset="0"/>
                        <a:ea typeface="微软雅黑" pitchFamily="34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130" name="Group 10"/>
          <p:cNvGraphicFramePr>
            <a:graphicFrameLocks noGrp="1"/>
          </p:cNvGraphicFramePr>
          <p:nvPr/>
        </p:nvGraphicFramePr>
        <p:xfrm>
          <a:off x="5503863" y="4386263"/>
          <a:ext cx="3454400" cy="609600"/>
        </p:xfrm>
        <a:graphic>
          <a:graphicData uri="http://schemas.openxmlformats.org/drawingml/2006/table">
            <a:tbl>
              <a:tblPr/>
              <a:tblGrid>
                <a:gridCol w="34544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ea typeface="微软雅黑" pitchFamily="34" charset="-122"/>
                        </a:rPr>
                        <a:t>你在公司要做什么样的工作？</a:t>
                      </a:r>
                      <a:endParaRPr kumimoji="0" 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716F70"/>
                        </a:solidFill>
                        <a:effectLst/>
                        <a:latin typeface="Franklin Gothic Medium" pitchFamily="34" charset="0"/>
                        <a:ea typeface="微软雅黑" pitchFamily="34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r" eaLnBrk="1" hangingPunct="1"/>
            <a:r>
              <a:rPr lang="zh-CN" sz="3200"/>
              <a:t>架构  </a:t>
            </a:r>
            <a:endParaRPr lang="zh-CN" sz="2000" b="0">
              <a:solidFill>
                <a:srgbClr val="A6A6A6"/>
              </a:solidFill>
              <a:latin typeface="Arial" pitchFamily="34" charset="0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6147" name="矩形 1"/>
          <p:cNvSpPr>
            <a:spLocks noChangeArrowheads="1"/>
          </p:cNvSpPr>
          <p:nvPr/>
        </p:nvSpPr>
        <p:spPr bwMode="auto">
          <a:xfrm>
            <a:off x="360363" y="1885950"/>
            <a:ext cx="1325562" cy="481013"/>
          </a:xfrm>
          <a:prstGeom prst="rect">
            <a:avLst/>
          </a:prstGeom>
          <a:solidFill>
            <a:srgbClr val="93C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Franklin Gothic Medium" pitchFamily="34" charset="0"/>
              <a:ea typeface="微软雅黑" pitchFamily="34" charset="-122"/>
            </a:endParaRPr>
          </a:p>
        </p:txBody>
      </p:sp>
      <p:sp>
        <p:nvSpPr>
          <p:cNvPr id="6148" name="矩形 21"/>
          <p:cNvSpPr>
            <a:spLocks noChangeArrowheads="1"/>
          </p:cNvSpPr>
          <p:nvPr/>
        </p:nvSpPr>
        <p:spPr bwMode="auto">
          <a:xfrm>
            <a:off x="6075363" y="1885950"/>
            <a:ext cx="1325562" cy="500063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Franklin Gothic Medium" pitchFamily="34" charset="0"/>
              <a:ea typeface="微软雅黑" pitchFamily="34" charset="-122"/>
            </a:endParaRPr>
          </a:p>
        </p:txBody>
      </p:sp>
      <p:sp>
        <p:nvSpPr>
          <p:cNvPr id="6149" name="矩形 22"/>
          <p:cNvSpPr>
            <a:spLocks noChangeArrowheads="1"/>
          </p:cNvSpPr>
          <p:nvPr/>
        </p:nvSpPr>
        <p:spPr bwMode="auto">
          <a:xfrm>
            <a:off x="2074863" y="1885950"/>
            <a:ext cx="1325562" cy="500063"/>
          </a:xfrm>
          <a:prstGeom prst="rect">
            <a:avLst/>
          </a:prstGeom>
          <a:solidFill>
            <a:srgbClr val="E6B9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Franklin Gothic Medium" pitchFamily="34" charset="0"/>
              <a:ea typeface="微软雅黑" pitchFamily="34" charset="-122"/>
            </a:endParaRPr>
          </a:p>
        </p:txBody>
      </p:sp>
      <p:sp>
        <p:nvSpPr>
          <p:cNvPr id="6150" name="矩形 25"/>
          <p:cNvSpPr>
            <a:spLocks noChangeArrowheads="1"/>
          </p:cNvSpPr>
          <p:nvPr/>
        </p:nvSpPr>
        <p:spPr bwMode="auto">
          <a:xfrm>
            <a:off x="4075113" y="1885950"/>
            <a:ext cx="1325562" cy="500063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Franklin Gothic Medium" pitchFamily="34" charset="0"/>
              <a:ea typeface="微软雅黑" pitchFamily="34" charset="-122"/>
            </a:endParaRPr>
          </a:p>
        </p:txBody>
      </p:sp>
      <p:sp>
        <p:nvSpPr>
          <p:cNvPr id="6151" name="矩形 26"/>
          <p:cNvSpPr>
            <a:spLocks noChangeArrowheads="1"/>
          </p:cNvSpPr>
          <p:nvPr/>
        </p:nvSpPr>
        <p:spPr bwMode="auto">
          <a:xfrm>
            <a:off x="7932738" y="1885950"/>
            <a:ext cx="1298575" cy="481013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Franklin Gothic Medium" pitchFamily="34" charset="0"/>
              <a:ea typeface="微软雅黑" pitchFamily="34" charset="-122"/>
            </a:endParaRPr>
          </a:p>
        </p:txBody>
      </p:sp>
      <p:sp>
        <p:nvSpPr>
          <p:cNvPr id="6152" name="矩形 2"/>
          <p:cNvSpPr>
            <a:spLocks noChangeArrowheads="1"/>
          </p:cNvSpPr>
          <p:nvPr/>
        </p:nvSpPr>
        <p:spPr bwMode="auto">
          <a:xfrm>
            <a:off x="788988" y="1957388"/>
            <a:ext cx="10715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部</a:t>
            </a:r>
          </a:p>
        </p:txBody>
      </p:sp>
      <p:sp>
        <p:nvSpPr>
          <p:cNvPr id="6153" name="矩形 29"/>
          <p:cNvSpPr>
            <a:spLocks noChangeArrowheads="1"/>
          </p:cNvSpPr>
          <p:nvPr/>
        </p:nvSpPr>
        <p:spPr bwMode="auto">
          <a:xfrm>
            <a:off x="2503488" y="1957388"/>
            <a:ext cx="73977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部</a:t>
            </a:r>
          </a:p>
        </p:txBody>
      </p:sp>
      <p:sp>
        <p:nvSpPr>
          <p:cNvPr id="6154" name="矩形 31"/>
          <p:cNvSpPr>
            <a:spLocks noChangeArrowheads="1"/>
          </p:cNvSpPr>
          <p:nvPr/>
        </p:nvSpPr>
        <p:spPr bwMode="auto">
          <a:xfrm>
            <a:off x="4432300" y="1957388"/>
            <a:ext cx="73977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部</a:t>
            </a:r>
          </a:p>
        </p:txBody>
      </p:sp>
      <p:sp>
        <p:nvSpPr>
          <p:cNvPr id="6155" name="矩形 33"/>
          <p:cNvSpPr>
            <a:spLocks noChangeArrowheads="1"/>
          </p:cNvSpPr>
          <p:nvPr/>
        </p:nvSpPr>
        <p:spPr bwMode="auto">
          <a:xfrm>
            <a:off x="6432550" y="1957388"/>
            <a:ext cx="10001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部</a:t>
            </a:r>
          </a:p>
        </p:txBody>
      </p:sp>
      <p:cxnSp>
        <p:nvCxnSpPr>
          <p:cNvPr id="6156" name="直接连接符 7167"/>
          <p:cNvCxnSpPr>
            <a:cxnSpLocks noChangeShapeType="1"/>
          </p:cNvCxnSpPr>
          <p:nvPr/>
        </p:nvCxnSpPr>
        <p:spPr bwMode="auto">
          <a:xfrm>
            <a:off x="217488" y="1600200"/>
            <a:ext cx="9340850" cy="0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57" name="直接连接符 50"/>
          <p:cNvCxnSpPr>
            <a:cxnSpLocks noChangeShapeType="1"/>
          </p:cNvCxnSpPr>
          <p:nvPr/>
        </p:nvCxnSpPr>
        <p:spPr bwMode="auto">
          <a:xfrm>
            <a:off x="1217613" y="1600200"/>
            <a:ext cx="0" cy="265113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58" name="直接连接符 51"/>
          <p:cNvCxnSpPr>
            <a:cxnSpLocks noChangeShapeType="1"/>
          </p:cNvCxnSpPr>
          <p:nvPr/>
        </p:nvCxnSpPr>
        <p:spPr bwMode="auto">
          <a:xfrm>
            <a:off x="2717800" y="1600200"/>
            <a:ext cx="0" cy="265113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59" name="直接连接符 52"/>
          <p:cNvCxnSpPr>
            <a:cxnSpLocks noChangeShapeType="1"/>
          </p:cNvCxnSpPr>
          <p:nvPr/>
        </p:nvCxnSpPr>
        <p:spPr bwMode="auto">
          <a:xfrm>
            <a:off x="6146800" y="1314450"/>
            <a:ext cx="0" cy="265113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0" name="直接连接符 54"/>
          <p:cNvCxnSpPr>
            <a:cxnSpLocks noChangeShapeType="1"/>
          </p:cNvCxnSpPr>
          <p:nvPr/>
        </p:nvCxnSpPr>
        <p:spPr bwMode="auto">
          <a:xfrm>
            <a:off x="6718300" y="1600200"/>
            <a:ext cx="0" cy="265113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1" name="直接连接符 55"/>
          <p:cNvCxnSpPr>
            <a:cxnSpLocks noChangeShapeType="1"/>
          </p:cNvCxnSpPr>
          <p:nvPr/>
        </p:nvCxnSpPr>
        <p:spPr bwMode="auto">
          <a:xfrm>
            <a:off x="8861425" y="1600200"/>
            <a:ext cx="0" cy="265113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62" name="AutoShape 15" descr="data:image/jpg;base64,/9j/4AAQSkZJRgABAQAAAQABAAD/2wCEAAkGBhMSEBUUEhQWFRUWGBkZFxgYGBweGBogHR0bGxwYHSEcGyYgGhwjGh0bHy8iIygpLCwtHB4xNTAqNSYrLSkBCQoKDAwNFA8PDykYFBgpKSkpKSkpKSkpKSkpKSkpKSkpKSkpKSkpKSkpKSkpKSkpKSkpKSkpKSkpKSkpKSkpKf/AABEIAMUBAAMBIgACEQEDEQH/xAAcAAACAgMBAQAAAAAAAAAAAAACAwEEAAYHBQj/xAA+EAEAAgEDAgQFAgQFAgUEAwABAhEhAxIxAEEEIlFhBRMycYEGQhQjkaEHUrHB0TPhJENicvAVc5LxFoKy/8QAFgEBAQEAAAAAAAAAAAAAAAAAAAEC/8QAFhEBAQEAAAAAAAAAAAAAAAAAAAER/9oADAMBAAIRAxEAPwDe/wCIix3HkJbpSkozlEvMgMtm3Hbp3hvh3ym6/mSInESTV5ZLi+5/r1S0fielM1L3RON0DzXKTE8zADDDbXNvo9P0PBkYO9Jf5ZxCVYI7wvbGSNuKw+qdRpEPASqfyY6cWdpBSgWt5WakZ9M1jvY8HpV5dTUju/YQlukJkM9om128OPzW8Uaa/K3yjK902Eo281FaBFY1GKfar6TqfDZ7ImnFju1L1JSlUwDmMf2jx7379Bf1fEOnudSMb2rLUuJPytbw2mfMocNGXtPh5L5r3EUjZGpV5UkJhJNSlYdzsnR+I8TETSRluZSuo4ObluxdXVGPTv0ewi75SqsRyZEsikfKgtgffl6BM/DsZM9SUkDeu7y8YltjmVBWOWSmelyjqyKhKpxkVKFbqsJ7vmXmrtqsxOq2tKeYaUYxZS3RDUZu2Nx3PrCX+XOfS7HS+OaImnOc/OyhE2XFqn5lbRPPdei+8egzT8DDUY1q73SkHN3cZCq8yXPfHPPVrQntkw3ynKShUYxCRFZCmCSCo/79U9LVlbJvxMVdhHZtIlAYrlui+8rxw/w/hYwixYxjGWAFdxmVdi2W4rABQ9A/VjMk7VCOzDAqsy8snmXDSV6dUp6GtBSoEp1unLVkxjLuRhW2q4FyD9WeqvgfEwlMkaWrGW3ziTuQiMZDusoNsivqidPfE6kfLDTixs+ZAcxgxtZnzG58GLsbeHoLHh9BsmxDUQs3MV3NY3R23jiNNVdWdD474lqkxhqwhpCk5G3C1UHKDaK8mT7V9SWoau+enqyNM/ljUatymaqJglz71XVyPwTTsnHGSTGfFomY0Zz3vl/JAa+v4j5hu2GnJ2xoJbXgWVLS2XRVnPdmjfl8mx2+UZbpFn711HzVRznOXqr/APRgjKLOtFiFKRIvK5PLnPP+nUaXxLSkzJT3TmUx2yblVDAkm+4xc8uA56KtT8RsbdHTACpTnHb9UYguWJGjLFHaZ6DxLo6g/MiQqe2NjUr5lDb552I9uBrqpL4fJ09s/LoSjUt0Iy1+QLIl3alVger0GbEWLDaN6eptfmCLVx3XZTR2o6Iz+CZKx23tWO1CKSbIyuSTvsocHr1U1dSGriMNLWNJuSM46cD6SldoxiKnBtPW+neL8AEJampqTo2kYRjGiX0DEYeZbOcvtis0dJ0icPEau4tAnqXYls6Y2hLdQdzBxQUdb414SNRjGUhj/KnE1PPuSMokiKUFDeB3Roz1bl4iGliUdIP/AC4DKc5H+eJzGF0VwU9H4zwGts26eo6cxoZSNsr7WMd6bRry3t4y3MZamkuydyR3T2gEroZXISGbfLmh5b6KDxHwz50Y3HU0XcalX57F2zZX5QL8hXPTtNYh83fKcovljDdIBjulY13MpG8UD1WfD6xKOyUndP5jslRMUsWUZNA4IbSgzjqzKM9zraeye9pzKCRHAYf5l1d+UpsxXQL8V4rUjIIaZ/MHZqzJu2i6lGvZzKRi7vB0ucJSi6k9WeISju3IW15zbcSu1GV4MdXNfw05XWN2JAM+zUlXaVLdnhozwdVdXV1Iybia0UVlHfGBHaN5ZxV83Dyx4z0DdLwdaUI62rukRSlWM/XHllKXJzjD26ry8Iupv+a6JDLHBGRcmEr3/SISYEs15ucr0tQksoeF04zNrBQnNXc0u7yp5ZSbeXnnq7sm262nHbVXFU77vQebvl2vsBHm+N8NCfll87w8BZTNko/MZN3uFR3F01Ex7dW3Q09OO3VI6mmButyYsuNS3nLuM5fxd0JEyPlnHTrdGzBfaRJHzClSs+2OmEEgvk0l+q5Eouatl3Xisff0Dy5fLIpDREZktkm5ErDTngsip2cUhfTzXG3VgOuO401BOUIJkjtN2c4+3TYeGhtIR3IReNShvNLBwUiX989N3OnphpwWPEYUvOfW9vOe3HHRVLQ1vm0S1FrzShWntaRrskUzF/O4ROs0tGM8xj5fNLUCct0WxxWJbnaPN8dWp6OkfzJu2RZuUuTjze76B9ulPjify9qSgxsk/SSq4bjari2hxXHoE+H8HpVen8vEt0buzbjzYvFVXaun6UDfJG6EZILDO6y8vN1weueq7rzQY6kYy8vzCo+W++aQt3c/97GrCcpSkbflxMcOS/p20tOak17dEUJeAnKUZTIzG2TGEIzxdD2lDbJ8vrXHTp6UdsZ7NMhDdLawd13GwyUrxd3jjp2hqC7iXzJVtJFkOak4aMGV+2L6rw8Zv1mOppwjIKvcu79x7cDfL0D9PO/ZcQaY4zT2LPl7pX7VXQfK0vmSlthLVRJySp2VtMRWjANWX9+k6OilENLShKVyiHfdmUm3dGiiyucBwXNZaQl8vFDDbzV7STla7UVhOilngyUJfLs+abXUgMGziQY3CMlrF1+GjFj5fOyoZ1RPkaoSVUgNnreXqq+GISjOW6DdBpbpK39LFF20djsN9Fpx1Jb3UGEZAEJSTbi05w4cjfrQ9BZ+Tnz1qPY+qOmhgY7dsQxnvfudRreEajHfZklAMTjT5dvauUO19KLK21IlLbL5jTYXyDuRov8A9PsIUzTM6lVliI0YsOMIRalyA3XRB+AiQipCRFyxtaxeSTV5zXd6j+JlGW7A1nTZc39MgbB/a1WXNh0E/E3G0+XEu/JYl91CzbzLjbKs9TDxLTI0cQlRfK1VYyNYvuV3o6A/EaetPbJqJFtgOJYSpeotJ7+tZo/EPiWman/Rl5i5TIS+ZT5VjxmKxtOy/ZRL4Romrv1H+YyFIdpXdbQdubvOXJdoetPUJXv1IRe8WkBoKdwbd2OPNgTHRVbUjvkEHTih3LnIB2y5+hoTblqn3mGnqYuTIGMokY3KarLPzJXGpbsOfp9Gz0dfV7ac/My2ebT8pQCnG0yHfzcZ6nxou0aIyKlKRTTnbE83YfKgV/m6ImOrO2iE5RthXlqvuCp68LfVWfhYQkaepE2yXdPUnE30DULe6XK6xn06twhqKRlqQosCIW48qxe1bsZz7HQxiMmGsRJSIgbfNPO7917Q7HZvoBfD7ojFNiRIjIKjHzEiNPnvjPp6dV4eD1Nd3Nx09OQEJFRZwf8AqNxJSQqt2LjFrB03SmEnVnpz09nlCRFC6tNp5Qury57HTNXXnqSNjGJ+/bulJfS9vbDVWnGLegjQhrTjEZ4sbJqyVxHdtLicNBd/to6D+JluCcJRppY0PA7fltu3nMVaLwZ6g8b82bF0r04jGU5+VvCseUhYZxkMtX0vwny47nT+Z8tp3eWUJrRwl8CKOK9zoqvL4hqgo6TQNbPPV1GbGUgiGTzZ9pXm7DxHzJPy9XU3QclabVhUp8LHLXF/eulR1tHUdvy290WW8GbErbNjOVkbwKtenNFqDKZosNsfrmjUlpDaUboLcUrO7Hr0FrU0ISNpFjtvMPIFWJceB/3Krql4nwjIa15GlOKbZkdsyXEjZtmyvhvNZvo9WHh9DbLdwgfLkFD3kRq85ecvTj5c5f8AVGcFizzEluwxvhlWKPS/sRXlPxL5NIQMMpIGo90kXLi2+Lrjjo9Hws4st0UjID+XUSO0qkVpWmzmucZOWhqRLlultsElH5aZltB8w1RjOFXqs6HzJmpNVuoO1oiO5oCW6muatFsHBQ6ehtQ09xCKxVibGUfqGSbox4pjQU+t9PhoTis9wUAyku2W5ypdDuwSi1XN9P09eBNjKTvqmUohRV7zHmN2Ktqzs30Zqwnbu3RMlcA4tvnvgO1YzYVo+F1JT3yd0hSEoUbI1IqrkSlXcPtVX1Z0/DRGoRfR2yqq4jnNvPr0id152N0rSpe2mq49f6+954aUmJGEnVB882y4+3+gicd+gZ4nxUzTlKDAYCu9sKObwmHK5zx1T0Y+GTzaYUMkt221yEqm/u3Srt9+rctSbINQsyxnGYFlVy3ES7xTT1G+E7LiQMEBMss28W1fGG8+wFPfix2AbIwjTFTncu2VGL9HjoZeF09RuWneL3y2qWtwQRM/cz9+gJ6Yz26uw3Z3MXmmTW3zXx3yLZm7MPHQjEXU03GCM43XJVpWebCs9EI1teBGoynsBZME3BGjZG47kulr8X2mOtskRIJpcs5y8w9tt5W6wtpwVVlH4xoWxdWEErdL52nHc1TnddB0v/6r4dv+foahLG35unVFrhaeG6L/AKHQHCcMam1KikZSkEkOLv6JXSt32cUdUZ+JnLjUjDannlUXaV8wmbWKRbVs3c8UPomlJLPmTtzKJZLJwIBdHPtXHS9bQPpltnGcguiJarMsslJTNPBXQI8Xpas4nyl2yjUdTZc5DusvmEbbEj+c30P8HW2LmMc/9WUtSNFbhbxTG/W/fq3L4dqZ/mbGQrEQlm8ReSNvsNHHTDS1IcQklje4qg74+rvceB/CUjThr1tZRluz56wPagOfNt5wJ1EPC5jKBB0y/LtYvIxpbFs9Tl710zWN+JyX6qIRd2Kj5q42y+3PTdXRhFHzUPorKs3L/NG7+rHRFfwkYL8tmb8XGi5bQaw3KseZez26KcS7Jykx+mRCEtmccmD73yVnPRahEZRNmnJd62Ykq2pLyuLzl9eeh1fi5GSUbQ80hgK/trOR97+3QK098tSTHOGJg+qL5pcNRz3olQ10Hw5luZb2UcbozitSwG1QTN/VJrOW+rMPH6bGoPmI8CFuXabTDQlh0EtGSRjO52jidRinenur3vJ2voJlqMiJp1GuxqDznauTdm+f81oOc8RpEokb05NbhbiW+U1KCigfa+o1teEY7RgQy+atqGEDeMhfanqt4Tx2hGPk1dJnLISkEI5tA3O0b7dw6BnhNONGomrIpiLZLTMLylC2il9q6fraOnFVnOnCCq8m2NZZVha4vPVXdKXm+aF2fNk2ER2pFj5QvO571R0WrrQ0hLhoyvGrqsRnVLJlJwL73TJO/QHGTUDR2xgtsds2TbexuflkRtlZ6Hr0uHg4S2u22LKcJ7riSm1jbnkutyH4Oo0/1L4dl8vS1dKcnJ8vWgodxb8y3gzeDHa58Q8TqaYbNPdJXyXGy+F57+/oX0FHS8Dpamo6rFjOMVlCUlrBEih+36pZtWXHVnU8LCjdEjATzVLE44XCJD81YL6dL0/jmlUXxOt4aGrHzMZa8PLi/pkkidPH9XqvH9QeEi0eK8PsBlTrwRm9l3enI/8AqrGOgueG8JDLKG11balEZR9ooZuTu9a9KzfnHbEIBQcF2HOImbeDN5/D4f8A/IvCwX/xfh1lzJ8RpWUXikMdrOqX/wBe8A6kpHjfCwV3D86Fn+W61Kau8XVffoPdjqaZEnCW3TBIjLDebL9AvJdj6dNkymMYmwlTGY5o9c0rT37nOevH8L+sPC6qGjr6erPzMYGppym0ZoW0o345p47evGTGPljeMAQpXP7Xt6Ha/XoB1ogVrEp0Td23tlYgLLjvxeMX1E5FRTdcsFkWDKrtOCvT70XnqXwUtSK63mUwEaY9u7aXbXt0XhfCxIAcgRumKnd7YrF9BU0fFyOUlunqbtS4xI9riVUrKOb556ua2jGVF3TLaxLC8u71awBT/r0EdYQlDdJSOXbaF0kbCPP976G5MvlkNlBdVbdrtzxyX9/uBHy5+b6dT9sYtpVmGQAc3aXnnrgX6j118Zq6cYxZupO6MHnReLq+3XfyMpt6MtsbajOJ2a8ub+xWe92daF8b/SfhYeMZ6cZE9SLKRbVrKTiV8t+W+iuew+DzI7pyiO7any2/qYn7qzXa66peI1CItF09jrpUvAJujEjGLJVtCsUVWM5se/u9ct8Y/V+eoqz4L4drTh8ygiR3KwffjPmzF4uv61b+Dx1NPxejJIW7mO8dkqhIRpJVeP6PW0fpj4LPU0dEIQUiSKoku2/Mq7mt0STWwbqXHXqfE/gUZS05am8YTuhkfaN8QiAc0f16DaP1l4L+I8Pt1Y6k5acxk6cmEYjRJhzudqBFvL2rPGfjmi6OvOEZylHDFliW14JHZOH7drrruJ4Oero0zYkoiG6Te0N0mckZMpFI8H3zxn/EKEo+LN5S6UHiu8sntd9CK/wb4bp68W56hMkCRhcSPdZLQ5Kujky0LPFfp+cJfyJTl5gjhjJdu5ROc2du3rm7+g/DR1ITsZMZMiIZ+kGmnzbVo5Gnv1uWp8KK+kjZVSajE5Y85iAWXVnv1BqX6Y/xM8T4XU/nydfTxFNW5ThXeMl3Y/yrT7PXbfC6ix+ZG9koiO0RHJIRzF3RO2C/Xr5w+M6NeJ1T0m88/mu/XXv8Nvico/D9AlGVKm8lNsiy24raG1Imexh6qNX/AMQP0zpR1NfV04yjMSUlTbLcbpd3zZ7UeV9TrQY6W6REC1A47tddj/xC0V0dSUrYujJ8sdsFL27qVWJ68d665F8Jf/E6P/3IYq36jt36K7B/h34HT8Po1paSSlEdS9wpctkkC94LFiVmzrbDWlnfqEpSFdOqjGMsH1dy+93x6vWsfpjxXyLKiyIVi6WXmHKvJxffraZ3Yy37qaGLgxbcY8ZLJHqdEab+v/hHh9eGnF092oDp6eoIbW72lS2mnftWWuOuS/CvhUdXUnDUs2RU2lrLcAPdKZOM4/PXfv1D4QlpxlEGUUb8xcVZLgcmZPH7vt1x/wDR2iy+Ka8AVd5QKSuSbcZpG/x36Ebf8W/VEPh/w+MNLTlCcyUNGF/+H22sp7STdbrYyb3T5o65V43xer4pnqaurPUmUDJZScSaLxECPH9DnrYv8StLVJ6bI8sY7RLpXLa92n/nrxv0p8VhCeycjT3LtnKMWPmCMoz3GBCKNlMew2FM1P0rOR/LZLTW8qMtpHcFgxRapEsq8nWx/wCEv6p8R/EvhnWl8j5c5SguTbT/AC1TbJ4qw9Trb/CfpuM9IkaujHcfSrC1GVn7ZbqlKhTzfnqt+j/01s+JaviNzv2yhsxt1FKnaDtGRe0LLr0sjnf6q8F/E/FPEVMjAnAZtoWRCNjKwppuqjydUvHfpZ09GWosqiPeKMiivWvx79+useO+BaMfF68yNy1H6mmVxExflcbhA+muL6839R/B/wCRrM4guk0ctMbJDwRDsH7as46Di2/rcdP9DR1I7tOc4jxvPbuFJnt2KXmutN1CpP3eu9fAvg0tpGTukwiMeNPylTW2yVlESnv36tI5t/h74GWj8c8Ppz5hqSunGISb+1Zrnt19C6etsjuk6cQPNGLfm5QvNbsc89utH+C/AfD6fjo6tQdSOPmJujdJuLxeeccnte9vhxu3cxdqsTF/sjfemikq+iMlp5jJXPBa97bLvt7ce71guKd0X1zIed13Yf3OsBFYy1IGRili+pFtQL/GeolONqXup+irfW416+p/v0BRUduI4tx9P5rac9uq+yU4zjuPNwgnyzhVr26VqKRR0rhp4rdiqCLFOGqKxzddumGiRImzTjE88jdmL2b9f+Pz0URPV8+Xi4zqMUKq6D1uX3oxz14vxE1UhJkklkAUyjmo57jhug4MX16/8DGTct1qYu7fWh/OVK/HRmlqRySihW0UiPKlBwmct3noKuh4E0YJpm/U2hKMpBSlruaxm8P2z1846svNn1OvpXQgz82qWKMhfK1jMYuKjdOBrN89fM/iKFrjNdSjvH6D1fDz8LCQxlK5RoElE/a54E2y3HN84Tr3vFaFwYRIymFO59gZmKXjv1rn6A0NF8PjSMLBluGtn7VvdEjxgRtyX1tSzTabIglRYpdNj9V80evPVAaOkQhndCVJbtZ4C129xSueft1xn/F3wDpeN0yUpSZaEJLKSt7tS+eM9uuzae6U2NRjSNxJRlMO63mK4f8Audcn/wAZ9BPFaKoroHAH/mavp/8AP9eg83/D79V6HgrdeLON7okRUlxaVtpjjnsde18d/wAWdI05Q8Hoy3SKlqasYh24gMsDnk/260n9P/Dpas5VGKYjmBJtuuUYx9ZGfbqx+pPgDpkdSNbVR2lEaaCu2Kv3f65V53gPh+r4ibVqtsl5Vyr3bf79dz/Q/wAMlDR2kkjB8oCSL4tySIka4zd8PXIf0Z43br/LlNiT4pwsbdrfIl478ddq/TuhM03US4NX5tsb4ZFPa8e19WFH+p/hrLwfir3eXQ1nIIrCb+GJYPpKvTr5++DyDxOgpZ83TW+K3HX0H8ZSXhPEQhECOjrRbZWVpy5o25qwv39uvnv4bqENbRm5DU01PYkY6VI+i/g8K0jZPSnIgBLhjZdS24o7plx1enk3Rk4GUtr6d/Nl4TFX/orw/jo7RCe1qt3llIOwOXscXwej0nW7S+SEVzOgY1mKiW1w33srh6qAlDV1JEZEKQXfHMo1n5fmAn2yWGS7euT/AKRhKHxzxZpkiRqagbduPPLCSuKVh7+meutzlHbK9RZ4YyjF5K2WBXPPr+OuVfoNH4742Upalk9R8mJKzkOHk5srHPbora/178K/ifBR3J8ySknYEnN1RwRlVya/FdcL+L/BtTw8qmYb2y7SLqz26+lfH+C3acp1HUlR57y1grFSioPA/U9aH8X+Hx1KutSNC3Hu2ZrPLd8FR5vEHMv09+sNfwiEUnpEiUtKf0NeneLnk70o112X9Ifqbw/jZxnoso6mCemsScUtWT/5kWvqDlbI0HXKv1D+ifl50Hc1ulDNhlw1TgVziktrryP0n8an4TxulqxaqRGdljGXlmJZZtXv6dB9Ez+FbtbexYB5mQ7weVHn24uueg/UJrw0Z/Ijpnlo3wJNMUIo35dypRWe3D7kIz7xIq/U7bQxYeXv2p+73T8UuGjqSZRCkWTsjnHMY81f257X1UfKPxC/nal875enq+in9Ovqjwst2kG81GIFSjbD6fLH9skqOJPYevlr4uV4jW/+5qf/AOnr6b+CeI0vlwYwkEiMpWJCMmJFXlFwZrtjoQep8PkzPLpVG/K4P/dJKc+td/bq9p6kpTybiPPeO5E2ht8oZ9+B5em7F8rOsu3bRg98+vKZrqXw5siRvZGOI6aj7v8Av6fmugWaUWW5olzUhVDi14oF9Sjo5MTsRcMpRPXhP9afa+ei8tVuYhXtR/lzlH+vHS4ktNsZVJpvMruhL/GPs3d9AqENW7+YbSqKNp/6bs4K9c/fBvhublvnTQgpWbC6tkrn+/HS4actU+iKLcbjK8ZbSVFpwdHpsC5Rnu5iEpejxfocKenQRoalyPIrtrNWkaxXoqrLB/p0fFJpxkXXlCy28U5cZo7dL8SS1Iu2ZG62TMDt5uTmOf8A431nh5oyViRgoBG+3EfZPTNdBY0DdKO43Tq3dGsPa9t90arP9evmbx/gJfMlGJdqH54P7113T9ZfqvX0YsPC+H1tRYta21+XDKYotkVdWGYv34rqeF1/8iVnh/Ga6lWR2b9AS2+GmvmNztGRaSXisknGPZz1s0GPLjGQqu7LN8Hc9Trmn+HfxfUhE0NTwtRJX8+/LDvc4v1Pp9+19dK0PCaeZRSW7uVK/RvnntjqlFo6hKiG1O0bq3msYqu2O/PXIv8AGaep/FaBqER+S1tbE3y9eKbK9uupfGPHunoak9k9WMIi7IjOQpFKe9Zs7HXGP1rr+J8b4p1Z6MtMjEhCG18kC0vHKqr7+3UpE/oHwctSWqEN8azX1XVYzjyyc9rHrcPiPwBnF3DKE4EZSrDwxgLmjzZLyX2vrTf0v4/X8HO4Q1JX9RFYyvjDXp2TNddo8NrPitA1J/yyULp5jdXukRDCMaMPfor50+IeDlo6jG24vll35xI/567N+jvjcPG6GjInt1YNakKdhP2201IpiZA3HbOqfrf9KylDfEk6kEiD+6Parrsie1+vWv8A6a8R47wOv83w+nIU2yjIuEzDtkWd0RGyynOSO8eL0SUZaYz1FjI+XGgzFLeCJzm7vGevmrxehqeH1WEsT0Z/3i2fhw/Z67l+lv1Pq+LZRn4Yh8uI1vvcfSgRp21mm7vnrVv1f+moeJkzA05528cW1GdYaPSuhG7/AKZ/htTQ0/EaIO6D5rcNBKMu8JC1tvtZ16vhvDBtJrNR+qwsy3be5y24c1XXC/hfg/H+C1N/h5gW8SjsntOWE6uovNWdq62aH+JPxCID4fS3yCAsUvFmGf8AvS0c9NHTPi3xyHhdKWtqMY6enmbnecVAjKsywFc4x1yb/C3RdXxev4zUNstXVkwktArKcy+TMolhkE79eR8Uj4vxmt/4zUlPaDHTjuI5xQoFtJuyvG7GOifoz4dsYEK0gjYXZFC9ovGeQq89B5n6k/WcvB/G9E1Jroz8PHT1NstsYspSrVw1uELk00vHW3+P+BGpP5h5py820bhIuMrM1ucY4eTrRf8AEz9K6nitaOrKYahEgDW2soFe7LOfz14v6e+IfFvBw+XpBq6cW4xuMyDV3FZE4Y+2HoNx+M+A2Xvg99o1FT722XuH0D3L4l4T4ea3jIaUTyy1IlDwLnLXBeWuOt6/UHxz4t4rSdGR8rTsJHdTsLKcnD+146L9N/o7+HkP/UnuisqQS4oRtK/dY94xzVnQdk0ISkfSNy3eVa2jYFhTYnGftVVPiXwuU46jnawkbdzUGQxQ8qVbbj15zdrT19V0oysuhitfMWsQQxT6/nGetI/W3x34jHdoeG+XCCJvZ/zc2P0m0Wml9eznqo4R4yP8yfpul/q9fUPwT4iR8Ppko3L5cG4xrTm7YA3u5cGc446+fD9E+J5qNerLB/U7Y663/hzqeOjCGj4ifh5aMDbBqX8RBMaZbEixHu3R0XG/6eruL1BFpy3GPeiuMV7PrjpE5xbNkoyuIg5Lqm48Hsp61x0ZQ7pFSo3yL/8AwY/bt2P7nmEGU7hGOUi3z/mOH+3RESiSaQKznnHIq3eeOj1ICXz7q2WV5a/0/PSoyjKNR80cOa7VlTP4f9+hnqahLcDtcsXAF8hSrzd+p0C562ptd0U3NBH6gwDga72v26Z4fRhEjUfMARdpFqqMf8dK0/EgRlKG6ci90SgGi1+7/r051hF3GLNgXaV7WPvgPXv0DHR3XiuyDk96LB59V710EdSIfLioDVFF1lMNi5/C326Ttkyg6cN0KLRsKyeXcYv+vTdFmyLd0IlKx9QzR+7teTn1Og839SeE3aLLLVUCIDcb8ztr7Zy9ae/BSSG1FI9jBgKP215X3r79bxP4dGlmsLrdHlygl9h8pnAl9U4/CdLUViyhEU2sbb7octGO9dRWueE8JtTFO7Pb0xzjOfzXHW9+B1TbH5dQi1uyH/NN4pTryo/CGWYbWEdsYyraJlZN3kf9OOvSPD7YbIyZNVI3BFD1u2PY7djqhWt8Q+YSifRTGNiMnvK4u2gXn0607W+GDqOMxsOb/wDbnmqrJinPW8aUqH5nYuyis9vZq8v9uqWr4HS1fNAjzmQtRAzfvX+o36hqPh/hwqgF1Wb7F+h2wubXs9bd8CY7CojOOMbsGaHCBnqdHwcQ3QIyaxFsI4KYtZa5vk6d4HwhpxYjtmkSpWHvSZD26Cv8Ug68a2EAtv8Ad2PttF7+hnrWtb4ZHv5LrPObLovKgF1i89utzdWbnOyJ9O2rTmVtKV1VhpQ1aWClY23Epx3lhsCxLf7B4f6bhHTmboRROHtlbwf1q+rPxvwy+eUNOrryqX6SSsDVv269o+HQixcDG6tXn+9+nr24vp3zd47oYzjnJiqC3v8AbqDQ9fwmE48rdBTf3rDjhHjpUPh8ZLgQcVyHaP8A8/t1uPivh+kLJMBuuNyussULUM3XYHt0nR+AWjvraeYl+1xYHsVm/wA9MNa3pfDY7ro9C81m9ovpfWweA+F6kBkR5PpWh45rzc5A9Hr0/CeHuW0i/wAviV5kpfrWX8gH26dt2MpF7pSpFAL9Dvd+1r1TXhfH/BTnAkbpGbk/TbQuCMh5ynWseI8ESlvxnc02JS19RgSmrxxml66J4iLmM3yxyFWt9qTLd1z15Gr8LjqqxZ7pXKXlCMr7n+V5xjlwWdTBqcPht0VwVw+U+3pY0+/t17Pw3wqoW04rzLmhu+e39W+evT0/gcY7a26nf9u03OQbuzseg5e1rQ8ToaStTJ9oyJHp5eCLmsBx346Gr0NHTjbUIsTbGfCBWclVdD+etc/U/wAPHUhJl8xfM2fjHoV9uHkevZlCEvNNNkfpaqUdtbruV3Zb3wdHreF0pISkzXzAWoUBfParZevfqjS9XwBgwqVacuL297wYO/t163wKLp6iyHZMz5O/J97e+OBx172h8L04y3EUSsyW+dzjvRVJ6Z9Om6QyN0GZf0sY4S5ebmjMue9cduho3UjI9QsUfTk9VD14ekujBlultjnAVbmvyd64vozxKzY1vqMfp71zcnC1TQd+eslCabvlXM4zYPFF5qm+iF6mtOGnZAtQTj1ZFZU/sX0yfi5EWc4yj60nHZLLQzjHbocRkynNUK5trnNcZ9q6zU1zcO99a3fgvjhvFdvsdAv+KiQ3zjKL5WhugqjnA1x9+h1fPMrTPLaPZpEpDCv9v69FjU2shG/KTTc1e2yvUuuOfZ6zR8TPJOHtGJwNK4uqqm76CY6Egs1LkReV2qvOKLMA9YyCiQYMxivmk1VVk+yVzfPWamvVRlIZSxHT3EaMcLmwpz79WIaEktusVbbV5Md1orPHQJi1tybauNVvVcBdu37nv035mKbd1+YWntnvXbF9vv0u9S62BG+YYknplGOf9zPRaM25Sky24rfW6zmgoCvT1voM1NbSJbH/ANvNxuy4ueW+/QfwxTt0yNpcasS+fQxw+/U0Ryxd3NVclu1Pe/TirOejj4lcA+Ztybaxhzj+megHxEZYSflUiRQSrLEMJ2s4uu9maXhIBZKUhtvcN8YIhm6x+ep1NKIkgWi8N4B7VtX/APV9H8qUkR20GEHGHG1unBzePu9BGrr7aZLN5cZPer5fQPzjodTUlKNxZRk1IygCcX+6ua/v02FbUVmOKfcui+wf246EjI+lgRpIkI3n/wBT7fboEwN7tk/zALL5xb/U9mnq2wbqnFJXmCseyf8AbpeuocguLyffJy4cY6qaXzYRk7RlutXnOM2GNvCX0Fl0pUbpihciSkWsmTsI/wCr6dR4qE0WMgwbY3Qd2VmWw710UJYuRlK2yaDDcS8rjlA6EjIMm5S5JCxaqxp9vLn789BX1dbaURmT1KU0iiNJjPlzYPrTdV1ZnEtNuQzGqWrb3NCdDqa0t091MCJzFiSXkvO7scexfdWp4qUoGyMtzLzGarOJ7sihdF5q756CzqwGF1WLiPb0ln8e7Xr0mfhakO6V13RQzfa4l24zf26Yap9be6vprbdft44GzjP9+phr1JiLNctft5xx2wVanQBp+EikW15yi7ueVLcLjir6zU8Fp3TKUGwqJtDc+UCtvLhO99RCJLz3Kw53VXq0hmq9MdAbkZG+4iFptuqwYJZpv0voAKN7GW2q3MIyr0MUDPnu5/PTNPXhLywGf7YteVxm2tuC3jIfjqTWqpTNsg2yataBlEC2rXzfeuTovmxn5h+ZCjykaBrG2wFzTkeCugHU8CapWoRm3bW4FMF1jm+fudAeEoa2xJoscbWRXm3EsYsCufsdHHxEdJ826MXizgqj6eHc4vNB0RQhGUQjimmEWJbgyPHL/pXQCJt3EhjjLLAhbJkrQmHt689Jn4iEszEa3XBZaUgXhKG73due/d3zLcRiIJ5eM94/5/foWZom3TSc80SK+rlZX9N3nOcdugZu3RI1PNLJNqctxLu8cclnRPho2rbLi5NvtVOP6f6dLj4rA4Lwkgjxy7gp4Q4/KPWae6AMdRnd0TcObZDVgZfez26BmhaVIurqRmvfn81XWTlGNtxclhluikLyrX/OOl7yUqZpkV3Uy4qRTdBivtfWQ2485Jl5RjQ3bY0Gf+HoM0tAiRJSGVc5aO7n6eavHpl6KMZVhNtVwWt5uh7d66S+WDKLHdJDdtIh2VAwc/1PS+oNXeeaLCKlUCSbKPVFLyf89AzX2L5mI20gS9Bu7p4LxXU6mnG43HN+U9cIGPQvKf36L5diR25EZBwcLWP63279L+WA/L2AfU2oduUkX3ebr7dARoSSO0iSTzSfMcIxWrfv0qWv5fLFnEkeSttEcrH0V7vp0RJWt8i6InD5aXFJlr3TqxqNbSSq8FqPs8d/X1roFeChJhGVySSNSqy+Lxiv+/Wa2pKP1NwrjO6+0B9/f19+i+dFlbOVjxWGqeKtA716dF4TIyBYvFjeW3msX/b2x0CtI8xGMWNUtI59ORjlMBnD0epprKrSvM7Y5rjaLy3dnbotTUSJKVRWWOU5oAqrzy7eV6VikMbmin0zuArd7rzXo5BxG6ue9FrHcVe2ETJ7dDFL2wxJMwEyK/uPzxnn26jbIhRv73KGFDmT3Le4P256XIhuVmb2opLCHoptzly+vQOhpxnNyv7aRvGU/HH97u+oZ6gXZNLtULw16I3WO/RTuEWTKiSRDsdg8ubzdn36GGrOSrFiRz5v3X62GbLM0Y6DDSY+eR5ttWBfYzufqvvdc9R4XXm7pSxcvJA4O3LV+tOOjl4q6jAuUrpE3AGbta5sur9up1V0zc7kviJgDNU8+l88enQV5asJlamrBGTUXBV1AjX1VT6pjjpsGNkrzdn07c4zUqn6nuKdDq6mnvdvmlVbgJB2S8v1JZTz/Q9KBnyxhDiyreyNx/FX69AjX8THf55YMyBbiqbHb++zk/t0elq7Fu0krJiO0PzwU+vo9+mS1doVvWiqq3NRKzLH4Mc9T8yW5IzO1m0ffLjN/cz9ugTqeJE2kv5g/vM5/cZ4D17djpmrpMqFi5p5TO4qNeoN3/THUSZxFCNZEq5GParLbbyXy9LqOlCIyiQI+1LkvMjtWef79A2jT8u4EeClO+1tyVkvL79ZOTGO2TGK9oqRFyu6qvmivQ6Dw90sokGDtjELkGOP8zaLivu9NNN1Dzx2etyvhuNY5/uV+egjT0vKxlKxG4yPOxzXHLjFn3ydJ1NeGT/psS2VCg3cj0jnkx2z0epo0USHa2srqwxtquP8pRjjqI6cVwMpXmTYiosQa5q8HH9egDQ8RGsxCMJVn6sLTeVGPvw1nu+McC1F7v1Rd1djvxyUD0E/EyCyLsj5dw9qbUAHisetnp0O5N0vPqRckZVHHLWL5rsW+99BmprSZO6MTTLV+ZWOdzt8rdd77dE+I3VugMXjtXcoaaxz68X1NgESO7dxuBorDTVFdueplqare5GKmMGOUW7PTI9vXoJ1JwY0bGssXkvOPVTPPQaWk35obV5d4nfJWbzz79uo1pRjJaGcfpNwSeKjmNt+vv1nyP3xhd9zLLttLCIdv+/QCRIAzTGVyPpbjEa7PQ62rpbguuGTbXsHr+Lv16r6XxFVWLpxMyqCrgS8Yxbz+Or+lpTJUMguyN8lZlb2zx27dBX/AIeTF2lnlYzjJy8yWmwt57c9FCC0SL040lfU+jIPMO7JjPOOg1/EadoTlCdgXYNRxdFYP9vbo9LXispRn6Mj6WXorymefX2voHbIxqMZTJV9JiLnOMx5/wCOhhCNXKiIY3oY7ZrH54/v0jVjqsNpVoGAwYcrdxbr8duna0zYsgQ8rvY3ddxKJMqP6vHQZDxG+ox3L/mAl7vmJKX/AHz9+p19EuO+nbVU3mXEC885z0enpVUY1Cu2BPti26c8/fpc5ke5HdaZj9Nl8rz64r+3QBo67Kcqdsa7xDf92Ta19rTPuH8VApHbMqESS5ltja3YBE7YavpmpozlBN1DLJIK2nIyMce5hr7S+HuWWCFuIK24HMstVT7c+gTLS43spW2S7OcHb7FV/fopeIMRhpqTMyQI7XkzXft/TovD6kkuFx3GMU2cylZyr/q9YR25ksjFSM25bQMZatx+XoFafh4mp5rAqIXJPuYrNvTvLN7+Wmotn2ustV9s9RCFRxHyftpd0vdV4fTpE/Cas9u5No+aIm2XqFlJxz6Pt0DJ6gMgkb/JGZdETtLHLz65Q7dBGJv3xuZElcmqV233BKitmOSzp/htAihFdtrn37GLrg/04xGnI4YbcOAd32os23jNcHQJdPUsLjKBwrGsf+2scel1l7dJ1NVk3D/qhyw8stt2DxQvCPZO3Vv5UTj+VL+il3trA/V70vUanikQjElKTSxMRBq753Nf24xkI0tdYDOo/uIR8qIte8j7Hr1HgvEzkUo36xp7rIKAjxyvan1VKIam7UG2VxRkI8RsSloI+mH16PxmvkltjTIglO8o5Nq2XVCcdBGquleobi8AI/u4IqhftdGcdBL4dvZbiSWO28bqPMU1ePf7HVuepHcG6IHrLzDWCntXN+3s9K1NeIViUA4I3V53K0UGee/PQRpb3j1ky8sX/wBLHASo5v8AdXbqtLxQRuekkpLLaBIUxurCGf7Y6ufMjOO5EEzYFnCJf5/Dnno4zj9UC7KF4A5M+rX9PboBhFTLNUMyo4zGWGlv06HWY6kb80iLXlyrxXlyelOMl+zZStLEsvLHa5wORus37+3QRBn5dyxch78xdyf+71x0AwlGUvJNuNx28AFYTsitPOHsdBCMt22SyDKQx5rxzw3aU1h6ax0WN7YsO1Dlq6rmVDlzy3VL1V+WywR02Km9Yea20hWPMDV39/cLOlq4Ij60SVZW3hDsDYW9Y6siJeyLba0xAx7LbRnv9uka+qaeJCwfLu4I+1FVn9x279PhphiiQ48p5arjOEOK9z7dBEtGDW6N3dV39eWq+7/TojUivklZ++EG32buz0c10nT09oEJu3KVDBXMe9ZecOOmylpoyI2mGUS28FNOegTq+NSPlglzI7p5Lat8trWMPJeep8PM2ylGRIcyYiWl2g0Zrj/99TpqsZNEsoBimile9fbpm0wT2in0rf3qL6/foKuj4qcAJzGS3CzdIOfN75OOLOmasG4s5JGNtSyyf82K5us5QejdUbkVGiwdwxundJl3we3r0GlpL9RG2XlYSpb/AHLuWsZrD6dAOlGEdzHeebEXEuQ3Dzt3cC8dnB1nimCG8lvWtm7zYRuRGNFfV64o6dHX1a+gk7sqAFY3Blc+v9c9RpasbGMZOKHsWmI2ir9vXi+gzQ0YscbyJYRldrWZ5b4457+vRxh9SxY3RccPpGqM2B78FVwE/GSi1OMpypbjdIvlH0a4Kf8Ak9SMf+pPk9O64Ab547GToA1dCV+anToGDle4hXK2dHq6jCoRjtW8YItZzRg92uijIiv1yrKZexwLSZvHr0i9NluTdVpG2+Pqc0VZefQ6BviIyTIyEzAopP3Mlusd+aMdFOTTe0H6t15vEZCZPQvqZwti/US4vkjWUxV/eue/Ua8ojTKRtF+xxXFZrF5qsZ6BJ4eO7ezGBZHbaFRppqo/9jovDeKlqr8uSS5BhQRtptHnnHqY6Yxzskk7VwOKz+ODt/z0vxetCLEltjLs7bovbljmN5CWMvQZLTQYEpSZPmbqOPqp9KKxWa/DNGVBEYtcJlFbvFFRHJXHp0tGBGEiSXQRaozUvM8fueKvqEHy/NwyzGeZV6F9nm+gjX8MxtjUJo1tcOKEVSISry99vpnpnhwlFl5SQBeDNVa8W57FdK0NHTyaX+ZJMSmKHYcXQDtMFdOhoTXdqkbWohbDb74+r7lcB0EaEyMdoT2nkNxY9uAz63fZ6mEVUtlCrKqo/kFW88/j1dpRC65qxPprgD8nS9Vsphi8OEH/ADINp3/J0EfwB2BttwO5fbt5cdBreIlBWXBTi2WaKIg2e/ZvnnrNae2hr5je1poTnPb7KufTqYyIm6UaztMjVtUXRnmsfbPQZ8xVY7oBh3YJc3j933MffojTbHaPeNnmU4BuqzXsJ+M09LZQPljdX2qsYjRHnOPz0SUspbc1SX9vMuHP+tdAuGjtsFDLhwvdU7vv/wAdK1dDS1BvBG7EH6bFpuW0VjXe+rGqSf3J3aDdXqXljWO/r26S6MZx3QaMoxgxkrTv7PGPTm77Bn8Pf0RKr6o/ThzVO6M+761Xv1EfEkaxmts7jIkDkaZWRU9Xtj0RreBg6jqbpQVY0WbpYZd/Nig2vEcd+rUYbuGol+VG3PF3YX/p+OgdLSOZC+lmbeKu2NevbodejEZTxZtjbF//ABL/APj0uGhFumC5qeeTDdO2/wA/jrNKNpcvvirwfis4r+/QFHTt3cyfS771V4oy57+nWbfNdrI7JYl4fLj7Pv02eiKFZld1dY7YxnvZ6+vSR2kimVPFXEWqj9g/HPQDo6qxWpRvApfZbsXv6+nD0GluvdGttGZRZNA2FGOexfHSJx1dS5SIXF8lftsC1tJJx98HszxWuaYRnBY7cPlB4jSB3W++Dg6DJzuou6ct23k5pbbjSROX29einOOlErdFI819JYOchFffu9+pdd1RjpP0oXMx9JeMX3wnbpkpsf8AqsWUbkbfq4f21dBjl46Cvqa5N8p8yfLVlZqJG3jvfHfPReM8Zs2x063qUDxEaVJNGfLeeX06fr+IIm6Rd0iRp9a8t0WVahnv1V0Is2Zp7oSlKRNp8u2vLhT1zd9vfoG+C0IxuTJVBlLGw7FFucZemyhX8yUt2MIVXewSvTN+h1PzoVsjqRWP7cUIBTge7Wf9Os3Tu4kSXDKQh9o+vr+OgSfDoRuf0yXMpDf2w5vv2eOrWrrKoxSsXtWKtGK7HKNX69V9fVJSIB5tr5mMto+WViJXl7mbbvk6LT0plFth9e3yva6vD7Yz0GaTRJhkcss7W+EM8vIPLk6zR0SJWm5eVvPr9WZTo/t06elX07njiVX9wHlvt36Wx09RpKX3trJfti8vtXQFPTDyhW7OA3UVbLNN369wrozwmUNjjIMrPbLx1TGmUdPdGd7Sco9/qVcl55c5voo6UtrtNs2907d6H7n93v8A7PQP+UB5e3K3EBb5ctnGa+x1MLlf0x2xC41QJkwbot39qHqvHQ4jt8kdvlfMnq7kxi3l7ep0bqab5fKq7bYU4PpE5/H+3QT8xJUQNqPmZBIObrPNGVK7nWQ8HUycfMvC9jvVvf8A279N2rEI7iLz3lzaZk0cnDzj16UQV3O4sthJKfxIoS6vF+/PQBqTmYhpqvMlKb7pnvflx346ayCoyfNZfB3ugfqoxx0OhqRT+XKUd1EIyaPTAqPCIHR6UUxvZyP3fUi5YV+0GsdsffoA0/CkZKQlGVc1Gm7z3/8Ameh10xv2yzTxg9W8Sp7e/t1E9OQPktl9XLeeKaB96/rx02Edv7dsTBm15wDe6NvK/wBOgVOclNkpBu5qgPTzxy+lcY6zT0UQgETkS2s35RsLcZ9PfDZ6rfPfN9l4PqyOTLx9joWWc4t7gZDgd1yxwGL7HQCQI4pm872MVZdvM36Z++M9D4jw8pNwBl6yUgXzKQAPKAZ73S9NPCxeYbD1vj1cuG+/DjnqZQT6LiepEyyeDOV98R6Cvo+MNI2eSOXEd7tMom7BdL6c89zlvlEaMtdr9tQWLRTePV9+mfMkf9Ss4JHlt5bxKPt36TPwEdzUN7tBN1EDnbFq6vIdvz0EavhdN1DdEuRl5i8Fcg4AoynbHTvma8ny7CDi1t/H2ppPXvz0fzCNDp+RTbbe7v8AiuRUusdDGCHl4SgI5ruY4ap49fToF/wl6aah/wD14EH9ttx9MvWQ0tRpIhHOFuY/dkHHtx/XqY+HgysZP7UV2tYov7Zz6+r0SWbicgMORJHeNRvP/PQK09FcSbRo7BQysLw3XTPB+EoLlKSsqtaKvtdP56zrOgX4LS3QcsbBactyli2/Q9+hj8KjDcmI7pjGuaL5c29+yrZ6Z1nRT9PwrbNk1tvbbVUWc+jXHrjPWamnp0eTteGqtL7ZM9Z1nRCND4eSzbUwqPO0C6L72GfQr36ua0E+pui+KDvg4H393rOs6AdOG+Ed1JIVKxyY/wB/wdH4jU2eYu9xDLxaFhwc8d+s6zoPP8X8R+WxNpJUzdVuzj0xjv8A7dW5LKJGW13F8Y8wdryh3eo6zoLDEibaEIL96fvi+quj4b5kylNm2lte9F3xRx3t6zrOgt6kbQeVrdndj0R9evNjqRnrR0p6cZNJuVfL5rjS99vN93qes6C14jw96pAoZQXf+4MFDd3TV3+OnfwpGgZbpNM78yAtdZ1nQO/hSQrnDh47ifnrzdIjMY7SJHlLtqUjDdjZff09+o6zoC8VrbIy9IG0BruhIcogevd6bsNOm2QtovOQ5qy3L69R1nQO8Ppn9mV9/Ss326peI8QQlpyjEuZtLry8BWOzmvv6vWdZ0D9CUpsdyMZoIg/t3Nf976PU0wi7fKRlGAHGULfev9+es6zoFeD8Q/LLCSxvzW9wrn7vWeG8Q6mnGapnMR8rziniqP79T1nQK0CtXzLIkYFxEDdRjPPLx1b8TopKJufP6YQM0J37X79Z1nQLm5RCqjxi924L7tV/d6GvPshUaBGvXLgQ6zrOg//Z"/>
          <p:cNvSpPr>
            <a:spLocks noChangeAspect="1" noChangeArrowheads="1"/>
          </p:cNvSpPr>
          <p:nvPr/>
        </p:nvSpPr>
        <p:spPr bwMode="auto">
          <a:xfrm>
            <a:off x="165100" y="-941388"/>
            <a:ext cx="2582863" cy="1968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3" name="AutoShape 17" descr="data:image/jpg;base64,/9j/4AAQSkZJRgABAQAAAQABAAD/2wCEAAkGBhMSEBUUEhQWFRUWGBkZFxgYGBweGBogHR0bGxwYHSEcGyYgGhwjGh0bHy8iIygpLCwtHB4xNTAqNSYrLSkBCQoKDAwNFA8PDykYFBgpKSkpKSkpKSkpKSkpKSkpKSkpKSkpKSkpKSkpKSkpKSkpKSkpKSkpKSkpKSkpKSkpKf/AABEIAMUBAAMBIgACEQEDEQH/xAAcAAACAgMBAQAAAAAAAAAAAAACAwEEAAYHBQj/xAA+EAEAAgEDAgQFAgQFAgUEAwABAhEhAxIxAEEEIlFhBRMycYEGQhQjkaEHUrHB0TPhJENicvAVc5LxFoKy/8QAFgEBAQEAAAAAAAAAAAAAAAAAAAEC/8QAFhEBAQEAAAAAAAAAAAAAAAAAAAER/9oADAMBAAIRAxEAPwDe/wCIix3HkJbpSkozlEvMgMtm3Hbp3hvh3ym6/mSInESTV5ZLi+5/r1S0fielM1L3RON0DzXKTE8zADDDbXNvo9P0PBkYO9Jf5ZxCVYI7wvbGSNuKw+qdRpEPASqfyY6cWdpBSgWt5WakZ9M1jvY8HpV5dTUju/YQlukJkM9om128OPzW8Uaa/K3yjK902Eo281FaBFY1GKfar6TqfDZ7ImnFju1L1JSlUwDmMf2jx7379Bf1fEOnudSMb2rLUuJPytbw2mfMocNGXtPh5L5r3EUjZGpV5UkJhJNSlYdzsnR+I8TETSRluZSuo4ObluxdXVGPTv0ewi75SqsRyZEsikfKgtgffl6BM/DsZM9SUkDeu7y8YltjmVBWOWSmelyjqyKhKpxkVKFbqsJ7vmXmrtqsxOq2tKeYaUYxZS3RDUZu2Nx3PrCX+XOfS7HS+OaImnOc/OyhE2XFqn5lbRPPdei+8egzT8DDUY1q73SkHN3cZCq8yXPfHPPVrQntkw3ynKShUYxCRFZCmCSCo/79U9LVlbJvxMVdhHZtIlAYrlui+8rxw/w/hYwixYxjGWAFdxmVdi2W4rABQ9A/VjMk7VCOzDAqsy8snmXDSV6dUp6GtBSoEp1unLVkxjLuRhW2q4FyD9WeqvgfEwlMkaWrGW3ziTuQiMZDusoNsivqidPfE6kfLDTixs+ZAcxgxtZnzG58GLsbeHoLHh9BsmxDUQs3MV3NY3R23jiNNVdWdD474lqkxhqwhpCk5G3C1UHKDaK8mT7V9SWoau+enqyNM/ljUatymaqJglz71XVyPwTTsnHGSTGfFomY0Zz3vl/JAa+v4j5hu2GnJ2xoJbXgWVLS2XRVnPdmjfl8mx2+UZbpFn711HzVRznOXqr/APRgjKLOtFiFKRIvK5PLnPP+nUaXxLSkzJT3TmUx2yblVDAkm+4xc8uA56KtT8RsbdHTACpTnHb9UYguWJGjLFHaZ6DxLo6g/MiQqe2NjUr5lDb552I9uBrqpL4fJ09s/LoSjUt0Iy1+QLIl3alVger0GbEWLDaN6eptfmCLVx3XZTR2o6Iz+CZKx23tWO1CKSbIyuSTvsocHr1U1dSGriMNLWNJuSM46cD6SldoxiKnBtPW+neL8AEJampqTo2kYRjGiX0DEYeZbOcvtis0dJ0icPEau4tAnqXYls6Y2hLdQdzBxQUdb414SNRjGUhj/KnE1PPuSMokiKUFDeB3Roz1bl4iGliUdIP/AC4DKc5H+eJzGF0VwU9H4zwGts26eo6cxoZSNsr7WMd6bRry3t4y3MZamkuydyR3T2gEroZXISGbfLmh5b6KDxHwz50Y3HU0XcalX57F2zZX5QL8hXPTtNYh83fKcovljDdIBjulY13MpG8UD1WfD6xKOyUndP5jslRMUsWUZNA4IbSgzjqzKM9zraeye9pzKCRHAYf5l1d+UpsxXQL8V4rUjIIaZ/MHZqzJu2i6lGvZzKRi7vB0ucJSi6k9WeISju3IW15zbcSu1GV4MdXNfw05XWN2JAM+zUlXaVLdnhozwdVdXV1Iybia0UVlHfGBHaN5ZxV83Dyx4z0DdLwdaUI62rukRSlWM/XHllKXJzjD26ry8Iupv+a6JDLHBGRcmEr3/SISYEs15ucr0tQksoeF04zNrBQnNXc0u7yp5ZSbeXnnq7sm262nHbVXFU77vQebvl2vsBHm+N8NCfll87w8BZTNko/MZN3uFR3F01Ex7dW3Q09OO3VI6mmButyYsuNS3nLuM5fxd0JEyPlnHTrdGzBfaRJHzClSs+2OmEEgvk0l+q5Eouatl3Xisff0Dy5fLIpDREZktkm5ErDTngsip2cUhfTzXG3VgOuO401BOUIJkjtN2c4+3TYeGhtIR3IReNShvNLBwUiX989N3OnphpwWPEYUvOfW9vOe3HHRVLQ1vm0S1FrzShWntaRrskUzF/O4ROs0tGM8xj5fNLUCct0WxxWJbnaPN8dWp6OkfzJu2RZuUuTjze76B9ulPjify9qSgxsk/SSq4bjari2hxXHoE+H8HpVen8vEt0buzbjzYvFVXaun6UDfJG6EZILDO6y8vN1weueq7rzQY6kYy8vzCo+W++aQt3c/97GrCcpSkbflxMcOS/p20tOak17dEUJeAnKUZTIzG2TGEIzxdD2lDbJ8vrXHTp6UdsZ7NMhDdLawd13GwyUrxd3jjp2hqC7iXzJVtJFkOak4aMGV+2L6rw8Zv1mOppwjIKvcu79x7cDfL0D9PO/ZcQaY4zT2LPl7pX7VXQfK0vmSlthLVRJySp2VtMRWjANWX9+k6OilENLShKVyiHfdmUm3dGiiyucBwXNZaQl8vFDDbzV7STla7UVhOilngyUJfLs+abXUgMGziQY3CMlrF1+GjFj5fOyoZ1RPkaoSVUgNnreXqq+GISjOW6DdBpbpK39LFF20djsN9Fpx1Jb3UGEZAEJSTbi05w4cjfrQ9BZ+Tnz1qPY+qOmhgY7dsQxnvfudRreEajHfZklAMTjT5dvauUO19KLK21IlLbL5jTYXyDuRov8A9PsIUzTM6lVliI0YsOMIRalyA3XRB+AiQipCRFyxtaxeSTV5zXd6j+JlGW7A1nTZc39MgbB/a1WXNh0E/E3G0+XEu/JYl91CzbzLjbKs9TDxLTI0cQlRfK1VYyNYvuV3o6A/EaetPbJqJFtgOJYSpeotJ7+tZo/EPiWman/Rl5i5TIS+ZT5VjxmKxtOy/ZRL4Romrv1H+YyFIdpXdbQdubvOXJdoetPUJXv1IRe8WkBoKdwbd2OPNgTHRVbUjvkEHTih3LnIB2y5+hoTblqn3mGnqYuTIGMokY3KarLPzJXGpbsOfp9Gz0dfV7ac/My2ebT8pQCnG0yHfzcZ6nxou0aIyKlKRTTnbE83YfKgV/m6ImOrO2iE5RthXlqvuCp68LfVWfhYQkaepE2yXdPUnE30DULe6XK6xn06twhqKRlqQosCIW48qxe1bsZz7HQxiMmGsRJSIgbfNPO7917Q7HZvoBfD7ojFNiRIjIKjHzEiNPnvjPp6dV4eD1Nd3Nx09OQEJFRZwf8AqNxJSQqt2LjFrB03SmEnVnpz09nlCRFC6tNp5Qury57HTNXXnqSNjGJ+/bulJfS9vbDVWnGLegjQhrTjEZ4sbJqyVxHdtLicNBd/to6D+JluCcJRppY0PA7fltu3nMVaLwZ6g8b82bF0r04jGU5+VvCseUhYZxkMtX0vwny47nT+Z8tp3eWUJrRwl8CKOK9zoqvL4hqgo6TQNbPPV1GbGUgiGTzZ9pXm7DxHzJPy9XU3QclabVhUp8LHLXF/eulR1tHUdvy290WW8GbErbNjOVkbwKtenNFqDKZosNsfrmjUlpDaUboLcUrO7Hr0FrU0ISNpFjtvMPIFWJceB/3Krql4nwjIa15GlOKbZkdsyXEjZtmyvhvNZvo9WHh9DbLdwgfLkFD3kRq85ecvTj5c5f8AVGcFizzEluwxvhlWKPS/sRXlPxL5NIQMMpIGo90kXLi2+Lrjjo9Hws4st0UjID+XUSO0qkVpWmzmucZOWhqRLlultsElH5aZltB8w1RjOFXqs6HzJmpNVuoO1oiO5oCW6muatFsHBQ6ehtQ09xCKxVibGUfqGSbox4pjQU+t9PhoTis9wUAyku2W5ypdDuwSi1XN9P09eBNjKTvqmUohRV7zHmN2Ktqzs30Zqwnbu3RMlcA4tvnvgO1YzYVo+F1JT3yd0hSEoUbI1IqrkSlXcPtVX1Z0/DRGoRfR2yqq4jnNvPr0id152N0rSpe2mq49f6+954aUmJGEnVB882y4+3+gicd+gZ4nxUzTlKDAYCu9sKObwmHK5zx1T0Y+GTzaYUMkt221yEqm/u3Srt9+rctSbINQsyxnGYFlVy3ES7xTT1G+E7LiQMEBMss28W1fGG8+wFPfix2AbIwjTFTncu2VGL9HjoZeF09RuWneL3y2qWtwQRM/cz9+gJ6Yz26uw3Z3MXmmTW3zXx3yLZm7MPHQjEXU03GCM43XJVpWebCs9EI1teBGoynsBZME3BGjZG47kulr8X2mOtskRIJpcs5y8w9tt5W6wtpwVVlH4xoWxdWEErdL52nHc1TnddB0v/6r4dv+foahLG35unVFrhaeG6L/AKHQHCcMam1KikZSkEkOLv6JXSt32cUdUZ+JnLjUjDannlUXaV8wmbWKRbVs3c8UPomlJLPmTtzKJZLJwIBdHPtXHS9bQPpltnGcguiJarMsslJTNPBXQI8Xpas4nyl2yjUdTZc5DusvmEbbEj+c30P8HW2LmMc/9WUtSNFbhbxTG/W/fq3L4dqZ/mbGQrEQlm8ReSNvsNHHTDS1IcQklje4qg74+rvceB/CUjThr1tZRluz56wPagOfNt5wJ1EPC5jKBB0y/LtYvIxpbFs9Tl710zWN+JyX6qIRd2Kj5q42y+3PTdXRhFHzUPorKs3L/NG7+rHRFfwkYL8tmb8XGi5bQaw3KseZez26KcS7Jykx+mRCEtmccmD73yVnPRahEZRNmnJd62Ykq2pLyuLzl9eeh1fi5GSUbQ80hgK/trOR97+3QK098tSTHOGJg+qL5pcNRz3olQ10Hw5luZb2UcbozitSwG1QTN/VJrOW+rMPH6bGoPmI8CFuXabTDQlh0EtGSRjO52jidRinenur3vJ2voJlqMiJp1GuxqDznauTdm+f81oOc8RpEokb05NbhbiW+U1KCigfa+o1teEY7RgQy+atqGEDeMhfanqt4Tx2hGPk1dJnLISkEI5tA3O0b7dw6BnhNONGomrIpiLZLTMLylC2il9q6fraOnFVnOnCCq8m2NZZVha4vPVXdKXm+aF2fNk2ER2pFj5QvO571R0WrrQ0hLhoyvGrqsRnVLJlJwL73TJO/QHGTUDR2xgtsds2TbexuflkRtlZ6Hr0uHg4S2u22LKcJ7riSm1jbnkutyH4Oo0/1L4dl8vS1dKcnJ8vWgodxb8y3gzeDHa58Q8TqaYbNPdJXyXGy+F57+/oX0FHS8Dpamo6rFjOMVlCUlrBEih+36pZtWXHVnU8LCjdEjATzVLE44XCJD81YL6dL0/jmlUXxOt4aGrHzMZa8PLi/pkkidPH9XqvH9QeEi0eK8PsBlTrwRm9l3enI/8AqrGOgueG8JDLKG11balEZR9ooZuTu9a9KzfnHbEIBQcF2HOImbeDN5/D4f8A/IvCwX/xfh1lzJ8RpWUXikMdrOqX/wBe8A6kpHjfCwV3D86Fn+W61Kau8XVffoPdjqaZEnCW3TBIjLDebL9AvJdj6dNkymMYmwlTGY5o9c0rT37nOevH8L+sPC6qGjr6erPzMYGppym0ZoW0o345p47evGTGPljeMAQpXP7Xt6Ha/XoB1ogVrEp0Td23tlYgLLjvxeMX1E5FRTdcsFkWDKrtOCvT70XnqXwUtSK63mUwEaY9u7aXbXt0XhfCxIAcgRumKnd7YrF9BU0fFyOUlunqbtS4xI9riVUrKOb556ua2jGVF3TLaxLC8u71awBT/r0EdYQlDdJSOXbaF0kbCPP976G5MvlkNlBdVbdrtzxyX9/uBHy5+b6dT9sYtpVmGQAc3aXnnrgX6j118Zq6cYxZupO6MHnReLq+3XfyMpt6MtsbajOJ2a8ub+xWe92daF8b/SfhYeMZ6cZE9SLKRbVrKTiV8t+W+iuew+DzI7pyiO7any2/qYn7qzXa66peI1CItF09jrpUvAJujEjGLJVtCsUVWM5se/u9ct8Y/V+eoqz4L4drTh8ygiR3KwffjPmzF4uv61b+Dx1NPxejJIW7mO8dkqhIRpJVeP6PW0fpj4LPU0dEIQUiSKoku2/Mq7mt0STWwbqXHXqfE/gUZS05am8YTuhkfaN8QiAc0f16DaP1l4L+I8Pt1Y6k5acxk6cmEYjRJhzudqBFvL2rPGfjmi6OvOEZylHDFliW14JHZOH7drrruJ4Oero0zYkoiG6Te0N0mckZMpFI8H3zxn/EKEo+LN5S6UHiu8sntd9CK/wb4bp68W56hMkCRhcSPdZLQ5Kujky0LPFfp+cJfyJTl5gjhjJdu5ROc2du3rm7+g/DR1ITsZMZMiIZ+kGmnzbVo5Gnv1uWp8KK+kjZVSajE5Y85iAWXVnv1BqX6Y/xM8T4XU/nydfTxFNW5ThXeMl3Y/yrT7PXbfC6ix+ZG9koiO0RHJIRzF3RO2C/Xr5w+M6NeJ1T0m88/mu/XXv8Nvico/D9AlGVKm8lNsiy24raG1Imexh6qNX/AMQP0zpR1NfV04yjMSUlTbLcbpd3zZ7UeV9TrQY6W6REC1A47tddj/xC0V0dSUrYujJ8sdsFL27qVWJ68d665F8Jf/E6P/3IYq36jt36K7B/h34HT8Po1paSSlEdS9wpctkkC94LFiVmzrbDWlnfqEpSFdOqjGMsH1dy+93x6vWsfpjxXyLKiyIVi6WXmHKvJxffraZ3Yy37qaGLgxbcY8ZLJHqdEab+v/hHh9eGnF092oDp6eoIbW72lS2mnftWWuOuS/CvhUdXUnDUs2RU2lrLcAPdKZOM4/PXfv1D4QlpxlEGUUb8xcVZLgcmZPH7vt1x/wDR2iy+Ka8AVd5QKSuSbcZpG/x36Ebf8W/VEPh/w+MNLTlCcyUNGF/+H22sp7STdbrYyb3T5o65V43xer4pnqaurPUmUDJZScSaLxECPH9DnrYv8StLVJ6bI8sY7RLpXLa92n/nrxv0p8VhCeycjT3LtnKMWPmCMoz3GBCKNlMew2FM1P0rOR/LZLTW8qMtpHcFgxRapEsq8nWx/wCEv6p8R/EvhnWl8j5c5SguTbT/AC1TbJ4qw9Trb/CfpuM9IkaujHcfSrC1GVn7ZbqlKhTzfnqt+j/01s+JaviNzv2yhsxt1FKnaDtGRe0LLr0sjnf6q8F/E/FPEVMjAnAZtoWRCNjKwppuqjydUvHfpZ09GWosqiPeKMiivWvx79+useO+BaMfF68yNy1H6mmVxExflcbhA+muL6839R/B/wCRrM4guk0ctMbJDwRDsH7as46Di2/rcdP9DR1I7tOc4jxvPbuFJnt2KXmutN1CpP3eu9fAvg0tpGTukwiMeNPylTW2yVlESnv36tI5t/h74GWj8c8Ppz5hqSunGISb+1Zrnt19C6etsjuk6cQPNGLfm5QvNbsc89utH+C/AfD6fjo6tQdSOPmJujdJuLxeeccnte9vhxu3cxdqsTF/sjfemikq+iMlp5jJXPBa97bLvt7ce71guKd0X1zIed13Yf3OsBFYy1IGRili+pFtQL/GeolONqXup+irfW416+p/v0BRUduI4tx9P5rac9uq+yU4zjuPNwgnyzhVr26VqKRR0rhp4rdiqCLFOGqKxzddumGiRImzTjE88jdmL2b9f+Pz0URPV8+Xi4zqMUKq6D1uX3oxz14vxE1UhJkklkAUyjmo57jhug4MX16/8DGTct1qYu7fWh/OVK/HRmlqRySihW0UiPKlBwmct3noKuh4E0YJpm/U2hKMpBSlruaxm8P2z1846svNn1OvpXQgz82qWKMhfK1jMYuKjdOBrN89fM/iKFrjNdSjvH6D1fDz8LCQxlK5RoElE/a54E2y3HN84Tr3vFaFwYRIymFO59gZmKXjv1rn6A0NF8PjSMLBluGtn7VvdEjxgRtyX1tSzTabIglRYpdNj9V80evPVAaOkQhndCVJbtZ4C129xSueft1xn/F3wDpeN0yUpSZaEJLKSt7tS+eM9uuzae6U2NRjSNxJRlMO63mK4f8Audcn/wAZ9BPFaKoroHAH/mavp/8AP9eg83/D79V6HgrdeLON7okRUlxaVtpjjnsde18d/wAWdI05Q8Hoy3SKlqasYh24gMsDnk/260n9P/Dpas5VGKYjmBJtuuUYx9ZGfbqx+pPgDpkdSNbVR2lEaaCu2Kv3f65V53gPh+r4ibVqtsl5Vyr3bf79dz/Q/wAMlDR2kkjB8oCSL4tySIka4zd8PXIf0Z43br/LlNiT4pwsbdrfIl478ddq/TuhM03US4NX5tsb4ZFPa8e19WFH+p/hrLwfir3eXQ1nIIrCb+GJYPpKvTr5++DyDxOgpZ83TW+K3HX0H8ZSXhPEQhECOjrRbZWVpy5o25qwv39uvnv4bqENbRm5DU01PYkY6VI+i/g8K0jZPSnIgBLhjZdS24o7plx1enk3Rk4GUtr6d/Nl4TFX/orw/jo7RCe1qt3llIOwOXscXwej0nW7S+SEVzOgY1mKiW1w33srh6qAlDV1JEZEKQXfHMo1n5fmAn2yWGS7euT/AKRhKHxzxZpkiRqagbduPPLCSuKVh7+meutzlHbK9RZ4YyjF5K2WBXPPr+OuVfoNH4742Upalk9R8mJKzkOHk5srHPbora/178K/ifBR3J8ySknYEnN1RwRlVya/FdcL+L/BtTw8qmYb2y7SLqz26+lfH+C3acp1HUlR57y1grFSioPA/U9aH8X+Hx1KutSNC3Hu2ZrPLd8FR5vEHMv09+sNfwiEUnpEiUtKf0NeneLnk70o112X9Ifqbw/jZxnoso6mCemsScUtWT/5kWvqDlbI0HXKv1D+ifl50Hc1ulDNhlw1TgVziktrryP0n8an4TxulqxaqRGdljGXlmJZZtXv6dB9Ez+FbtbexYB5mQ7weVHn24uueg/UJrw0Z/Ijpnlo3wJNMUIo35dypRWe3D7kIz7xIq/U7bQxYeXv2p+73T8UuGjqSZRCkWTsjnHMY81f257X1UfKPxC/nal875enq+in9Ovqjwst2kG81GIFSjbD6fLH9skqOJPYevlr4uV4jW/+5qf/AOnr6b+CeI0vlwYwkEiMpWJCMmJFXlFwZrtjoQep8PkzPLpVG/K4P/dJKc+td/bq9p6kpTybiPPeO5E2ht8oZ9+B5em7F8rOsu3bRg98+vKZrqXw5siRvZGOI6aj7v8Av6fmugWaUWW5olzUhVDi14oF9Sjo5MTsRcMpRPXhP9afa+ei8tVuYhXtR/lzlH+vHS4ktNsZVJpvMruhL/GPs3d9AqENW7+YbSqKNp/6bs4K9c/fBvhublvnTQgpWbC6tkrn+/HS4actU+iKLcbjK8ZbSVFpwdHpsC5Rnu5iEpejxfocKenQRoalyPIrtrNWkaxXoqrLB/p0fFJpxkXXlCy28U5cZo7dL8SS1Iu2ZG62TMDt5uTmOf8A431nh5oyViRgoBG+3EfZPTNdBY0DdKO43Tq3dGsPa9t90arP9evmbx/gJfMlGJdqH54P7113T9ZfqvX0YsPC+H1tRYta21+XDKYotkVdWGYv34rqeF1/8iVnh/Ga6lWR2b9AS2+GmvmNztGRaSXisknGPZz1s0GPLjGQqu7LN8Hc9Trmn+HfxfUhE0NTwtRJX8+/LDvc4v1Pp9+19dK0PCaeZRSW7uVK/RvnntjqlFo6hKiG1O0bq3msYqu2O/PXIv8AGaep/FaBqER+S1tbE3y9eKbK9uupfGPHunoak9k9WMIi7IjOQpFKe9Zs7HXGP1rr+J8b4p1Z6MtMjEhCG18kC0vHKqr7+3UpE/oHwctSWqEN8azX1XVYzjyyc9rHrcPiPwBnF3DKE4EZSrDwxgLmjzZLyX2vrTf0v4/X8HO4Q1JX9RFYyvjDXp2TNddo8NrPitA1J/yyULp5jdXukRDCMaMPfor50+IeDlo6jG24vll35xI/567N+jvjcPG6GjInt1YNakKdhP2201IpiZA3HbOqfrf9KylDfEk6kEiD+6Parrsie1+vWv8A6a8R47wOv83w+nIU2yjIuEzDtkWd0RGyynOSO8eL0SUZaYz1FjI+XGgzFLeCJzm7vGevmrxehqeH1WEsT0Z/3i2fhw/Z67l+lv1Pq+LZRn4Yh8uI1vvcfSgRp21mm7vnrVv1f+moeJkzA05528cW1GdYaPSuhG7/AKZ/htTQ0/EaIO6D5rcNBKMu8JC1tvtZ16vhvDBtJrNR+qwsy3be5y24c1XXC/hfg/H+C1N/h5gW8SjsntOWE6uovNWdq62aH+JPxCID4fS3yCAsUvFmGf8AvS0c9NHTPi3xyHhdKWtqMY6enmbnecVAjKsywFc4x1yb/C3RdXxev4zUNstXVkwktArKcy+TMolhkE79eR8Uj4vxmt/4zUlPaDHTjuI5xQoFtJuyvG7GOifoz4dsYEK0gjYXZFC9ovGeQq89B5n6k/WcvB/G9E1Jroz8PHT1NstsYspSrVw1uELk00vHW3+P+BGpP5h5py820bhIuMrM1ucY4eTrRf8AEz9K6nitaOrKYahEgDW2soFe7LOfz14v6e+IfFvBw+XpBq6cW4xuMyDV3FZE4Y+2HoNx+M+A2Xvg99o1FT722XuH0D3L4l4T4ea3jIaUTyy1IlDwLnLXBeWuOt6/UHxz4t4rSdGR8rTsJHdTsLKcnD+146L9N/o7+HkP/UnuisqQS4oRtK/dY94xzVnQdk0ISkfSNy3eVa2jYFhTYnGftVVPiXwuU46jnawkbdzUGQxQ8qVbbj15zdrT19V0oysuhitfMWsQQxT6/nGetI/W3x34jHdoeG+XCCJvZ/zc2P0m0Wml9eznqo4R4yP8yfpul/q9fUPwT4iR8Ppko3L5cG4xrTm7YA3u5cGc446+fD9E+J5qNerLB/U7Y663/hzqeOjCGj4ifh5aMDbBqX8RBMaZbEixHu3R0XG/6eruL1BFpy3GPeiuMV7PrjpE5xbNkoyuIg5Lqm48Hsp61x0ZQ7pFSo3yL/8AwY/bt2P7nmEGU7hGOUi3z/mOH+3RESiSaQKznnHIq3eeOj1ICXz7q2WV5a/0/PSoyjKNR80cOa7VlTP4f9+hnqahLcDtcsXAF8hSrzd+p0C562ptd0U3NBH6gwDga72v26Z4fRhEjUfMARdpFqqMf8dK0/EgRlKG6ci90SgGi1+7/r051hF3GLNgXaV7WPvgPXv0DHR3XiuyDk96LB59V710EdSIfLioDVFF1lMNi5/C326Ttkyg6cN0KLRsKyeXcYv+vTdFmyLd0IlKx9QzR+7teTn1Og839SeE3aLLLVUCIDcb8ztr7Zy9ae/BSSG1FI9jBgKP215X3r79bxP4dGlmsLrdHlygl9h8pnAl9U4/CdLUViyhEU2sbb7octGO9dRWueE8JtTFO7Pb0xzjOfzXHW9+B1TbH5dQi1uyH/NN4pTryo/CGWYbWEdsYyraJlZN3kf9OOvSPD7YbIyZNVI3BFD1u2PY7djqhWt8Q+YSifRTGNiMnvK4u2gXn0607W+GDqOMxsOb/wDbnmqrJinPW8aUqH5nYuyis9vZq8v9uqWr4HS1fNAjzmQtRAzfvX+o36hqPh/hwqgF1Wb7F+h2wubXs9bd8CY7CojOOMbsGaHCBnqdHwcQ3QIyaxFsI4KYtZa5vk6d4HwhpxYjtmkSpWHvSZD26Cv8Ug68a2EAtv8Ad2PttF7+hnrWtb4ZHv5LrPObLovKgF1i89utzdWbnOyJ9O2rTmVtKV1VhpQ1aWClY23Epx3lhsCxLf7B4f6bhHTmboRROHtlbwf1q+rPxvwy+eUNOrryqX6SSsDVv269o+HQixcDG6tXn+9+nr24vp3zd47oYzjnJiqC3v8AbqDQ9fwmE48rdBTf3rDjhHjpUPh8ZLgQcVyHaP8A8/t1uPivh+kLJMBuuNyussULUM3XYHt0nR+AWjvraeYl+1xYHsVm/wA9MNa3pfDY7ro9C81m9ovpfWweA+F6kBkR5PpWh45rzc5A9Hr0/CeHuW0i/wAviV5kpfrWX8gH26dt2MpF7pSpFAL9Dvd+1r1TXhfH/BTnAkbpGbk/TbQuCMh5ynWseI8ESlvxnc02JS19RgSmrxxml66J4iLmM3yxyFWt9qTLd1z15Gr8LjqqxZ7pXKXlCMr7n+V5xjlwWdTBqcPht0VwVw+U+3pY0+/t17Pw3wqoW04rzLmhu+e39W+evT0/gcY7a26nf9u03OQbuzseg5e1rQ8ToaStTJ9oyJHp5eCLmsBx346Gr0NHTjbUIsTbGfCBWclVdD+etc/U/wAPHUhJl8xfM2fjHoV9uHkevZlCEvNNNkfpaqUdtbruV3Zb3wdHreF0pISkzXzAWoUBfParZevfqjS9XwBgwqVacuL297wYO/t163wKLp6iyHZMz5O/J97e+OBx172h8L04y3EUSsyW+dzjvRVJ6Z9Om6QyN0GZf0sY4S5ebmjMue9cduho3UjI9QsUfTk9VD14ekujBlultjnAVbmvyd64vozxKzY1vqMfp71zcnC1TQd+eslCabvlXM4zYPFF5qm+iF6mtOGnZAtQTj1ZFZU/sX0yfi5EWc4yj60nHZLLQzjHbocRkynNUK5trnNcZ9q6zU1zcO99a3fgvjhvFdvsdAv+KiQ3zjKL5WhugqjnA1x9+h1fPMrTPLaPZpEpDCv9v69FjU2shG/KTTc1e2yvUuuOfZ6zR8TPJOHtGJwNK4uqqm76CY6Egs1LkReV2qvOKLMA9YyCiQYMxivmk1VVk+yVzfPWamvVRlIZSxHT3EaMcLmwpz79WIaEktusVbbV5Md1orPHQJi1tybauNVvVcBdu37nv035mKbd1+YWntnvXbF9vv0u9S62BG+YYknplGOf9zPRaM25Sky24rfW6zmgoCvT1voM1NbSJbH/ANvNxuy4ueW+/QfwxTt0yNpcasS+fQxw+/U0Ryxd3NVclu1Pe/TirOejj4lcA+Ztybaxhzj+megHxEZYSflUiRQSrLEMJ2s4uu9maXhIBZKUhtvcN8YIhm6x+ep1NKIkgWi8N4B7VtX/APV9H8qUkR20GEHGHG1unBzePu9BGrr7aZLN5cZPer5fQPzjodTUlKNxZRk1IygCcX+6ua/v02FbUVmOKfcui+wf246EjI+lgRpIkI3n/wBT7fboEwN7tk/zALL5xb/U9mnq2wbqnFJXmCseyf8AbpeuocguLyffJy4cY6qaXzYRk7RlutXnOM2GNvCX0Fl0pUbpihciSkWsmTsI/wCr6dR4qE0WMgwbY3Qd2VmWw710UJYuRlK2yaDDcS8rjlA6EjIMm5S5JCxaqxp9vLn789BX1dbaURmT1KU0iiNJjPlzYPrTdV1ZnEtNuQzGqWrb3NCdDqa0t091MCJzFiSXkvO7scexfdWp4qUoGyMtzLzGarOJ7sihdF5q756CzqwGF1WLiPb0ln8e7Xr0mfhakO6V13RQzfa4l24zf26Yap9be6vprbdft44GzjP9+phr1JiLNctft5xx2wVanQBp+EikW15yi7ueVLcLjir6zU8Fp3TKUGwqJtDc+UCtvLhO99RCJLz3Kw53VXq0hmq9MdAbkZG+4iFptuqwYJZpv0voAKN7GW2q3MIyr0MUDPnu5/PTNPXhLywGf7YteVxm2tuC3jIfjqTWqpTNsg2yataBlEC2rXzfeuTovmxn5h+ZCjykaBrG2wFzTkeCugHU8CapWoRm3bW4FMF1jm+fudAeEoa2xJoscbWRXm3EsYsCufsdHHxEdJ826MXizgqj6eHc4vNB0RQhGUQjimmEWJbgyPHL/pXQCJt3EhjjLLAhbJkrQmHt689Jn4iEszEa3XBZaUgXhKG73due/d3zLcRiIJ5eM94/5/foWZom3TSc80SK+rlZX9N3nOcdugZu3RI1PNLJNqctxLu8cclnRPho2rbLi5NvtVOP6f6dLj4rA4Lwkgjxy7gp4Q4/KPWae6AMdRnd0TcObZDVgZfez26BmhaVIurqRmvfn81XWTlGNtxclhluikLyrX/OOl7yUqZpkV3Uy4qRTdBivtfWQ2485Jl5RjQ3bY0Gf+HoM0tAiRJSGVc5aO7n6eavHpl6KMZVhNtVwWt5uh7d66S+WDKLHdJDdtIh2VAwc/1PS+oNXeeaLCKlUCSbKPVFLyf89AzX2L5mI20gS9Bu7p4LxXU6mnG43HN+U9cIGPQvKf36L5diR25EZBwcLWP63279L+WA/L2AfU2oduUkX3ebr7dARoSSO0iSTzSfMcIxWrfv0qWv5fLFnEkeSttEcrH0V7vp0RJWt8i6InD5aXFJlr3TqxqNbSSq8FqPs8d/X1roFeChJhGVySSNSqy+Lxiv+/Wa2pKP1NwrjO6+0B9/f19+i+dFlbOVjxWGqeKtA716dF4TIyBYvFjeW3msX/b2x0CtI8xGMWNUtI59ORjlMBnD0epprKrSvM7Y5rjaLy3dnbotTUSJKVRWWOU5oAqrzy7eV6VikMbmin0zuArd7rzXo5BxG6ue9FrHcVe2ETJ7dDFL2wxJMwEyK/uPzxnn26jbIhRv73KGFDmT3Le4P256XIhuVmb2opLCHoptzly+vQOhpxnNyv7aRvGU/HH97u+oZ6gXZNLtULw16I3WO/RTuEWTKiSRDsdg8ubzdn36GGrOSrFiRz5v3X62GbLM0Y6DDSY+eR5ttWBfYzufqvvdc9R4XXm7pSxcvJA4O3LV+tOOjl4q6jAuUrpE3AGbta5sur9up1V0zc7kviJgDNU8+l88enQV5asJlamrBGTUXBV1AjX1VT6pjjpsGNkrzdn07c4zUqn6nuKdDq6mnvdvmlVbgJB2S8v1JZTz/Q9KBnyxhDiyreyNx/FX69AjX8THf55YMyBbiqbHb++zk/t0elq7Fu0krJiO0PzwU+vo9+mS1doVvWiqq3NRKzLH4Mc9T8yW5IzO1m0ffLjN/cz9ugTqeJE2kv5g/vM5/cZ4D17djpmrpMqFi5p5TO4qNeoN3/THUSZxFCNZEq5GParLbbyXy9LqOlCIyiQI+1LkvMjtWef79A2jT8u4EeClO+1tyVkvL79ZOTGO2TGK9oqRFyu6qvmivQ6Dw90sokGDtjELkGOP8zaLivu9NNN1Dzx2etyvhuNY5/uV+egjT0vKxlKxG4yPOxzXHLjFn3ydJ1NeGT/psS2VCg3cj0jnkx2z0epo0USHa2srqwxtquP8pRjjqI6cVwMpXmTYiosQa5q8HH9egDQ8RGsxCMJVn6sLTeVGPvw1nu+McC1F7v1Rd1djvxyUD0E/EyCyLsj5dw9qbUAHisetnp0O5N0vPqRckZVHHLWL5rsW+99BmprSZO6MTTLV+ZWOdzt8rdd77dE+I3VugMXjtXcoaaxz68X1NgESO7dxuBorDTVFdueplqare5GKmMGOUW7PTI9vXoJ1JwY0bGssXkvOPVTPPQaWk35obV5d4nfJWbzz79uo1pRjJaGcfpNwSeKjmNt+vv1nyP3xhd9zLLttLCIdv+/QCRIAzTGVyPpbjEa7PQ62rpbguuGTbXsHr+Lv16r6XxFVWLpxMyqCrgS8Yxbz+Or+lpTJUMguyN8lZlb2zx27dBX/AIeTF2lnlYzjJy8yWmwt57c9FCC0SL040lfU+jIPMO7JjPOOg1/EadoTlCdgXYNRxdFYP9vbo9LXispRn6Mj6WXorymefX2voHbIxqMZTJV9JiLnOMx5/wCOhhCNXKiIY3oY7ZrH54/v0jVjqsNpVoGAwYcrdxbr8duna0zYsgQ8rvY3ddxKJMqP6vHQZDxG+ox3L/mAl7vmJKX/AHz9+p19EuO+nbVU3mXEC885z0enpVUY1Cu2BPti26c8/fpc5ke5HdaZj9Nl8rz64r+3QBo67Kcqdsa7xDf92Ta19rTPuH8VApHbMqESS5ltja3YBE7YavpmpozlBN1DLJIK2nIyMce5hr7S+HuWWCFuIK24HMstVT7c+gTLS43spW2S7OcHb7FV/fopeIMRhpqTMyQI7XkzXft/TovD6kkuFx3GMU2cylZyr/q9YR25ksjFSM25bQMZatx+XoFafh4mp5rAqIXJPuYrNvTvLN7+Wmotn2ustV9s9RCFRxHyftpd0vdV4fTpE/Cas9u5No+aIm2XqFlJxz6Pt0DJ6gMgkb/JGZdETtLHLz65Q7dBGJv3xuZElcmqV233BKitmOSzp/htAihFdtrn37GLrg/04xGnI4YbcOAd32os23jNcHQJdPUsLjKBwrGsf+2scel1l7dJ1NVk3D/qhyw8stt2DxQvCPZO3Vv5UTj+VL+il3trA/V70vUanikQjElKTSxMRBq753Nf24xkI0tdYDOo/uIR8qIte8j7Hr1HgvEzkUo36xp7rIKAjxyvan1VKIam7UG2VxRkI8RsSloI+mH16PxmvkltjTIglO8o5Nq2XVCcdBGquleobi8AI/u4IqhftdGcdBL4dvZbiSWO28bqPMU1ePf7HVuepHcG6IHrLzDWCntXN+3s9K1NeIViUA4I3V53K0UGee/PQRpb3j1ky8sX/wBLHASo5v8AdXbqtLxQRuekkpLLaBIUxurCGf7Y6ufMjOO5EEzYFnCJf5/Dnno4zj9UC7KF4A5M+rX9PboBhFTLNUMyo4zGWGlv06HWY6kb80iLXlyrxXlyelOMl+zZStLEsvLHa5wORus37+3QRBn5dyxch78xdyf+71x0AwlGUvJNuNx28AFYTsitPOHsdBCMt22SyDKQx5rxzw3aU1h6ax0WN7YsO1Dlq6rmVDlzy3VL1V+WywR02Km9Yea20hWPMDV39/cLOlq4Ij60SVZW3hDsDYW9Y6siJeyLba0xAx7LbRnv9uka+qaeJCwfLu4I+1FVn9x279PhphiiQ48p5arjOEOK9z7dBEtGDW6N3dV39eWq+7/TojUivklZ++EG32buz0c10nT09oEJu3KVDBXMe9ZecOOmylpoyI2mGUS28FNOegTq+NSPlglzI7p5Lat8trWMPJeep8PM2ylGRIcyYiWl2g0Zrj/99TpqsZNEsoBimile9fbpm0wT2in0rf3qL6/foKuj4qcAJzGS3CzdIOfN75OOLOmasG4s5JGNtSyyf82K5us5QejdUbkVGiwdwxundJl3we3r0GlpL9RG2XlYSpb/AHLuWsZrD6dAOlGEdzHeebEXEuQ3Dzt3cC8dnB1nimCG8lvWtm7zYRuRGNFfV64o6dHX1a+gk7sqAFY3Blc+v9c9RpasbGMZOKHsWmI2ir9vXi+gzQ0YscbyJYRldrWZ5b4457+vRxh9SxY3RccPpGqM2B78FVwE/GSi1OMpypbjdIvlH0a4Kf8Ak9SMf+pPk9O64Ab547GToA1dCV+anToGDle4hXK2dHq6jCoRjtW8YItZzRg92uijIiv1yrKZexwLSZvHr0i9NluTdVpG2+Pqc0VZefQ6BviIyTIyEzAopP3Mlusd+aMdFOTTe0H6t15vEZCZPQvqZwti/US4vkjWUxV/eue/Ua8ojTKRtF+xxXFZrF5qsZ6BJ4eO7ezGBZHbaFRppqo/9jovDeKlqr8uSS5BhQRtptHnnHqY6Yxzskk7VwOKz+ODt/z0vxetCLEltjLs7bovbljmN5CWMvQZLTQYEpSZPmbqOPqp9KKxWa/DNGVBEYtcJlFbvFFRHJXHp0tGBGEiSXQRaozUvM8fueKvqEHy/NwyzGeZV6F9nm+gjX8MxtjUJo1tcOKEVSISry99vpnpnhwlFl5SQBeDNVa8W57FdK0NHTyaX+ZJMSmKHYcXQDtMFdOhoTXdqkbWohbDb74+r7lcB0EaEyMdoT2nkNxY9uAz63fZ6mEVUtlCrKqo/kFW88/j1dpRC65qxPprgD8nS9Vsphi8OEH/ADINp3/J0EfwB2BttwO5fbt5cdBreIlBWXBTi2WaKIg2e/ZvnnrNae2hr5je1poTnPb7KufTqYyIm6UaztMjVtUXRnmsfbPQZ8xVY7oBh3YJc3j933MffojTbHaPeNnmU4BuqzXsJ+M09LZQPljdX2qsYjRHnOPz0SUspbc1SX9vMuHP+tdAuGjtsFDLhwvdU7vv/wAdK1dDS1BvBG7EH6bFpuW0VjXe+rGqSf3J3aDdXqXljWO/r26S6MZx3QaMoxgxkrTv7PGPTm77Bn8Pf0RKr6o/ThzVO6M+761Xv1EfEkaxmts7jIkDkaZWRU9Xtj0RreBg6jqbpQVY0WbpYZd/Nig2vEcd+rUYbuGol+VG3PF3YX/p+OgdLSOZC+lmbeKu2NevbodejEZTxZtjbF//ABL/APj0uGhFumC5qeeTDdO2/wA/jrNKNpcvvirwfis4r+/QFHTt3cyfS771V4oy57+nWbfNdrI7JYl4fLj7Pv02eiKFZld1dY7YxnvZ6+vSR2kimVPFXEWqj9g/HPQDo6qxWpRvApfZbsXv6+nD0GluvdGttGZRZNA2FGOexfHSJx1dS5SIXF8lftsC1tJJx98HszxWuaYRnBY7cPlB4jSB3W++Dg6DJzuou6ct23k5pbbjSROX29einOOlErdFI819JYOchFffu9+pdd1RjpP0oXMx9JeMX3wnbpkpsf8AqsWUbkbfq4f21dBjl46Cvqa5N8p8yfLVlZqJG3jvfHfPReM8Zs2x063qUDxEaVJNGfLeeX06fr+IIm6Rd0iRp9a8t0WVahnv1V0Is2Zp7oSlKRNp8u2vLhT1zd9vfoG+C0IxuTJVBlLGw7FFucZemyhX8yUt2MIVXewSvTN+h1PzoVsjqRWP7cUIBTge7Wf9Os3Tu4kSXDKQh9o+vr+OgSfDoRuf0yXMpDf2w5vv2eOrWrrKoxSsXtWKtGK7HKNX69V9fVJSIB5tr5mMto+WViJXl7mbbvk6LT0plFth9e3yva6vD7Yz0GaTRJhkcss7W+EM8vIPLk6zR0SJWm5eVvPr9WZTo/t06elX07njiVX9wHlvt36Wx09RpKX3trJfti8vtXQFPTDyhW7OA3UVbLNN369wrozwmUNjjIMrPbLx1TGmUdPdGd7Sco9/qVcl55c5voo6UtrtNs2907d6H7n93v8A7PQP+UB5e3K3EBb5ctnGa+x1MLlf0x2xC41QJkwbot39qHqvHQ4jt8kdvlfMnq7kxi3l7ep0bqab5fKq7bYU4PpE5/H+3QT8xJUQNqPmZBIObrPNGVK7nWQ8HUycfMvC9jvVvf8A279N2rEI7iLz3lzaZk0cnDzj16UQV3O4sthJKfxIoS6vF+/PQBqTmYhpqvMlKb7pnvflx346ayCoyfNZfB3ugfqoxx0OhqRT+XKUd1EIyaPTAqPCIHR6UUxvZyP3fUi5YV+0GsdsffoA0/CkZKQlGVc1Gm7z3/8Ameh10xv2yzTxg9W8Sp7e/t1E9OQPktl9XLeeKaB96/rx02Edv7dsTBm15wDe6NvK/wBOgVOclNkpBu5qgPTzxy+lcY6zT0UQgETkS2s35RsLcZ9PfDZ6rfPfN9l4PqyOTLx9joWWc4t7gZDgd1yxwGL7HQCQI4pm872MVZdvM36Z++M9D4jw8pNwBl6yUgXzKQAPKAZ73S9NPCxeYbD1vj1cuG+/DjnqZQT6LiepEyyeDOV98R6Cvo+MNI2eSOXEd7tMom7BdL6c89zlvlEaMtdr9tQWLRTePV9+mfMkf9Ss4JHlt5bxKPt36TPwEdzUN7tBN1EDnbFq6vIdvz0EavhdN1DdEuRl5i8Fcg4AoynbHTvma8ny7CDi1t/H2ppPXvz0fzCNDp+RTbbe7v8AiuRUusdDGCHl4SgI5ruY4ap49fToF/wl6aah/wD14EH9ttx9MvWQ0tRpIhHOFuY/dkHHtx/XqY+HgysZP7UV2tYov7Zz6+r0SWbicgMORJHeNRvP/PQK09FcSbRo7BQysLw3XTPB+EoLlKSsqtaKvtdP56zrOgX4LS3QcsbBactyli2/Q9+hj8KjDcmI7pjGuaL5c29+yrZ6Z1nRT9PwrbNk1tvbbVUWc+jXHrjPWamnp0eTteGqtL7ZM9Z1nRCND4eSzbUwqPO0C6L72GfQr36ua0E+pui+KDvg4H393rOs6AdOG+Ed1JIVKxyY/wB/wdH4jU2eYu9xDLxaFhwc8d+s6zoPP8X8R+WxNpJUzdVuzj0xjv8A7dW5LKJGW13F8Y8wdryh3eo6zoLDEibaEIL96fvi+quj4b5kylNm2lte9F3xRx3t6zrOgt6kbQeVrdndj0R9evNjqRnrR0p6cZNJuVfL5rjS99vN93qes6C14jw96pAoZQXf+4MFDd3TV3+OnfwpGgZbpNM78yAtdZ1nQO/hSQrnDh47ifnrzdIjMY7SJHlLtqUjDdjZff09+o6zoC8VrbIy9IG0BruhIcogevd6bsNOm2QtovOQ5qy3L69R1nQO8Ppn9mV9/Ss326peI8QQlpyjEuZtLry8BWOzmvv6vWdZ0D9CUpsdyMZoIg/t3Nf976PU0wi7fKRlGAHGULfev9+es6zoFeD8Q/LLCSxvzW9wrn7vWeG8Q6mnGapnMR8rziniqP79T1nQK0CtXzLIkYFxEDdRjPPLx1b8TopKJufP6YQM0J37X79Z1nQLm5RCqjxi924L7tV/d6GvPshUaBGvXLgQ6zrOg//Z"/>
          <p:cNvSpPr>
            <a:spLocks noChangeAspect="1" noChangeArrowheads="1"/>
          </p:cNvSpPr>
          <p:nvPr/>
        </p:nvSpPr>
        <p:spPr bwMode="auto">
          <a:xfrm>
            <a:off x="327025" y="-781050"/>
            <a:ext cx="2582863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4" name="AutoShape 19" descr="data:image/jpg;base64,/9j/4AAQSkZJRgABAQAAAQABAAD/2wCEAAkGBhMSEBUUEhQWFRUWGBkZFxgYGBweGBogHR0bGxwYHSEcGyYgGhwjGh0bHy8iIygpLCwtHB4xNTAqNSYrLSkBCQoKDAwNFA8PDykYFBgpKSkpKSkpKSkpKSkpKSkpKSkpKSkpKSkpKSkpKSkpKSkpKSkpKSkpKSkpKSkpKSkpKf/AABEIAMUBAAMBIgACEQEDEQH/xAAcAAACAgMBAQAAAAAAAAAAAAACAwEEAAYHBQj/xAA+EAEAAgEDAgQFAgQFAgUEAwABAhEhAxIxAEEEIlFhBRMycYEGQhQjkaEHUrHB0TPhJENicvAVc5LxFoKy/8QAFgEBAQEAAAAAAAAAAAAAAAAAAAEC/8QAFhEBAQEAAAAAAAAAAAAAAAAAAAER/9oADAMBAAIRAxEAPwDe/wCIix3HkJbpSkozlEvMgMtm3Hbp3hvh3ym6/mSInESTV5ZLi+5/r1S0fielM1L3RON0DzXKTE8zADDDbXNvo9P0PBkYO9Jf5ZxCVYI7wvbGSNuKw+qdRpEPASqfyY6cWdpBSgWt5WakZ9M1jvY8HpV5dTUju/YQlukJkM9om128OPzW8Uaa/K3yjK902Eo281FaBFY1GKfar6TqfDZ7ImnFju1L1JSlUwDmMf2jx7379Bf1fEOnudSMb2rLUuJPytbw2mfMocNGXtPh5L5r3EUjZGpV5UkJhJNSlYdzsnR+I8TETSRluZSuo4ObluxdXVGPTv0ewi75SqsRyZEsikfKgtgffl6BM/DsZM9SUkDeu7y8YltjmVBWOWSmelyjqyKhKpxkVKFbqsJ7vmXmrtqsxOq2tKeYaUYxZS3RDUZu2Nx3PrCX+XOfS7HS+OaImnOc/OyhE2XFqn5lbRPPdei+8egzT8DDUY1q73SkHN3cZCq8yXPfHPPVrQntkw3ynKShUYxCRFZCmCSCo/79U9LVlbJvxMVdhHZtIlAYrlui+8rxw/w/hYwixYxjGWAFdxmVdi2W4rABQ9A/VjMk7VCOzDAqsy8snmXDSV6dUp6GtBSoEp1unLVkxjLuRhW2q4FyD9WeqvgfEwlMkaWrGW3ziTuQiMZDusoNsivqidPfE6kfLDTixs+ZAcxgxtZnzG58GLsbeHoLHh9BsmxDUQs3MV3NY3R23jiNNVdWdD474lqkxhqwhpCk5G3C1UHKDaK8mT7V9SWoau+enqyNM/ljUatymaqJglz71XVyPwTTsnHGSTGfFomY0Zz3vl/JAa+v4j5hu2GnJ2xoJbXgWVLS2XRVnPdmjfl8mx2+UZbpFn711HzVRznOXqr/APRgjKLOtFiFKRIvK5PLnPP+nUaXxLSkzJT3TmUx2yblVDAkm+4xc8uA56KtT8RsbdHTACpTnHb9UYguWJGjLFHaZ6DxLo6g/MiQqe2NjUr5lDb552I9uBrqpL4fJ09s/LoSjUt0Iy1+QLIl3alVger0GbEWLDaN6eptfmCLVx3XZTR2o6Iz+CZKx23tWO1CKSbIyuSTvsocHr1U1dSGriMNLWNJuSM46cD6SldoxiKnBtPW+neL8AEJampqTo2kYRjGiX0DEYeZbOcvtis0dJ0icPEau4tAnqXYls6Y2hLdQdzBxQUdb414SNRjGUhj/KnE1PPuSMokiKUFDeB3Roz1bl4iGliUdIP/AC4DKc5H+eJzGF0VwU9H4zwGts26eo6cxoZSNsr7WMd6bRry3t4y3MZamkuydyR3T2gEroZXISGbfLmh5b6KDxHwz50Y3HU0XcalX57F2zZX5QL8hXPTtNYh83fKcovljDdIBjulY13MpG8UD1WfD6xKOyUndP5jslRMUsWUZNA4IbSgzjqzKM9zraeye9pzKCRHAYf5l1d+UpsxXQL8V4rUjIIaZ/MHZqzJu2i6lGvZzKRi7vB0ucJSi6k9WeISju3IW15zbcSu1GV4MdXNfw05XWN2JAM+zUlXaVLdnhozwdVdXV1Iybia0UVlHfGBHaN5ZxV83Dyx4z0DdLwdaUI62rukRSlWM/XHllKXJzjD26ry8Iupv+a6JDLHBGRcmEr3/SISYEs15ucr0tQksoeF04zNrBQnNXc0u7yp5ZSbeXnnq7sm262nHbVXFU77vQebvl2vsBHm+N8NCfll87w8BZTNko/MZN3uFR3F01Ex7dW3Q09OO3VI6mmButyYsuNS3nLuM5fxd0JEyPlnHTrdGzBfaRJHzClSs+2OmEEgvk0l+q5Eouatl3Xisff0Dy5fLIpDREZktkm5ErDTngsip2cUhfTzXG3VgOuO401BOUIJkjtN2c4+3TYeGhtIR3IReNShvNLBwUiX989N3OnphpwWPEYUvOfW9vOe3HHRVLQ1vm0S1FrzShWntaRrskUzF/O4ROs0tGM8xj5fNLUCct0WxxWJbnaPN8dWp6OkfzJu2RZuUuTjze76B9ulPjify9qSgxsk/SSq4bjari2hxXHoE+H8HpVen8vEt0buzbjzYvFVXaun6UDfJG6EZILDO6y8vN1weueq7rzQY6kYy8vzCo+W++aQt3c/97GrCcpSkbflxMcOS/p20tOak17dEUJeAnKUZTIzG2TGEIzxdD2lDbJ8vrXHTp6UdsZ7NMhDdLawd13GwyUrxd3jjp2hqC7iXzJVtJFkOak4aMGV+2L6rw8Zv1mOppwjIKvcu79x7cDfL0D9PO/ZcQaY4zT2LPl7pX7VXQfK0vmSlthLVRJySp2VtMRWjANWX9+k6OilENLShKVyiHfdmUm3dGiiyucBwXNZaQl8vFDDbzV7STla7UVhOilngyUJfLs+abXUgMGziQY3CMlrF1+GjFj5fOyoZ1RPkaoSVUgNnreXqq+GISjOW6DdBpbpK39LFF20djsN9Fpx1Jb3UGEZAEJSTbi05w4cjfrQ9BZ+Tnz1qPY+qOmhgY7dsQxnvfudRreEajHfZklAMTjT5dvauUO19KLK21IlLbL5jTYXyDuRov8A9PsIUzTM6lVliI0YsOMIRalyA3XRB+AiQipCRFyxtaxeSTV5zXd6j+JlGW7A1nTZc39MgbB/a1WXNh0E/E3G0+XEu/JYl91CzbzLjbKs9TDxLTI0cQlRfK1VYyNYvuV3o6A/EaetPbJqJFtgOJYSpeotJ7+tZo/EPiWman/Rl5i5TIS+ZT5VjxmKxtOy/ZRL4Romrv1H+YyFIdpXdbQdubvOXJdoetPUJXv1IRe8WkBoKdwbd2OPNgTHRVbUjvkEHTih3LnIB2y5+hoTblqn3mGnqYuTIGMokY3KarLPzJXGpbsOfp9Gz0dfV7ac/My2ebT8pQCnG0yHfzcZ6nxou0aIyKlKRTTnbE83YfKgV/m6ImOrO2iE5RthXlqvuCp68LfVWfhYQkaepE2yXdPUnE30DULe6XK6xn06twhqKRlqQosCIW48qxe1bsZz7HQxiMmGsRJSIgbfNPO7917Q7HZvoBfD7ojFNiRIjIKjHzEiNPnvjPp6dV4eD1Nd3Nx09OQEJFRZwf8AqNxJSQqt2LjFrB03SmEnVnpz09nlCRFC6tNp5Qury57HTNXXnqSNjGJ+/bulJfS9vbDVWnGLegjQhrTjEZ4sbJqyVxHdtLicNBd/to6D+JluCcJRppY0PA7fltu3nMVaLwZ6g8b82bF0r04jGU5+VvCseUhYZxkMtX0vwny47nT+Z8tp3eWUJrRwl8CKOK9zoqvL4hqgo6TQNbPPV1GbGUgiGTzZ9pXm7DxHzJPy9XU3QclabVhUp8LHLXF/eulR1tHUdvy290WW8GbErbNjOVkbwKtenNFqDKZosNsfrmjUlpDaUboLcUrO7Hr0FrU0ISNpFjtvMPIFWJceB/3Krql4nwjIa15GlOKbZkdsyXEjZtmyvhvNZvo9WHh9DbLdwgfLkFD3kRq85ecvTj5c5f8AVGcFizzEluwxvhlWKPS/sRXlPxL5NIQMMpIGo90kXLi2+Lrjjo9Hws4st0UjID+XUSO0qkVpWmzmucZOWhqRLlultsElH5aZltB8w1RjOFXqs6HzJmpNVuoO1oiO5oCW6muatFsHBQ6ehtQ09xCKxVibGUfqGSbox4pjQU+t9PhoTis9wUAyku2W5ypdDuwSi1XN9P09eBNjKTvqmUohRV7zHmN2Ktqzs30Zqwnbu3RMlcA4tvnvgO1YzYVo+F1JT3yd0hSEoUbI1IqrkSlXcPtVX1Z0/DRGoRfR2yqq4jnNvPr0id152N0rSpe2mq49f6+954aUmJGEnVB882y4+3+gicd+gZ4nxUzTlKDAYCu9sKObwmHK5zx1T0Y+GTzaYUMkt221yEqm/u3Srt9+rctSbINQsyxnGYFlVy3ES7xTT1G+E7LiQMEBMss28W1fGG8+wFPfix2AbIwjTFTncu2VGL9HjoZeF09RuWneL3y2qWtwQRM/cz9+gJ6Yz26uw3Z3MXmmTW3zXx3yLZm7MPHQjEXU03GCM43XJVpWebCs9EI1teBGoynsBZME3BGjZG47kulr8X2mOtskRIJpcs5y8w9tt5W6wtpwVVlH4xoWxdWEErdL52nHc1TnddB0v/6r4dv+foahLG35unVFrhaeG6L/AKHQHCcMam1KikZSkEkOLv6JXSt32cUdUZ+JnLjUjDannlUXaV8wmbWKRbVs3c8UPomlJLPmTtzKJZLJwIBdHPtXHS9bQPpltnGcguiJarMsslJTNPBXQI8Xpas4nyl2yjUdTZc5DusvmEbbEj+c30P8HW2LmMc/9WUtSNFbhbxTG/W/fq3L4dqZ/mbGQrEQlm8ReSNvsNHHTDS1IcQklje4qg74+rvceB/CUjThr1tZRluz56wPagOfNt5wJ1EPC5jKBB0y/LtYvIxpbFs9Tl710zWN+JyX6qIRd2Kj5q42y+3PTdXRhFHzUPorKs3L/NG7+rHRFfwkYL8tmb8XGi5bQaw3KseZez26KcS7Jykx+mRCEtmccmD73yVnPRahEZRNmnJd62Ykq2pLyuLzl9eeh1fi5GSUbQ80hgK/trOR97+3QK098tSTHOGJg+qL5pcNRz3olQ10Hw5luZb2UcbozitSwG1QTN/VJrOW+rMPH6bGoPmI8CFuXabTDQlh0EtGSRjO52jidRinenur3vJ2voJlqMiJp1GuxqDznauTdm+f81oOc8RpEokb05NbhbiW+U1KCigfa+o1teEY7RgQy+atqGEDeMhfanqt4Tx2hGPk1dJnLISkEI5tA3O0b7dw6BnhNONGomrIpiLZLTMLylC2il9q6fraOnFVnOnCCq8m2NZZVha4vPVXdKXm+aF2fNk2ER2pFj5QvO571R0WrrQ0hLhoyvGrqsRnVLJlJwL73TJO/QHGTUDR2xgtsds2TbexuflkRtlZ6Hr0uHg4S2u22LKcJ7riSm1jbnkutyH4Oo0/1L4dl8vS1dKcnJ8vWgodxb8y3gzeDHa58Q8TqaYbNPdJXyXGy+F57+/oX0FHS8Dpamo6rFjOMVlCUlrBEih+36pZtWXHVnU8LCjdEjATzVLE44XCJD81YL6dL0/jmlUXxOt4aGrHzMZa8PLi/pkkidPH9XqvH9QeEi0eK8PsBlTrwRm9l3enI/8AqrGOgueG8JDLKG11balEZR9ooZuTu9a9KzfnHbEIBQcF2HOImbeDN5/D4f8A/IvCwX/xfh1lzJ8RpWUXikMdrOqX/wBe8A6kpHjfCwV3D86Fn+W61Kau8XVffoPdjqaZEnCW3TBIjLDebL9AvJdj6dNkymMYmwlTGY5o9c0rT37nOevH8L+sPC6qGjr6erPzMYGppym0ZoW0o345p47evGTGPljeMAQpXP7Xt6Ha/XoB1ogVrEp0Td23tlYgLLjvxeMX1E5FRTdcsFkWDKrtOCvT70XnqXwUtSK63mUwEaY9u7aXbXt0XhfCxIAcgRumKnd7YrF9BU0fFyOUlunqbtS4xI9riVUrKOb556ua2jGVF3TLaxLC8u71awBT/r0EdYQlDdJSOXbaF0kbCPP976G5MvlkNlBdVbdrtzxyX9/uBHy5+b6dT9sYtpVmGQAc3aXnnrgX6j118Zq6cYxZupO6MHnReLq+3XfyMpt6MtsbajOJ2a8ub+xWe92daF8b/SfhYeMZ6cZE9SLKRbVrKTiV8t+W+iuew+DzI7pyiO7any2/qYn7qzXa66peI1CItF09jrpUvAJujEjGLJVtCsUVWM5se/u9ct8Y/V+eoqz4L4drTh8ygiR3KwffjPmzF4uv61b+Dx1NPxejJIW7mO8dkqhIRpJVeP6PW0fpj4LPU0dEIQUiSKoku2/Mq7mt0STWwbqXHXqfE/gUZS05am8YTuhkfaN8QiAc0f16DaP1l4L+I8Pt1Y6k5acxk6cmEYjRJhzudqBFvL2rPGfjmi6OvOEZylHDFliW14JHZOH7drrruJ4Oero0zYkoiG6Te0N0mckZMpFI8H3zxn/EKEo+LN5S6UHiu8sntd9CK/wb4bp68W56hMkCRhcSPdZLQ5Kujky0LPFfp+cJfyJTl5gjhjJdu5ROc2du3rm7+g/DR1ITsZMZMiIZ+kGmnzbVo5Gnv1uWp8KK+kjZVSajE5Y85iAWXVnv1BqX6Y/xM8T4XU/nydfTxFNW5ThXeMl3Y/yrT7PXbfC6ix+ZG9koiO0RHJIRzF3RO2C/Xr5w+M6NeJ1T0m88/mu/XXv8Nvico/D9AlGVKm8lNsiy24raG1Imexh6qNX/AMQP0zpR1NfV04yjMSUlTbLcbpd3zZ7UeV9TrQY6W6REC1A47tddj/xC0V0dSUrYujJ8sdsFL27qVWJ68d665F8Jf/E6P/3IYq36jt36K7B/h34HT8Po1paSSlEdS9wpctkkC94LFiVmzrbDWlnfqEpSFdOqjGMsH1dy+93x6vWsfpjxXyLKiyIVi6WXmHKvJxffraZ3Yy37qaGLgxbcY8ZLJHqdEab+v/hHh9eGnF092oDp6eoIbW72lS2mnftWWuOuS/CvhUdXUnDUs2RU2lrLcAPdKZOM4/PXfv1D4QlpxlEGUUb8xcVZLgcmZPH7vt1x/wDR2iy+Ka8AVd5QKSuSbcZpG/x36Ebf8W/VEPh/w+MNLTlCcyUNGF/+H22sp7STdbrYyb3T5o65V43xer4pnqaurPUmUDJZScSaLxECPH9DnrYv8StLVJ6bI8sY7RLpXLa92n/nrxv0p8VhCeycjT3LtnKMWPmCMoz3GBCKNlMew2FM1P0rOR/LZLTW8qMtpHcFgxRapEsq8nWx/wCEv6p8R/EvhnWl8j5c5SguTbT/AC1TbJ4qw9Trb/CfpuM9IkaujHcfSrC1GVn7ZbqlKhTzfnqt+j/01s+JaviNzv2yhsxt1FKnaDtGRe0LLr0sjnf6q8F/E/FPEVMjAnAZtoWRCNjKwppuqjydUvHfpZ09GWosqiPeKMiivWvx79+useO+BaMfF68yNy1H6mmVxExflcbhA+muL6839R/B/wCRrM4guk0ctMbJDwRDsH7as46Di2/rcdP9DR1I7tOc4jxvPbuFJnt2KXmutN1CpP3eu9fAvg0tpGTukwiMeNPylTW2yVlESnv36tI5t/h74GWj8c8Ppz5hqSunGISb+1Zrnt19C6etsjuk6cQPNGLfm5QvNbsc89utH+C/AfD6fjo6tQdSOPmJujdJuLxeeccnte9vhxu3cxdqsTF/sjfemikq+iMlp5jJXPBa97bLvt7ce71guKd0X1zIed13Yf3OsBFYy1IGRili+pFtQL/GeolONqXup+irfW416+p/v0BRUduI4tx9P5rac9uq+yU4zjuPNwgnyzhVr26VqKRR0rhp4rdiqCLFOGqKxzddumGiRImzTjE88jdmL2b9f+Pz0URPV8+Xi4zqMUKq6D1uX3oxz14vxE1UhJkklkAUyjmo57jhug4MX16/8DGTct1qYu7fWh/OVK/HRmlqRySihW0UiPKlBwmct3noKuh4E0YJpm/U2hKMpBSlruaxm8P2z1846svNn1OvpXQgz82qWKMhfK1jMYuKjdOBrN89fM/iKFrjNdSjvH6D1fDz8LCQxlK5RoElE/a54E2y3HN84Tr3vFaFwYRIymFO59gZmKXjv1rn6A0NF8PjSMLBluGtn7VvdEjxgRtyX1tSzTabIglRYpdNj9V80evPVAaOkQhndCVJbtZ4C129xSueft1xn/F3wDpeN0yUpSZaEJLKSt7tS+eM9uuzae6U2NRjSNxJRlMO63mK4f8Audcn/wAZ9BPFaKoroHAH/mavp/8AP9eg83/D79V6HgrdeLON7okRUlxaVtpjjnsde18d/wAWdI05Q8Hoy3SKlqasYh24gMsDnk/260n9P/Dpas5VGKYjmBJtuuUYx9ZGfbqx+pPgDpkdSNbVR2lEaaCu2Kv3f65V53gPh+r4ibVqtsl5Vyr3bf79dz/Q/wAMlDR2kkjB8oCSL4tySIka4zd8PXIf0Z43br/LlNiT4pwsbdrfIl478ddq/TuhM03US4NX5tsb4ZFPa8e19WFH+p/hrLwfir3eXQ1nIIrCb+GJYPpKvTr5++DyDxOgpZ83TW+K3HX0H8ZSXhPEQhECOjrRbZWVpy5o25qwv39uvnv4bqENbRm5DU01PYkY6VI+i/g8K0jZPSnIgBLhjZdS24o7plx1enk3Rk4GUtr6d/Nl4TFX/orw/jo7RCe1qt3llIOwOXscXwej0nW7S+SEVzOgY1mKiW1w33srh6qAlDV1JEZEKQXfHMo1n5fmAn2yWGS7euT/AKRhKHxzxZpkiRqagbduPPLCSuKVh7+meutzlHbK9RZ4YyjF5K2WBXPPr+OuVfoNH4742Upalk9R8mJKzkOHk5srHPbora/178K/ifBR3J8ySknYEnN1RwRlVya/FdcL+L/BtTw8qmYb2y7SLqz26+lfH+C3acp1HUlR57y1grFSioPA/U9aH8X+Hx1KutSNC3Hu2ZrPLd8FR5vEHMv09+sNfwiEUnpEiUtKf0NeneLnk70o112X9Ifqbw/jZxnoso6mCemsScUtWT/5kWvqDlbI0HXKv1D+ifl50Hc1ulDNhlw1TgVziktrryP0n8an4TxulqxaqRGdljGXlmJZZtXv6dB9Ez+FbtbexYB5mQ7weVHn24uueg/UJrw0Z/Ijpnlo3wJNMUIo35dypRWe3D7kIz7xIq/U7bQxYeXv2p+73T8UuGjqSZRCkWTsjnHMY81f257X1UfKPxC/nal875enq+in9Ovqjwst2kG81GIFSjbD6fLH9skqOJPYevlr4uV4jW/+5qf/AOnr6b+CeI0vlwYwkEiMpWJCMmJFXlFwZrtjoQep8PkzPLpVG/K4P/dJKc+td/bq9p6kpTybiPPeO5E2ht8oZ9+B5em7F8rOsu3bRg98+vKZrqXw5siRvZGOI6aj7v8Av6fmugWaUWW5olzUhVDi14oF9Sjo5MTsRcMpRPXhP9afa+ei8tVuYhXtR/lzlH+vHS4ktNsZVJpvMruhL/GPs3d9AqENW7+YbSqKNp/6bs4K9c/fBvhublvnTQgpWbC6tkrn+/HS4actU+iKLcbjK8ZbSVFpwdHpsC5Rnu5iEpejxfocKenQRoalyPIrtrNWkaxXoqrLB/p0fFJpxkXXlCy28U5cZo7dL8SS1Iu2ZG62TMDt5uTmOf8A431nh5oyViRgoBG+3EfZPTNdBY0DdKO43Tq3dGsPa9t90arP9evmbx/gJfMlGJdqH54P7113T9ZfqvX0YsPC+H1tRYta21+XDKYotkVdWGYv34rqeF1/8iVnh/Ga6lWR2b9AS2+GmvmNztGRaSXisknGPZz1s0GPLjGQqu7LN8Hc9Trmn+HfxfUhE0NTwtRJX8+/LDvc4v1Pp9+19dK0PCaeZRSW7uVK/RvnntjqlFo6hKiG1O0bq3msYqu2O/PXIv8AGaep/FaBqER+S1tbE3y9eKbK9uupfGPHunoak9k9WMIi7IjOQpFKe9Zs7HXGP1rr+J8b4p1Z6MtMjEhCG18kC0vHKqr7+3UpE/oHwctSWqEN8azX1XVYzjyyc9rHrcPiPwBnF3DKE4EZSrDwxgLmjzZLyX2vrTf0v4/X8HO4Q1JX9RFYyvjDXp2TNddo8NrPitA1J/yyULp5jdXukRDCMaMPfor50+IeDlo6jG24vll35xI/567N+jvjcPG6GjInt1YNakKdhP2201IpiZA3HbOqfrf9KylDfEk6kEiD+6Parrsie1+vWv8A6a8R47wOv83w+nIU2yjIuEzDtkWd0RGyynOSO8eL0SUZaYz1FjI+XGgzFLeCJzm7vGevmrxehqeH1WEsT0Z/3i2fhw/Z67l+lv1Pq+LZRn4Yh8uI1vvcfSgRp21mm7vnrVv1f+moeJkzA05528cW1GdYaPSuhG7/AKZ/htTQ0/EaIO6D5rcNBKMu8JC1tvtZ16vhvDBtJrNR+qwsy3be5y24c1XXC/hfg/H+C1N/h5gW8SjsntOWE6uovNWdq62aH+JPxCID4fS3yCAsUvFmGf8AvS0c9NHTPi3xyHhdKWtqMY6enmbnecVAjKsywFc4x1yb/C3RdXxev4zUNstXVkwktArKcy+TMolhkE79eR8Uj4vxmt/4zUlPaDHTjuI5xQoFtJuyvG7GOifoz4dsYEK0gjYXZFC9ovGeQq89B5n6k/WcvB/G9E1Jroz8PHT1NstsYspSrVw1uELk00vHW3+P+BGpP5h5py820bhIuMrM1ucY4eTrRf8AEz9K6nitaOrKYahEgDW2soFe7LOfz14v6e+IfFvBw+XpBq6cW4xuMyDV3FZE4Y+2HoNx+M+A2Xvg99o1FT722XuH0D3L4l4T4ea3jIaUTyy1IlDwLnLXBeWuOt6/UHxz4t4rSdGR8rTsJHdTsLKcnD+146L9N/o7+HkP/UnuisqQS4oRtK/dY94xzVnQdk0ISkfSNy3eVa2jYFhTYnGftVVPiXwuU46jnawkbdzUGQxQ8qVbbj15zdrT19V0oysuhitfMWsQQxT6/nGetI/W3x34jHdoeG+XCCJvZ/zc2P0m0Wml9eznqo4R4yP8yfpul/q9fUPwT4iR8Ppko3L5cG4xrTm7YA3u5cGc446+fD9E+J5qNerLB/U7Y663/hzqeOjCGj4ifh5aMDbBqX8RBMaZbEixHu3R0XG/6eruL1BFpy3GPeiuMV7PrjpE5xbNkoyuIg5Lqm48Hsp61x0ZQ7pFSo3yL/8AwY/bt2P7nmEGU7hGOUi3z/mOH+3RESiSaQKznnHIq3eeOj1ICXz7q2WV5a/0/PSoyjKNR80cOa7VlTP4f9+hnqahLcDtcsXAF8hSrzd+p0C562ptd0U3NBH6gwDga72v26Z4fRhEjUfMARdpFqqMf8dK0/EgRlKG6ci90SgGi1+7/r051hF3GLNgXaV7WPvgPXv0DHR3XiuyDk96LB59V710EdSIfLioDVFF1lMNi5/C326Ttkyg6cN0KLRsKyeXcYv+vTdFmyLd0IlKx9QzR+7teTn1Og839SeE3aLLLVUCIDcb8ztr7Zy9ae/BSSG1FI9jBgKP215X3r79bxP4dGlmsLrdHlygl9h8pnAl9U4/CdLUViyhEU2sbb7octGO9dRWueE8JtTFO7Pb0xzjOfzXHW9+B1TbH5dQi1uyH/NN4pTryo/CGWYbWEdsYyraJlZN3kf9OOvSPD7YbIyZNVI3BFD1u2PY7djqhWt8Q+YSifRTGNiMnvK4u2gXn0607W+GDqOMxsOb/wDbnmqrJinPW8aUqH5nYuyis9vZq8v9uqWr4HS1fNAjzmQtRAzfvX+o36hqPh/hwqgF1Wb7F+h2wubXs9bd8CY7CojOOMbsGaHCBnqdHwcQ3QIyaxFsI4KYtZa5vk6d4HwhpxYjtmkSpWHvSZD26Cv8Ug68a2EAtv8Ad2PttF7+hnrWtb4ZHv5LrPObLovKgF1i89utzdWbnOyJ9O2rTmVtKV1VhpQ1aWClY23Epx3lhsCxLf7B4f6bhHTmboRROHtlbwf1q+rPxvwy+eUNOrryqX6SSsDVv269o+HQixcDG6tXn+9+nr24vp3zd47oYzjnJiqC3v8AbqDQ9fwmE48rdBTf3rDjhHjpUPh8ZLgQcVyHaP8A8/t1uPivh+kLJMBuuNyussULUM3XYHt0nR+AWjvraeYl+1xYHsVm/wA9MNa3pfDY7ro9C81m9ovpfWweA+F6kBkR5PpWh45rzc5A9Hr0/CeHuW0i/wAviV5kpfrWX8gH26dt2MpF7pSpFAL9Dvd+1r1TXhfH/BTnAkbpGbk/TbQuCMh5ynWseI8ESlvxnc02JS19RgSmrxxml66J4iLmM3yxyFWt9qTLd1z15Gr8LjqqxZ7pXKXlCMr7n+V5xjlwWdTBqcPht0VwVw+U+3pY0+/t17Pw3wqoW04rzLmhu+e39W+evT0/gcY7a26nf9u03OQbuzseg5e1rQ8ToaStTJ9oyJHp5eCLmsBx346Gr0NHTjbUIsTbGfCBWclVdD+etc/U/wAPHUhJl8xfM2fjHoV9uHkevZlCEvNNNkfpaqUdtbruV3Zb3wdHreF0pISkzXzAWoUBfParZevfqjS9XwBgwqVacuL297wYO/t163wKLp6iyHZMz5O/J97e+OBx172h8L04y3EUSsyW+dzjvRVJ6Z9Om6QyN0GZf0sY4S5ebmjMue9cduho3UjI9QsUfTk9VD14ekujBlultjnAVbmvyd64vozxKzY1vqMfp71zcnC1TQd+eslCabvlXM4zYPFF5qm+iF6mtOGnZAtQTj1ZFZU/sX0yfi5EWc4yj60nHZLLQzjHbocRkynNUK5trnNcZ9q6zU1zcO99a3fgvjhvFdvsdAv+KiQ3zjKL5WhugqjnA1x9+h1fPMrTPLaPZpEpDCv9v69FjU2shG/KTTc1e2yvUuuOfZ6zR8TPJOHtGJwNK4uqqm76CY6Egs1LkReV2qvOKLMA9YyCiQYMxivmk1VVk+yVzfPWamvVRlIZSxHT3EaMcLmwpz79WIaEktusVbbV5Md1orPHQJi1tybauNVvVcBdu37nv035mKbd1+YWntnvXbF9vv0u9S62BG+YYknplGOf9zPRaM25Sky24rfW6zmgoCvT1voM1NbSJbH/ANvNxuy4ueW+/QfwxTt0yNpcasS+fQxw+/U0Ryxd3NVclu1Pe/TirOejj4lcA+Ztybaxhzj+megHxEZYSflUiRQSrLEMJ2s4uu9maXhIBZKUhtvcN8YIhm6x+ep1NKIkgWi8N4B7VtX/APV9H8qUkR20GEHGHG1unBzePu9BGrr7aZLN5cZPer5fQPzjodTUlKNxZRk1IygCcX+6ua/v02FbUVmOKfcui+wf246EjI+lgRpIkI3n/wBT7fboEwN7tk/zALL5xb/U9mnq2wbqnFJXmCseyf8AbpeuocguLyffJy4cY6qaXzYRk7RlutXnOM2GNvCX0Fl0pUbpihciSkWsmTsI/wCr6dR4qE0WMgwbY3Qd2VmWw710UJYuRlK2yaDDcS8rjlA6EjIMm5S5JCxaqxp9vLn789BX1dbaURmT1KU0iiNJjPlzYPrTdV1ZnEtNuQzGqWrb3NCdDqa0t091MCJzFiSXkvO7scexfdWp4qUoGyMtzLzGarOJ7sihdF5q756CzqwGF1WLiPb0ln8e7Xr0mfhakO6V13RQzfa4l24zf26Yap9be6vprbdft44GzjP9+phr1JiLNctft5xx2wVanQBp+EikW15yi7ueVLcLjir6zU8Fp3TKUGwqJtDc+UCtvLhO99RCJLz3Kw53VXq0hmq9MdAbkZG+4iFptuqwYJZpv0voAKN7GW2q3MIyr0MUDPnu5/PTNPXhLywGf7YteVxm2tuC3jIfjqTWqpTNsg2yataBlEC2rXzfeuTovmxn5h+ZCjykaBrG2wFzTkeCugHU8CapWoRm3bW4FMF1jm+fudAeEoa2xJoscbWRXm3EsYsCufsdHHxEdJ826MXizgqj6eHc4vNB0RQhGUQjimmEWJbgyPHL/pXQCJt3EhjjLLAhbJkrQmHt689Jn4iEszEa3XBZaUgXhKG73due/d3zLcRiIJ5eM94/5/foWZom3TSc80SK+rlZX9N3nOcdugZu3RI1PNLJNqctxLu8cclnRPho2rbLi5NvtVOP6f6dLj4rA4Lwkgjxy7gp4Q4/KPWae6AMdRnd0TcObZDVgZfez26BmhaVIurqRmvfn81XWTlGNtxclhluikLyrX/OOl7yUqZpkV3Uy4qRTdBivtfWQ2485Jl5RjQ3bY0Gf+HoM0tAiRJSGVc5aO7n6eavHpl6KMZVhNtVwWt5uh7d66S+WDKLHdJDdtIh2VAwc/1PS+oNXeeaLCKlUCSbKPVFLyf89AzX2L5mI20gS9Bu7p4LxXU6mnG43HN+U9cIGPQvKf36L5diR25EZBwcLWP63279L+WA/L2AfU2oduUkX3ebr7dARoSSO0iSTzSfMcIxWrfv0qWv5fLFnEkeSttEcrH0V7vp0RJWt8i6InD5aXFJlr3TqxqNbSSq8FqPs8d/X1roFeChJhGVySSNSqy+Lxiv+/Wa2pKP1NwrjO6+0B9/f19+i+dFlbOVjxWGqeKtA716dF4TIyBYvFjeW3msX/b2x0CtI8xGMWNUtI59ORjlMBnD0epprKrSvM7Y5rjaLy3dnbotTUSJKVRWWOU5oAqrzy7eV6VikMbmin0zuArd7rzXo5BxG6ue9FrHcVe2ETJ7dDFL2wxJMwEyK/uPzxnn26jbIhRv73KGFDmT3Le4P256XIhuVmb2opLCHoptzly+vQOhpxnNyv7aRvGU/HH97u+oZ6gXZNLtULw16I3WO/RTuEWTKiSRDsdg8ubzdn36GGrOSrFiRz5v3X62GbLM0Y6DDSY+eR5ttWBfYzufqvvdc9R4XXm7pSxcvJA4O3LV+tOOjl4q6jAuUrpE3AGbta5sur9up1V0zc7kviJgDNU8+l88enQV5asJlamrBGTUXBV1AjX1VT6pjjpsGNkrzdn07c4zUqn6nuKdDq6mnvdvmlVbgJB2S8v1JZTz/Q9KBnyxhDiyreyNx/FX69AjX8THf55YMyBbiqbHb++zk/t0elq7Fu0krJiO0PzwU+vo9+mS1doVvWiqq3NRKzLH4Mc9T8yW5IzO1m0ffLjN/cz9ugTqeJE2kv5g/vM5/cZ4D17djpmrpMqFi5p5TO4qNeoN3/THUSZxFCNZEq5GParLbbyXy9LqOlCIyiQI+1LkvMjtWef79A2jT8u4EeClO+1tyVkvL79ZOTGO2TGK9oqRFyu6qvmivQ6Dw90sokGDtjELkGOP8zaLivu9NNN1Dzx2etyvhuNY5/uV+egjT0vKxlKxG4yPOxzXHLjFn3ydJ1NeGT/psS2VCg3cj0jnkx2z0epo0USHa2srqwxtquP8pRjjqI6cVwMpXmTYiosQa5q8HH9egDQ8RGsxCMJVn6sLTeVGPvw1nu+McC1F7v1Rd1djvxyUD0E/EyCyLsj5dw9qbUAHisetnp0O5N0vPqRckZVHHLWL5rsW+99BmprSZO6MTTLV+ZWOdzt8rdd77dE+I3VugMXjtXcoaaxz68X1NgESO7dxuBorDTVFdueplqare5GKmMGOUW7PTI9vXoJ1JwY0bGssXkvOPVTPPQaWk35obV5d4nfJWbzz79uo1pRjJaGcfpNwSeKjmNt+vv1nyP3xhd9zLLttLCIdv+/QCRIAzTGVyPpbjEa7PQ62rpbguuGTbXsHr+Lv16r6XxFVWLpxMyqCrgS8Yxbz+Or+lpTJUMguyN8lZlb2zx27dBX/AIeTF2lnlYzjJy8yWmwt57c9FCC0SL040lfU+jIPMO7JjPOOg1/EadoTlCdgXYNRxdFYP9vbo9LXispRn6Mj6WXorymefX2voHbIxqMZTJV9JiLnOMx5/wCOhhCNXKiIY3oY7ZrH54/v0jVjqsNpVoGAwYcrdxbr8duna0zYsgQ8rvY3ddxKJMqP6vHQZDxG+ox3L/mAl7vmJKX/AHz9+p19EuO+nbVU3mXEC885z0enpVUY1Cu2BPti26c8/fpc5ke5HdaZj9Nl8rz64r+3QBo67Kcqdsa7xDf92Ta19rTPuH8VApHbMqESS5ltja3YBE7YavpmpozlBN1DLJIK2nIyMce5hr7S+HuWWCFuIK24HMstVT7c+gTLS43spW2S7OcHb7FV/fopeIMRhpqTMyQI7XkzXft/TovD6kkuFx3GMU2cylZyr/q9YR25ksjFSM25bQMZatx+XoFafh4mp5rAqIXJPuYrNvTvLN7+Wmotn2ustV9s9RCFRxHyftpd0vdV4fTpE/Cas9u5No+aIm2XqFlJxz6Pt0DJ6gMgkb/JGZdETtLHLz65Q7dBGJv3xuZElcmqV233BKitmOSzp/htAihFdtrn37GLrg/04xGnI4YbcOAd32os23jNcHQJdPUsLjKBwrGsf+2scel1l7dJ1NVk3D/qhyw8stt2DxQvCPZO3Vv5UTj+VL+il3trA/V70vUanikQjElKTSxMRBq753Nf24xkI0tdYDOo/uIR8qIte8j7Hr1HgvEzkUo36xp7rIKAjxyvan1VKIam7UG2VxRkI8RsSloI+mH16PxmvkltjTIglO8o5Nq2XVCcdBGquleobi8AI/u4IqhftdGcdBL4dvZbiSWO28bqPMU1ePf7HVuepHcG6IHrLzDWCntXN+3s9K1NeIViUA4I3V53K0UGee/PQRpb3j1ky8sX/wBLHASo5v8AdXbqtLxQRuekkpLLaBIUxurCGf7Y6ufMjOO5EEzYFnCJf5/Dnno4zj9UC7KF4A5M+rX9PboBhFTLNUMyo4zGWGlv06HWY6kb80iLXlyrxXlyelOMl+zZStLEsvLHa5wORus37+3QRBn5dyxch78xdyf+71x0AwlGUvJNuNx28AFYTsitPOHsdBCMt22SyDKQx5rxzw3aU1h6ax0WN7YsO1Dlq6rmVDlzy3VL1V+WywR02Km9Yea20hWPMDV39/cLOlq4Ij60SVZW3hDsDYW9Y6siJeyLba0xAx7LbRnv9uka+qaeJCwfLu4I+1FVn9x279PhphiiQ48p5arjOEOK9z7dBEtGDW6N3dV39eWq+7/TojUivklZ++EG32buz0c10nT09oEJu3KVDBXMe9ZecOOmylpoyI2mGUS28FNOegTq+NSPlglzI7p5Lat8trWMPJeep8PM2ylGRIcyYiWl2g0Zrj/99TpqsZNEsoBimile9fbpm0wT2in0rf3qL6/foKuj4qcAJzGS3CzdIOfN75OOLOmasG4s5JGNtSyyf82K5us5QejdUbkVGiwdwxundJl3we3r0GlpL9RG2XlYSpb/AHLuWsZrD6dAOlGEdzHeebEXEuQ3Dzt3cC8dnB1nimCG8lvWtm7zYRuRGNFfV64o6dHX1a+gk7sqAFY3Blc+v9c9RpasbGMZOKHsWmI2ir9vXi+gzQ0YscbyJYRldrWZ5b4457+vRxh9SxY3RccPpGqM2B78FVwE/GSi1OMpypbjdIvlH0a4Kf8Ak9SMf+pPk9O64Ab547GToA1dCV+anToGDle4hXK2dHq6jCoRjtW8YItZzRg92uijIiv1yrKZexwLSZvHr0i9NluTdVpG2+Pqc0VZefQ6BviIyTIyEzAopP3Mlusd+aMdFOTTe0H6t15vEZCZPQvqZwti/US4vkjWUxV/eue/Ua8ojTKRtF+xxXFZrF5qsZ6BJ4eO7ezGBZHbaFRppqo/9jovDeKlqr8uSS5BhQRtptHnnHqY6Yxzskk7VwOKz+ODt/z0vxetCLEltjLs7bovbljmN5CWMvQZLTQYEpSZPmbqOPqp9KKxWa/DNGVBEYtcJlFbvFFRHJXHp0tGBGEiSXQRaozUvM8fueKvqEHy/NwyzGeZV6F9nm+gjX8MxtjUJo1tcOKEVSISry99vpnpnhwlFl5SQBeDNVa8W57FdK0NHTyaX+ZJMSmKHYcXQDtMFdOhoTXdqkbWohbDb74+r7lcB0EaEyMdoT2nkNxY9uAz63fZ6mEVUtlCrKqo/kFW88/j1dpRC65qxPprgD8nS9Vsphi8OEH/ADINp3/J0EfwB2BttwO5fbt5cdBreIlBWXBTi2WaKIg2e/ZvnnrNae2hr5je1poTnPb7KufTqYyIm6UaztMjVtUXRnmsfbPQZ8xVY7oBh3YJc3j933MffojTbHaPeNnmU4BuqzXsJ+M09LZQPljdX2qsYjRHnOPz0SUspbc1SX9vMuHP+tdAuGjtsFDLhwvdU7vv/wAdK1dDS1BvBG7EH6bFpuW0VjXe+rGqSf3J3aDdXqXljWO/r26S6MZx3QaMoxgxkrTv7PGPTm77Bn8Pf0RKr6o/ThzVO6M+761Xv1EfEkaxmts7jIkDkaZWRU9Xtj0RreBg6jqbpQVY0WbpYZd/Nig2vEcd+rUYbuGol+VG3PF3YX/p+OgdLSOZC+lmbeKu2NevbodejEZTxZtjbF//ABL/APj0uGhFumC5qeeTDdO2/wA/jrNKNpcvvirwfis4r+/QFHTt3cyfS771V4oy57+nWbfNdrI7JYl4fLj7Pv02eiKFZld1dY7YxnvZ6+vSR2kimVPFXEWqj9g/HPQDo6qxWpRvApfZbsXv6+nD0GluvdGttGZRZNA2FGOexfHSJx1dS5SIXF8lftsC1tJJx98HszxWuaYRnBY7cPlB4jSB3W++Dg6DJzuou6ct23k5pbbjSROX29einOOlErdFI819JYOchFffu9+pdd1RjpP0oXMx9JeMX3wnbpkpsf8AqsWUbkbfq4f21dBjl46Cvqa5N8p8yfLVlZqJG3jvfHfPReM8Zs2x063qUDxEaVJNGfLeeX06fr+IIm6Rd0iRp9a8t0WVahnv1V0Is2Zp7oSlKRNp8u2vLhT1zd9vfoG+C0IxuTJVBlLGw7FFucZemyhX8yUt2MIVXewSvTN+h1PzoVsjqRWP7cUIBTge7Wf9Os3Tu4kSXDKQh9o+vr+OgSfDoRuf0yXMpDf2w5vv2eOrWrrKoxSsXtWKtGK7HKNX69V9fVJSIB5tr5mMto+WViJXl7mbbvk6LT0plFth9e3yva6vD7Yz0GaTRJhkcss7W+EM8vIPLk6zR0SJWm5eVvPr9WZTo/t06elX07njiVX9wHlvt36Wx09RpKX3trJfti8vtXQFPTDyhW7OA3UVbLNN369wrozwmUNjjIMrPbLx1TGmUdPdGd7Sco9/qVcl55c5voo6UtrtNs2907d6H7n93v8A7PQP+UB5e3K3EBb5ctnGa+x1MLlf0x2xC41QJkwbot39qHqvHQ4jt8kdvlfMnq7kxi3l7ep0bqab5fKq7bYU4PpE5/H+3QT8xJUQNqPmZBIObrPNGVK7nWQ8HUycfMvC9jvVvf8A279N2rEI7iLz3lzaZk0cnDzj16UQV3O4sthJKfxIoS6vF+/PQBqTmYhpqvMlKb7pnvflx346ayCoyfNZfB3ugfqoxx0OhqRT+XKUd1EIyaPTAqPCIHR6UUxvZyP3fUi5YV+0GsdsffoA0/CkZKQlGVc1Gm7z3/8Ameh10xv2yzTxg9W8Sp7e/t1E9OQPktl9XLeeKaB96/rx02Edv7dsTBm15wDe6NvK/wBOgVOclNkpBu5qgPTzxy+lcY6zT0UQgETkS2s35RsLcZ9PfDZ6rfPfN9l4PqyOTLx9joWWc4t7gZDgd1yxwGL7HQCQI4pm872MVZdvM36Z++M9D4jw8pNwBl6yUgXzKQAPKAZ73S9NPCxeYbD1vj1cuG+/DjnqZQT6LiepEyyeDOV98R6Cvo+MNI2eSOXEd7tMom7BdL6c89zlvlEaMtdr9tQWLRTePV9+mfMkf9Ss4JHlt5bxKPt36TPwEdzUN7tBN1EDnbFq6vIdvz0EavhdN1DdEuRl5i8Fcg4AoynbHTvma8ny7CDi1t/H2ppPXvz0fzCNDp+RTbbe7v8AiuRUusdDGCHl4SgI5ruY4ap49fToF/wl6aah/wD14EH9ttx9MvWQ0tRpIhHOFuY/dkHHtx/XqY+HgysZP7UV2tYov7Zz6+r0SWbicgMORJHeNRvP/PQK09FcSbRo7BQysLw3XTPB+EoLlKSsqtaKvtdP56zrOgX4LS3QcsbBactyli2/Q9+hj8KjDcmI7pjGuaL5c29+yrZ6Z1nRT9PwrbNk1tvbbVUWc+jXHrjPWamnp0eTteGqtL7ZM9Z1nRCND4eSzbUwqPO0C6L72GfQr36ua0E+pui+KDvg4H393rOs6AdOG+Ed1JIVKxyY/wB/wdH4jU2eYu9xDLxaFhwc8d+s6zoPP8X8R+WxNpJUzdVuzj0xjv8A7dW5LKJGW13F8Y8wdryh3eo6zoLDEibaEIL96fvi+quj4b5kylNm2lte9F3xRx3t6zrOgt6kbQeVrdndj0R9evNjqRnrR0p6cZNJuVfL5rjS99vN93qes6C14jw96pAoZQXf+4MFDd3TV3+OnfwpGgZbpNM78yAtdZ1nQO/hSQrnDh47ifnrzdIjMY7SJHlLtqUjDdjZff09+o6zoC8VrbIy9IG0BruhIcogevd6bsNOm2QtovOQ5qy3L69R1nQO8Ppn9mV9/Ss326peI8QQlpyjEuZtLry8BWOzmvv6vWdZ0D9CUpsdyMZoIg/t3Nf976PU0wi7fKRlGAHGULfev9+es6zoFeD8Q/LLCSxvzW9wrn7vWeG8Q6mnGapnMR8rziniqP79T1nQK0CtXzLIkYFxEDdRjPPLx1b8TopKJufP6YQM0J37X79Z1nQLm5RCqjxi924L7tV/d6GvPshUaBGvXLgQ6zrOg//Z"/>
          <p:cNvSpPr>
            <a:spLocks noChangeAspect="1" noChangeArrowheads="1"/>
          </p:cNvSpPr>
          <p:nvPr/>
        </p:nvSpPr>
        <p:spPr bwMode="auto">
          <a:xfrm>
            <a:off x="488950" y="-620713"/>
            <a:ext cx="2582863" cy="196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5" name="矩形 42"/>
          <p:cNvSpPr>
            <a:spLocks noChangeArrowheads="1"/>
          </p:cNvSpPr>
          <p:nvPr/>
        </p:nvSpPr>
        <p:spPr bwMode="auto">
          <a:xfrm>
            <a:off x="7932738" y="1885950"/>
            <a:ext cx="739775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部</a:t>
            </a:r>
          </a:p>
        </p:txBody>
      </p:sp>
      <p:pic>
        <p:nvPicPr>
          <p:cNvPr id="6166" name="直接连接符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2578100"/>
            <a:ext cx="298450" cy="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67" name="矩形 47"/>
          <p:cNvSpPr>
            <a:spLocks noChangeArrowheads="1"/>
          </p:cNvSpPr>
          <p:nvPr/>
        </p:nvSpPr>
        <p:spPr bwMode="auto">
          <a:xfrm>
            <a:off x="788988" y="2457450"/>
            <a:ext cx="928687" cy="481013"/>
          </a:xfrm>
          <a:prstGeom prst="rect">
            <a:avLst/>
          </a:prstGeom>
          <a:solidFill>
            <a:srgbClr val="93C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Franklin Gothic Medium" pitchFamily="34" charset="0"/>
              <a:ea typeface="微软雅黑" pitchFamily="34" charset="-122"/>
            </a:endParaRPr>
          </a:p>
        </p:txBody>
      </p:sp>
      <p:sp>
        <p:nvSpPr>
          <p:cNvPr id="6168" name="矩形 62"/>
          <p:cNvSpPr>
            <a:spLocks noChangeArrowheads="1"/>
          </p:cNvSpPr>
          <p:nvPr/>
        </p:nvSpPr>
        <p:spPr bwMode="auto">
          <a:xfrm>
            <a:off x="788988" y="3243263"/>
            <a:ext cx="928687" cy="481012"/>
          </a:xfrm>
          <a:prstGeom prst="rect">
            <a:avLst/>
          </a:prstGeom>
          <a:solidFill>
            <a:srgbClr val="93C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Franklin Gothic Medium" pitchFamily="34" charset="0"/>
              <a:ea typeface="微软雅黑" pitchFamily="34" charset="-122"/>
            </a:endParaRPr>
          </a:p>
        </p:txBody>
      </p:sp>
      <p:sp>
        <p:nvSpPr>
          <p:cNvPr id="6169" name="矩形 63"/>
          <p:cNvSpPr>
            <a:spLocks noChangeArrowheads="1"/>
          </p:cNvSpPr>
          <p:nvPr/>
        </p:nvSpPr>
        <p:spPr bwMode="auto">
          <a:xfrm>
            <a:off x="788988" y="4029075"/>
            <a:ext cx="928687" cy="481013"/>
          </a:xfrm>
          <a:prstGeom prst="rect">
            <a:avLst/>
          </a:prstGeom>
          <a:solidFill>
            <a:srgbClr val="93C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Franklin Gothic Medium" pitchFamily="34" charset="0"/>
              <a:ea typeface="微软雅黑" pitchFamily="34" charset="-122"/>
            </a:endParaRPr>
          </a:p>
        </p:txBody>
      </p:sp>
      <p:sp>
        <p:nvSpPr>
          <p:cNvPr id="6170" name="矩形 64"/>
          <p:cNvSpPr>
            <a:spLocks noChangeArrowheads="1"/>
          </p:cNvSpPr>
          <p:nvPr/>
        </p:nvSpPr>
        <p:spPr bwMode="auto">
          <a:xfrm>
            <a:off x="788988" y="4814888"/>
            <a:ext cx="928687" cy="481012"/>
          </a:xfrm>
          <a:prstGeom prst="rect">
            <a:avLst/>
          </a:prstGeom>
          <a:solidFill>
            <a:srgbClr val="93C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Franklin Gothic Medium" pitchFamily="34" charset="0"/>
              <a:ea typeface="微软雅黑" pitchFamily="34" charset="-122"/>
            </a:endParaRPr>
          </a:p>
        </p:txBody>
      </p:sp>
      <p:sp>
        <p:nvSpPr>
          <p:cNvPr id="6171" name="矩形 65"/>
          <p:cNvSpPr>
            <a:spLocks noChangeArrowheads="1"/>
          </p:cNvSpPr>
          <p:nvPr/>
        </p:nvSpPr>
        <p:spPr bwMode="auto">
          <a:xfrm>
            <a:off x="788988" y="2386013"/>
            <a:ext cx="85725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endParaRPr lang="zh-CN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72" name="矩形 76"/>
          <p:cNvSpPr>
            <a:spLocks noChangeArrowheads="1"/>
          </p:cNvSpPr>
          <p:nvPr/>
        </p:nvSpPr>
        <p:spPr bwMode="auto">
          <a:xfrm>
            <a:off x="2717800" y="2886075"/>
            <a:ext cx="785813" cy="428625"/>
          </a:xfrm>
          <a:prstGeom prst="rect">
            <a:avLst/>
          </a:prstGeom>
          <a:solidFill>
            <a:srgbClr val="E6B9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Franklin Gothic Medium" pitchFamily="34" charset="0"/>
              <a:ea typeface="微软雅黑" pitchFamily="34" charset="-122"/>
            </a:endParaRPr>
          </a:p>
        </p:txBody>
      </p:sp>
      <p:sp>
        <p:nvSpPr>
          <p:cNvPr id="6173" name="矩形 78"/>
          <p:cNvSpPr>
            <a:spLocks noChangeArrowheads="1"/>
          </p:cNvSpPr>
          <p:nvPr/>
        </p:nvSpPr>
        <p:spPr bwMode="auto">
          <a:xfrm>
            <a:off x="2717800" y="3957638"/>
            <a:ext cx="785813" cy="428625"/>
          </a:xfrm>
          <a:prstGeom prst="rect">
            <a:avLst/>
          </a:prstGeom>
          <a:solidFill>
            <a:srgbClr val="E6B9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Franklin Gothic Medium" pitchFamily="34" charset="0"/>
              <a:ea typeface="微软雅黑" pitchFamily="34" charset="-122"/>
            </a:endParaRPr>
          </a:p>
        </p:txBody>
      </p:sp>
      <p:cxnSp>
        <p:nvCxnSpPr>
          <p:cNvPr id="6174" name="直接连接符 81"/>
          <p:cNvCxnSpPr>
            <a:cxnSpLocks noChangeShapeType="1"/>
          </p:cNvCxnSpPr>
          <p:nvPr/>
        </p:nvCxnSpPr>
        <p:spPr bwMode="auto">
          <a:xfrm>
            <a:off x="4289425" y="2386013"/>
            <a:ext cx="0" cy="265112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75" name="直接连接符 82"/>
          <p:cNvCxnSpPr>
            <a:cxnSpLocks noChangeShapeType="1"/>
          </p:cNvCxnSpPr>
          <p:nvPr/>
        </p:nvCxnSpPr>
        <p:spPr bwMode="auto">
          <a:xfrm>
            <a:off x="4289425" y="2957513"/>
            <a:ext cx="285750" cy="1587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76" name="矩形 83"/>
          <p:cNvSpPr>
            <a:spLocks noChangeArrowheads="1"/>
          </p:cNvSpPr>
          <p:nvPr/>
        </p:nvSpPr>
        <p:spPr bwMode="auto">
          <a:xfrm>
            <a:off x="4575175" y="2743200"/>
            <a:ext cx="928688" cy="428625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Franklin Gothic Medium" pitchFamily="34" charset="0"/>
              <a:ea typeface="微软雅黑" pitchFamily="34" charset="-122"/>
            </a:endParaRPr>
          </a:p>
        </p:txBody>
      </p:sp>
      <p:cxnSp>
        <p:nvCxnSpPr>
          <p:cNvPr id="6177" name="直接连接符 85"/>
          <p:cNvCxnSpPr>
            <a:cxnSpLocks noChangeShapeType="1"/>
          </p:cNvCxnSpPr>
          <p:nvPr/>
        </p:nvCxnSpPr>
        <p:spPr bwMode="auto">
          <a:xfrm>
            <a:off x="4289425" y="2671763"/>
            <a:ext cx="0" cy="265112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78" name="直接连接符 87"/>
          <p:cNvCxnSpPr>
            <a:cxnSpLocks noChangeShapeType="1"/>
          </p:cNvCxnSpPr>
          <p:nvPr/>
        </p:nvCxnSpPr>
        <p:spPr bwMode="auto">
          <a:xfrm>
            <a:off x="4289425" y="2886075"/>
            <a:ext cx="0" cy="265113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79" name="直接连接符 89"/>
          <p:cNvCxnSpPr>
            <a:cxnSpLocks noChangeShapeType="1"/>
          </p:cNvCxnSpPr>
          <p:nvPr/>
        </p:nvCxnSpPr>
        <p:spPr bwMode="auto">
          <a:xfrm>
            <a:off x="4289425" y="3100388"/>
            <a:ext cx="0" cy="265112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80" name="直接连接符 93"/>
          <p:cNvCxnSpPr>
            <a:cxnSpLocks noChangeShapeType="1"/>
          </p:cNvCxnSpPr>
          <p:nvPr/>
        </p:nvCxnSpPr>
        <p:spPr bwMode="auto">
          <a:xfrm>
            <a:off x="4289425" y="3314700"/>
            <a:ext cx="0" cy="265113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81" name="直接连接符 94"/>
          <p:cNvCxnSpPr>
            <a:cxnSpLocks noChangeShapeType="1"/>
          </p:cNvCxnSpPr>
          <p:nvPr/>
        </p:nvCxnSpPr>
        <p:spPr bwMode="auto">
          <a:xfrm>
            <a:off x="4289425" y="3529013"/>
            <a:ext cx="0" cy="265112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82" name="直接连接符 95"/>
          <p:cNvCxnSpPr>
            <a:cxnSpLocks noChangeShapeType="1"/>
          </p:cNvCxnSpPr>
          <p:nvPr/>
        </p:nvCxnSpPr>
        <p:spPr bwMode="auto">
          <a:xfrm>
            <a:off x="4289425" y="3743325"/>
            <a:ext cx="0" cy="265113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83" name="直接连接符 96"/>
          <p:cNvCxnSpPr>
            <a:cxnSpLocks noChangeShapeType="1"/>
          </p:cNvCxnSpPr>
          <p:nvPr/>
        </p:nvCxnSpPr>
        <p:spPr bwMode="auto">
          <a:xfrm>
            <a:off x="4289425" y="3957638"/>
            <a:ext cx="0" cy="265112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84" name="直接连接符 97"/>
          <p:cNvCxnSpPr>
            <a:cxnSpLocks noChangeShapeType="1"/>
          </p:cNvCxnSpPr>
          <p:nvPr/>
        </p:nvCxnSpPr>
        <p:spPr bwMode="auto">
          <a:xfrm>
            <a:off x="4289425" y="4243388"/>
            <a:ext cx="0" cy="265112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85" name="直接连接符 98"/>
          <p:cNvCxnSpPr>
            <a:cxnSpLocks noChangeShapeType="1"/>
          </p:cNvCxnSpPr>
          <p:nvPr/>
        </p:nvCxnSpPr>
        <p:spPr bwMode="auto">
          <a:xfrm>
            <a:off x="4289425" y="4457700"/>
            <a:ext cx="0" cy="265113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86" name="直接连接符 99"/>
          <p:cNvCxnSpPr>
            <a:cxnSpLocks noChangeShapeType="1"/>
          </p:cNvCxnSpPr>
          <p:nvPr/>
        </p:nvCxnSpPr>
        <p:spPr bwMode="auto">
          <a:xfrm>
            <a:off x="4289425" y="4672013"/>
            <a:ext cx="0" cy="265112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87" name="直接连接符 100"/>
          <p:cNvCxnSpPr>
            <a:cxnSpLocks noChangeShapeType="1"/>
          </p:cNvCxnSpPr>
          <p:nvPr/>
        </p:nvCxnSpPr>
        <p:spPr bwMode="auto">
          <a:xfrm>
            <a:off x="4289425" y="4957763"/>
            <a:ext cx="0" cy="265112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88" name="直接连接符 101"/>
          <p:cNvCxnSpPr>
            <a:cxnSpLocks noChangeShapeType="1"/>
          </p:cNvCxnSpPr>
          <p:nvPr/>
        </p:nvCxnSpPr>
        <p:spPr bwMode="auto">
          <a:xfrm>
            <a:off x="4289425" y="5243513"/>
            <a:ext cx="285750" cy="1587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89" name="矩形 102"/>
          <p:cNvSpPr>
            <a:spLocks noChangeArrowheads="1"/>
          </p:cNvSpPr>
          <p:nvPr/>
        </p:nvSpPr>
        <p:spPr bwMode="auto">
          <a:xfrm>
            <a:off x="4575175" y="5029200"/>
            <a:ext cx="928688" cy="428625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Franklin Gothic Medium" pitchFamily="34" charset="0"/>
              <a:ea typeface="微软雅黑" pitchFamily="34" charset="-122"/>
            </a:endParaRPr>
          </a:p>
        </p:txBody>
      </p:sp>
      <p:cxnSp>
        <p:nvCxnSpPr>
          <p:cNvPr id="6190" name="直接连接符 104"/>
          <p:cNvCxnSpPr>
            <a:cxnSpLocks noChangeShapeType="1"/>
          </p:cNvCxnSpPr>
          <p:nvPr/>
        </p:nvCxnSpPr>
        <p:spPr bwMode="auto">
          <a:xfrm>
            <a:off x="5003800" y="3171825"/>
            <a:ext cx="0" cy="265113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191" name="矩形 10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188" y="3694113"/>
            <a:ext cx="457200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192" name="直接连接符 106"/>
          <p:cNvCxnSpPr>
            <a:cxnSpLocks noChangeShapeType="1"/>
          </p:cNvCxnSpPr>
          <p:nvPr/>
        </p:nvCxnSpPr>
        <p:spPr bwMode="auto">
          <a:xfrm>
            <a:off x="4860925" y="3457575"/>
            <a:ext cx="285750" cy="1588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93" name="直接连接符 108"/>
          <p:cNvCxnSpPr>
            <a:cxnSpLocks noChangeShapeType="1"/>
          </p:cNvCxnSpPr>
          <p:nvPr/>
        </p:nvCxnSpPr>
        <p:spPr bwMode="auto">
          <a:xfrm>
            <a:off x="4646613" y="3457575"/>
            <a:ext cx="285750" cy="1588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94" name="直接连接符 109"/>
          <p:cNvCxnSpPr>
            <a:cxnSpLocks noChangeShapeType="1"/>
          </p:cNvCxnSpPr>
          <p:nvPr/>
        </p:nvCxnSpPr>
        <p:spPr bwMode="auto">
          <a:xfrm>
            <a:off x="5146675" y="3457575"/>
            <a:ext cx="285750" cy="1588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95" name="直接连接符 110"/>
          <p:cNvCxnSpPr>
            <a:cxnSpLocks noChangeShapeType="1"/>
          </p:cNvCxnSpPr>
          <p:nvPr/>
        </p:nvCxnSpPr>
        <p:spPr bwMode="auto">
          <a:xfrm>
            <a:off x="4646613" y="3457575"/>
            <a:ext cx="0" cy="265113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96" name="直接连接符 111"/>
          <p:cNvCxnSpPr>
            <a:cxnSpLocks noChangeShapeType="1"/>
          </p:cNvCxnSpPr>
          <p:nvPr/>
        </p:nvCxnSpPr>
        <p:spPr bwMode="auto">
          <a:xfrm>
            <a:off x="5432425" y="3457575"/>
            <a:ext cx="0" cy="265113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197" name="矩形 11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763" y="3694113"/>
            <a:ext cx="463550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98" name="矩形 113"/>
          <p:cNvSpPr>
            <a:spLocks noChangeArrowheads="1"/>
          </p:cNvSpPr>
          <p:nvPr/>
        </p:nvSpPr>
        <p:spPr bwMode="auto">
          <a:xfrm>
            <a:off x="4432300" y="3743325"/>
            <a:ext cx="4286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</a:p>
        </p:txBody>
      </p:sp>
      <p:cxnSp>
        <p:nvCxnSpPr>
          <p:cNvPr id="6199" name="直接连接符 116"/>
          <p:cNvCxnSpPr>
            <a:cxnSpLocks noChangeShapeType="1"/>
          </p:cNvCxnSpPr>
          <p:nvPr/>
        </p:nvCxnSpPr>
        <p:spPr bwMode="auto">
          <a:xfrm>
            <a:off x="6218238" y="3529013"/>
            <a:ext cx="285750" cy="1587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00" name="直接连接符 118"/>
          <p:cNvCxnSpPr>
            <a:cxnSpLocks noChangeShapeType="1"/>
          </p:cNvCxnSpPr>
          <p:nvPr/>
        </p:nvCxnSpPr>
        <p:spPr bwMode="auto">
          <a:xfrm rot="5400000">
            <a:off x="5933282" y="3671094"/>
            <a:ext cx="1143000" cy="1587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01" name="直接连接符 119"/>
          <p:cNvCxnSpPr>
            <a:cxnSpLocks noChangeShapeType="1"/>
          </p:cNvCxnSpPr>
          <p:nvPr/>
        </p:nvCxnSpPr>
        <p:spPr bwMode="auto">
          <a:xfrm rot="5400000">
            <a:off x="5647532" y="2956719"/>
            <a:ext cx="1143000" cy="1587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02" name="直接连接符 120"/>
          <p:cNvCxnSpPr>
            <a:cxnSpLocks noChangeShapeType="1"/>
          </p:cNvCxnSpPr>
          <p:nvPr/>
        </p:nvCxnSpPr>
        <p:spPr bwMode="auto">
          <a:xfrm>
            <a:off x="6503988" y="3100388"/>
            <a:ext cx="285750" cy="1587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03" name="直接连接符 121"/>
          <p:cNvCxnSpPr>
            <a:cxnSpLocks noChangeShapeType="1"/>
          </p:cNvCxnSpPr>
          <p:nvPr/>
        </p:nvCxnSpPr>
        <p:spPr bwMode="auto">
          <a:xfrm>
            <a:off x="6503988" y="4243388"/>
            <a:ext cx="285750" cy="1587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204" name="矩形 122"/>
          <p:cNvSpPr>
            <a:spLocks noChangeArrowheads="1"/>
          </p:cNvSpPr>
          <p:nvPr/>
        </p:nvSpPr>
        <p:spPr bwMode="auto">
          <a:xfrm>
            <a:off x="6789738" y="2814638"/>
            <a:ext cx="785812" cy="500062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Franklin Gothic Medium" pitchFamily="34" charset="0"/>
              <a:ea typeface="微软雅黑" pitchFamily="34" charset="-122"/>
            </a:endParaRPr>
          </a:p>
        </p:txBody>
      </p:sp>
      <p:sp>
        <p:nvSpPr>
          <p:cNvPr id="6205" name="矩形 125"/>
          <p:cNvSpPr>
            <a:spLocks noChangeArrowheads="1"/>
          </p:cNvSpPr>
          <p:nvPr/>
        </p:nvSpPr>
        <p:spPr bwMode="auto">
          <a:xfrm>
            <a:off x="6789738" y="3957638"/>
            <a:ext cx="785812" cy="500062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Franklin Gothic Medium" pitchFamily="34" charset="0"/>
              <a:ea typeface="微软雅黑" pitchFamily="34" charset="-122"/>
            </a:endParaRPr>
          </a:p>
        </p:txBody>
      </p:sp>
      <p:cxnSp>
        <p:nvCxnSpPr>
          <p:cNvPr id="6206" name="直接连接符 127"/>
          <p:cNvCxnSpPr>
            <a:cxnSpLocks noChangeShapeType="1"/>
          </p:cNvCxnSpPr>
          <p:nvPr/>
        </p:nvCxnSpPr>
        <p:spPr bwMode="auto">
          <a:xfrm rot="5400000">
            <a:off x="7504907" y="2956719"/>
            <a:ext cx="1143000" cy="1587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07" name="直接连接符 128"/>
          <p:cNvCxnSpPr>
            <a:cxnSpLocks noChangeShapeType="1"/>
          </p:cNvCxnSpPr>
          <p:nvPr/>
        </p:nvCxnSpPr>
        <p:spPr bwMode="auto">
          <a:xfrm>
            <a:off x="8075613" y="3529013"/>
            <a:ext cx="285750" cy="1587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08" name="直接连接符 129"/>
          <p:cNvCxnSpPr>
            <a:cxnSpLocks noChangeShapeType="1"/>
          </p:cNvCxnSpPr>
          <p:nvPr/>
        </p:nvCxnSpPr>
        <p:spPr bwMode="auto">
          <a:xfrm rot="5400000">
            <a:off x="7147719" y="4385469"/>
            <a:ext cx="2428875" cy="1587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09" name="直接连接符 130"/>
          <p:cNvCxnSpPr>
            <a:cxnSpLocks noChangeShapeType="1"/>
          </p:cNvCxnSpPr>
          <p:nvPr/>
        </p:nvCxnSpPr>
        <p:spPr bwMode="auto">
          <a:xfrm>
            <a:off x="8361363" y="3171825"/>
            <a:ext cx="285750" cy="1588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10" name="直接连接符 132"/>
          <p:cNvCxnSpPr>
            <a:cxnSpLocks noChangeShapeType="1"/>
          </p:cNvCxnSpPr>
          <p:nvPr/>
        </p:nvCxnSpPr>
        <p:spPr bwMode="auto">
          <a:xfrm>
            <a:off x="8361363" y="5600700"/>
            <a:ext cx="285750" cy="1588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211" name="矩形 134"/>
          <p:cNvSpPr>
            <a:spLocks noChangeArrowheads="1"/>
          </p:cNvSpPr>
          <p:nvPr/>
        </p:nvSpPr>
        <p:spPr bwMode="auto">
          <a:xfrm>
            <a:off x="8647113" y="2957513"/>
            <a:ext cx="788987" cy="481012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Franklin Gothic Medium" pitchFamily="34" charset="0"/>
              <a:ea typeface="微软雅黑" pitchFamily="34" charset="-122"/>
            </a:endParaRPr>
          </a:p>
        </p:txBody>
      </p:sp>
      <p:sp>
        <p:nvSpPr>
          <p:cNvPr id="6212" name="矩形 136"/>
          <p:cNvSpPr>
            <a:spLocks noChangeArrowheads="1"/>
          </p:cNvSpPr>
          <p:nvPr/>
        </p:nvSpPr>
        <p:spPr bwMode="auto">
          <a:xfrm>
            <a:off x="8647113" y="5314950"/>
            <a:ext cx="788987" cy="481013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Franklin Gothic Medium" pitchFamily="34" charset="0"/>
              <a:ea typeface="微软雅黑" pitchFamily="34" charset="-122"/>
            </a:endParaRPr>
          </a:p>
        </p:txBody>
      </p:sp>
      <p:sp>
        <p:nvSpPr>
          <p:cNvPr id="6213" name="矩形 137"/>
          <p:cNvSpPr>
            <a:spLocks noChangeArrowheads="1"/>
          </p:cNvSpPr>
          <p:nvPr/>
        </p:nvSpPr>
        <p:spPr bwMode="auto">
          <a:xfrm>
            <a:off x="8718550" y="5314950"/>
            <a:ext cx="646113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</a:p>
        </p:txBody>
      </p:sp>
      <p:cxnSp>
        <p:nvCxnSpPr>
          <p:cNvPr id="6214" name="直接连接符 138"/>
          <p:cNvCxnSpPr>
            <a:cxnSpLocks noChangeShapeType="1"/>
          </p:cNvCxnSpPr>
          <p:nvPr/>
        </p:nvCxnSpPr>
        <p:spPr bwMode="auto">
          <a:xfrm>
            <a:off x="9075738" y="3457575"/>
            <a:ext cx="0" cy="265113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15" name="直接连接符 140"/>
          <p:cNvCxnSpPr>
            <a:cxnSpLocks noChangeShapeType="1"/>
          </p:cNvCxnSpPr>
          <p:nvPr/>
        </p:nvCxnSpPr>
        <p:spPr bwMode="auto">
          <a:xfrm>
            <a:off x="8861425" y="3743325"/>
            <a:ext cx="428625" cy="1588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16" name="直接连接符 141"/>
          <p:cNvCxnSpPr>
            <a:cxnSpLocks noChangeShapeType="1"/>
          </p:cNvCxnSpPr>
          <p:nvPr/>
        </p:nvCxnSpPr>
        <p:spPr bwMode="auto">
          <a:xfrm>
            <a:off x="8861425" y="3743325"/>
            <a:ext cx="0" cy="265113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17" name="直接连接符 142"/>
          <p:cNvCxnSpPr>
            <a:cxnSpLocks noChangeShapeType="1"/>
          </p:cNvCxnSpPr>
          <p:nvPr/>
        </p:nvCxnSpPr>
        <p:spPr bwMode="auto">
          <a:xfrm>
            <a:off x="9290050" y="3743325"/>
            <a:ext cx="0" cy="265113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218" name="矩形 14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7888" y="4005263"/>
            <a:ext cx="512762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19" name="矩形 144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0975" y="4005263"/>
            <a:ext cx="511175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20" name="矩形 146"/>
          <p:cNvSpPr>
            <a:spLocks noChangeArrowheads="1"/>
          </p:cNvSpPr>
          <p:nvPr/>
        </p:nvSpPr>
        <p:spPr bwMode="auto">
          <a:xfrm>
            <a:off x="8504238" y="3957638"/>
            <a:ext cx="4286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</a:p>
        </p:txBody>
      </p:sp>
      <p:cxnSp>
        <p:nvCxnSpPr>
          <p:cNvPr id="6221" name="直接连接符 148"/>
          <p:cNvCxnSpPr>
            <a:cxnSpLocks noChangeShapeType="1"/>
          </p:cNvCxnSpPr>
          <p:nvPr/>
        </p:nvCxnSpPr>
        <p:spPr bwMode="auto">
          <a:xfrm rot="5400000">
            <a:off x="1575594" y="2956719"/>
            <a:ext cx="1143000" cy="1588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22" name="直接连接符 149"/>
          <p:cNvCxnSpPr>
            <a:cxnSpLocks noChangeShapeType="1"/>
          </p:cNvCxnSpPr>
          <p:nvPr/>
        </p:nvCxnSpPr>
        <p:spPr bwMode="auto">
          <a:xfrm>
            <a:off x="2146300" y="3529013"/>
            <a:ext cx="285750" cy="1587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23" name="直接连接符 150"/>
          <p:cNvCxnSpPr>
            <a:cxnSpLocks noChangeShapeType="1"/>
          </p:cNvCxnSpPr>
          <p:nvPr/>
        </p:nvCxnSpPr>
        <p:spPr bwMode="auto">
          <a:xfrm>
            <a:off x="2432050" y="3028950"/>
            <a:ext cx="285750" cy="1588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24" name="直接连接符 151"/>
          <p:cNvCxnSpPr>
            <a:cxnSpLocks noChangeShapeType="1"/>
          </p:cNvCxnSpPr>
          <p:nvPr/>
        </p:nvCxnSpPr>
        <p:spPr bwMode="auto">
          <a:xfrm rot="5400000">
            <a:off x="1861344" y="3599656"/>
            <a:ext cx="1143000" cy="1588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25" name="直接连接符 152"/>
          <p:cNvCxnSpPr>
            <a:cxnSpLocks noChangeShapeType="1"/>
          </p:cNvCxnSpPr>
          <p:nvPr/>
        </p:nvCxnSpPr>
        <p:spPr bwMode="auto">
          <a:xfrm>
            <a:off x="2432050" y="4171950"/>
            <a:ext cx="285750" cy="1588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26" name="直接连接符 154"/>
          <p:cNvCxnSpPr>
            <a:cxnSpLocks noChangeShapeType="1"/>
          </p:cNvCxnSpPr>
          <p:nvPr/>
        </p:nvCxnSpPr>
        <p:spPr bwMode="auto">
          <a:xfrm rot="5400000">
            <a:off x="-889000" y="3706813"/>
            <a:ext cx="2786063" cy="1587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27" name="直接连接符 160"/>
          <p:cNvCxnSpPr>
            <a:cxnSpLocks noChangeShapeType="1"/>
          </p:cNvCxnSpPr>
          <p:nvPr/>
        </p:nvCxnSpPr>
        <p:spPr bwMode="auto">
          <a:xfrm>
            <a:off x="503238" y="3457575"/>
            <a:ext cx="285750" cy="1588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28" name="直接连接符 161"/>
          <p:cNvCxnSpPr>
            <a:cxnSpLocks noChangeShapeType="1"/>
          </p:cNvCxnSpPr>
          <p:nvPr/>
        </p:nvCxnSpPr>
        <p:spPr bwMode="auto">
          <a:xfrm>
            <a:off x="503238" y="4243388"/>
            <a:ext cx="285750" cy="1587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29" name="直接连接符 162"/>
          <p:cNvCxnSpPr>
            <a:cxnSpLocks noChangeShapeType="1"/>
          </p:cNvCxnSpPr>
          <p:nvPr/>
        </p:nvCxnSpPr>
        <p:spPr bwMode="auto">
          <a:xfrm>
            <a:off x="503238" y="5100638"/>
            <a:ext cx="285750" cy="1587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230" name="矩形 107"/>
          <p:cNvSpPr>
            <a:spLocks noChangeArrowheads="1"/>
          </p:cNvSpPr>
          <p:nvPr/>
        </p:nvSpPr>
        <p:spPr bwMode="auto">
          <a:xfrm>
            <a:off x="788988" y="2457450"/>
            <a:ext cx="8572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</a:p>
        </p:txBody>
      </p:sp>
      <p:sp>
        <p:nvSpPr>
          <p:cNvPr id="6231" name="矩形 115"/>
          <p:cNvSpPr>
            <a:spLocks noChangeArrowheads="1"/>
          </p:cNvSpPr>
          <p:nvPr/>
        </p:nvSpPr>
        <p:spPr bwMode="auto">
          <a:xfrm>
            <a:off x="788988" y="3171825"/>
            <a:ext cx="8572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</a:p>
        </p:txBody>
      </p:sp>
      <p:sp>
        <p:nvSpPr>
          <p:cNvPr id="6232" name="矩形 117"/>
          <p:cNvSpPr>
            <a:spLocks noChangeArrowheads="1"/>
          </p:cNvSpPr>
          <p:nvPr/>
        </p:nvSpPr>
        <p:spPr bwMode="auto">
          <a:xfrm>
            <a:off x="788988" y="3957638"/>
            <a:ext cx="8572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</a:p>
        </p:txBody>
      </p:sp>
      <p:sp>
        <p:nvSpPr>
          <p:cNvPr id="6233" name="矩形 123"/>
          <p:cNvSpPr>
            <a:spLocks noChangeArrowheads="1"/>
          </p:cNvSpPr>
          <p:nvPr/>
        </p:nvSpPr>
        <p:spPr bwMode="auto">
          <a:xfrm>
            <a:off x="788988" y="4743450"/>
            <a:ext cx="8572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</a:p>
        </p:txBody>
      </p:sp>
      <p:sp>
        <p:nvSpPr>
          <p:cNvPr id="6234" name="矩形 131"/>
          <p:cNvSpPr>
            <a:spLocks noChangeArrowheads="1"/>
          </p:cNvSpPr>
          <p:nvPr/>
        </p:nvSpPr>
        <p:spPr bwMode="auto">
          <a:xfrm>
            <a:off x="2717800" y="2814638"/>
            <a:ext cx="8572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</a:p>
        </p:txBody>
      </p:sp>
      <p:sp>
        <p:nvSpPr>
          <p:cNvPr id="6235" name="矩形 133"/>
          <p:cNvSpPr>
            <a:spLocks noChangeArrowheads="1"/>
          </p:cNvSpPr>
          <p:nvPr/>
        </p:nvSpPr>
        <p:spPr bwMode="auto">
          <a:xfrm>
            <a:off x="2717800" y="3886200"/>
            <a:ext cx="8572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</a:p>
        </p:txBody>
      </p:sp>
      <p:sp>
        <p:nvSpPr>
          <p:cNvPr id="6236" name="矩形 139"/>
          <p:cNvSpPr>
            <a:spLocks noChangeArrowheads="1"/>
          </p:cNvSpPr>
          <p:nvPr/>
        </p:nvSpPr>
        <p:spPr bwMode="auto">
          <a:xfrm>
            <a:off x="5289550" y="3743325"/>
            <a:ext cx="4286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</a:p>
        </p:txBody>
      </p:sp>
      <p:sp>
        <p:nvSpPr>
          <p:cNvPr id="6237" name="矩形 145"/>
          <p:cNvSpPr>
            <a:spLocks noChangeArrowheads="1"/>
          </p:cNvSpPr>
          <p:nvPr/>
        </p:nvSpPr>
        <p:spPr bwMode="auto">
          <a:xfrm>
            <a:off x="4575175" y="4957763"/>
            <a:ext cx="8572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</a:p>
        </p:txBody>
      </p:sp>
      <p:sp>
        <p:nvSpPr>
          <p:cNvPr id="6238" name="矩形 153"/>
          <p:cNvSpPr>
            <a:spLocks noChangeArrowheads="1"/>
          </p:cNvSpPr>
          <p:nvPr/>
        </p:nvSpPr>
        <p:spPr bwMode="auto">
          <a:xfrm>
            <a:off x="9075738" y="3957638"/>
            <a:ext cx="4286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</a:p>
        </p:txBody>
      </p:sp>
      <p:sp>
        <p:nvSpPr>
          <p:cNvPr id="6239" name="矩形 155"/>
          <p:cNvSpPr>
            <a:spLocks noChangeArrowheads="1"/>
          </p:cNvSpPr>
          <p:nvPr/>
        </p:nvSpPr>
        <p:spPr bwMode="auto">
          <a:xfrm>
            <a:off x="4575175" y="2671763"/>
            <a:ext cx="8572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</a:p>
        </p:txBody>
      </p:sp>
      <p:sp>
        <p:nvSpPr>
          <p:cNvPr id="6240" name="矩形 156"/>
          <p:cNvSpPr>
            <a:spLocks noChangeArrowheads="1"/>
          </p:cNvSpPr>
          <p:nvPr/>
        </p:nvSpPr>
        <p:spPr bwMode="auto">
          <a:xfrm>
            <a:off x="6789738" y="2814638"/>
            <a:ext cx="8572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</a:p>
        </p:txBody>
      </p:sp>
      <p:sp>
        <p:nvSpPr>
          <p:cNvPr id="6241" name="矩形 157"/>
          <p:cNvSpPr>
            <a:spLocks noChangeArrowheads="1"/>
          </p:cNvSpPr>
          <p:nvPr/>
        </p:nvSpPr>
        <p:spPr bwMode="auto">
          <a:xfrm>
            <a:off x="6789738" y="3957638"/>
            <a:ext cx="8572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</a:p>
        </p:txBody>
      </p:sp>
      <p:sp>
        <p:nvSpPr>
          <p:cNvPr id="6242" name="矩形 158"/>
          <p:cNvSpPr>
            <a:spLocks noChangeArrowheads="1"/>
          </p:cNvSpPr>
          <p:nvPr/>
        </p:nvSpPr>
        <p:spPr bwMode="auto">
          <a:xfrm>
            <a:off x="8647113" y="2957513"/>
            <a:ext cx="8572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</a:p>
        </p:txBody>
      </p:sp>
      <p:cxnSp>
        <p:nvCxnSpPr>
          <p:cNvPr id="6243" name="直接连接符 163"/>
          <p:cNvCxnSpPr>
            <a:cxnSpLocks noChangeShapeType="1"/>
          </p:cNvCxnSpPr>
          <p:nvPr/>
        </p:nvCxnSpPr>
        <p:spPr bwMode="auto">
          <a:xfrm>
            <a:off x="3146425" y="1314450"/>
            <a:ext cx="3000375" cy="1588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44" name="直接连接符 164"/>
          <p:cNvCxnSpPr>
            <a:cxnSpLocks noChangeShapeType="1"/>
          </p:cNvCxnSpPr>
          <p:nvPr/>
        </p:nvCxnSpPr>
        <p:spPr bwMode="auto">
          <a:xfrm>
            <a:off x="3146425" y="1314450"/>
            <a:ext cx="0" cy="265113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45" name="直接连接符 165"/>
          <p:cNvCxnSpPr>
            <a:cxnSpLocks noChangeShapeType="1"/>
          </p:cNvCxnSpPr>
          <p:nvPr/>
        </p:nvCxnSpPr>
        <p:spPr bwMode="auto">
          <a:xfrm>
            <a:off x="4575175" y="1028700"/>
            <a:ext cx="0" cy="265113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246" name="矩形 166"/>
          <p:cNvSpPr>
            <a:spLocks noChangeArrowheads="1"/>
          </p:cNvSpPr>
          <p:nvPr/>
        </p:nvSpPr>
        <p:spPr bwMode="auto">
          <a:xfrm>
            <a:off x="4003675" y="457200"/>
            <a:ext cx="1246188" cy="57150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Franklin Gothic Medium" pitchFamily="34" charset="0"/>
              <a:ea typeface="微软雅黑" pitchFamily="34" charset="-122"/>
            </a:endParaRPr>
          </a:p>
        </p:txBody>
      </p:sp>
      <p:sp>
        <p:nvSpPr>
          <p:cNvPr id="6247" name="矩形 167"/>
          <p:cNvSpPr>
            <a:spLocks noChangeArrowheads="1"/>
          </p:cNvSpPr>
          <p:nvPr/>
        </p:nvSpPr>
        <p:spPr bwMode="auto">
          <a:xfrm>
            <a:off x="4217988" y="457200"/>
            <a:ext cx="64611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70" name="直接连接符 20"/>
          <p:cNvCxnSpPr>
            <a:cxnSpLocks noChangeShapeType="1"/>
          </p:cNvCxnSpPr>
          <p:nvPr/>
        </p:nvCxnSpPr>
        <p:spPr bwMode="auto">
          <a:xfrm flipV="1">
            <a:off x="1090613" y="2466975"/>
            <a:ext cx="287337" cy="641350"/>
          </a:xfrm>
          <a:prstGeom prst="line">
            <a:avLst/>
          </a:prstGeom>
          <a:noFill/>
          <a:ln w="28575" cmpd="sng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71" name="直接连接符 23"/>
          <p:cNvCxnSpPr>
            <a:cxnSpLocks noChangeShapeType="1"/>
          </p:cNvCxnSpPr>
          <p:nvPr/>
        </p:nvCxnSpPr>
        <p:spPr bwMode="auto">
          <a:xfrm flipV="1">
            <a:off x="1473200" y="3367088"/>
            <a:ext cx="631825" cy="157162"/>
          </a:xfrm>
          <a:prstGeom prst="line">
            <a:avLst/>
          </a:prstGeom>
          <a:noFill/>
          <a:ln w="28575" cmpd="sng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72" name="直接连接符 25"/>
          <p:cNvCxnSpPr>
            <a:cxnSpLocks noChangeShapeType="1"/>
          </p:cNvCxnSpPr>
          <p:nvPr/>
        </p:nvCxnSpPr>
        <p:spPr bwMode="auto">
          <a:xfrm>
            <a:off x="1377950" y="4205288"/>
            <a:ext cx="727075" cy="377825"/>
          </a:xfrm>
          <a:prstGeom prst="line">
            <a:avLst/>
          </a:prstGeom>
          <a:noFill/>
          <a:ln w="28575" cmpd="sng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73" name="直接连接符 28"/>
          <p:cNvCxnSpPr>
            <a:cxnSpLocks noChangeShapeType="1"/>
            <a:stCxn id="7176" idx="4"/>
          </p:cNvCxnSpPr>
          <p:nvPr/>
        </p:nvCxnSpPr>
        <p:spPr bwMode="auto">
          <a:xfrm>
            <a:off x="803275" y="4432300"/>
            <a:ext cx="430213" cy="906463"/>
          </a:xfrm>
          <a:prstGeom prst="line">
            <a:avLst/>
          </a:prstGeom>
          <a:noFill/>
          <a:ln w="28575" cmpd="sng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174" name="矩形 18"/>
          <p:cNvSpPr>
            <a:spLocks noChangeArrowheads="1"/>
          </p:cNvSpPr>
          <p:nvPr/>
        </p:nvSpPr>
        <p:spPr bwMode="auto">
          <a:xfrm>
            <a:off x="727075" y="6096000"/>
            <a:ext cx="1339850" cy="536575"/>
          </a:xfrm>
          <a:prstGeom prst="roundRect">
            <a:avLst>
              <a:gd name="adj" fmla="val 16667"/>
            </a:avLst>
          </a:prstGeom>
          <a:solidFill>
            <a:srgbClr val="E46C0A"/>
          </a:solidFill>
          <a:ln>
            <a:noFill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150000"/>
              </a:lnSpc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7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zh-CN" sz="2400" b="0"/>
              <a:t>                                    </a:t>
            </a:r>
            <a:r>
              <a:rPr lang="zh-CN" sz="2400" b="0"/>
              <a:t>无规矩不成方圆</a:t>
            </a:r>
          </a:p>
        </p:txBody>
      </p:sp>
      <p:sp>
        <p:nvSpPr>
          <p:cNvPr id="7176" name="椭圆 6"/>
          <p:cNvSpPr>
            <a:spLocks noChangeArrowheads="1"/>
          </p:cNvSpPr>
          <p:nvPr/>
        </p:nvSpPr>
        <p:spPr bwMode="auto">
          <a:xfrm>
            <a:off x="133350" y="3108325"/>
            <a:ext cx="1339850" cy="1323975"/>
          </a:xfrm>
          <a:prstGeom prst="ellipse">
            <a:avLst/>
          </a:prstGeom>
          <a:solidFill>
            <a:srgbClr val="00B0F0"/>
          </a:solidFill>
          <a:ln w="25400" cmpd="sng">
            <a:solidFill>
              <a:schemeClr val="bg1"/>
            </a:solidFill>
            <a:round/>
            <a:headEnd/>
            <a:tailEnd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</p:spPr>
        <p:txBody>
          <a:bodyPr anchor="ctr"/>
          <a:lstStyle/>
          <a:p>
            <a:pPr algn="ctr"/>
            <a:r>
              <a:rPr lang="zh-CN" altLang="en-US" b="1">
                <a:solidFill>
                  <a:srgbClr val="FFFFFF"/>
                </a:solidFill>
                <a:latin typeface="Franklin Gothic Medium" pitchFamily="34" charset="0"/>
                <a:ea typeface="微软雅黑" pitchFamily="34" charset="-122"/>
              </a:rPr>
              <a:t>规章</a:t>
            </a:r>
          </a:p>
        </p:txBody>
      </p:sp>
      <p:sp>
        <p:nvSpPr>
          <p:cNvPr id="7177" name="矩形 7"/>
          <p:cNvSpPr>
            <a:spLocks noChangeArrowheads="1"/>
          </p:cNvSpPr>
          <p:nvPr/>
        </p:nvSpPr>
        <p:spPr bwMode="auto">
          <a:xfrm>
            <a:off x="841375" y="2314575"/>
            <a:ext cx="1339850" cy="536575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>
            <a:noFill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150000"/>
              </a:lnSpc>
            </a:pPr>
            <a:endParaRPr lang="zh-CN" altLang="en-US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78" name="椭圆 16"/>
          <p:cNvSpPr>
            <a:spLocks noChangeArrowheads="1"/>
          </p:cNvSpPr>
          <p:nvPr/>
        </p:nvSpPr>
        <p:spPr bwMode="auto">
          <a:xfrm>
            <a:off x="803275" y="5113338"/>
            <a:ext cx="1147763" cy="1133475"/>
          </a:xfrm>
          <a:prstGeom prst="ellipse">
            <a:avLst/>
          </a:prstGeom>
          <a:solidFill>
            <a:srgbClr val="E46C0A"/>
          </a:solidFill>
          <a:ln w="25400" cmpd="sng">
            <a:solidFill>
              <a:schemeClr val="bg1"/>
            </a:solidFill>
            <a:round/>
            <a:headEnd/>
            <a:tailEnd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</p:spPr>
        <p:txBody>
          <a:bodyPr lIns="0" rIns="0" anchor="ctr"/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培训</a:t>
            </a:r>
            <a:endParaRPr 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制度</a:t>
            </a:r>
          </a:p>
        </p:txBody>
      </p:sp>
      <p:sp>
        <p:nvSpPr>
          <p:cNvPr id="7179" name="矩形 8"/>
          <p:cNvSpPr>
            <a:spLocks noChangeArrowheads="1"/>
          </p:cNvSpPr>
          <p:nvPr/>
        </p:nvSpPr>
        <p:spPr bwMode="auto">
          <a:xfrm>
            <a:off x="2028825" y="3594100"/>
            <a:ext cx="1339850" cy="534988"/>
          </a:xfrm>
          <a:prstGeom prst="roundRect">
            <a:avLst>
              <a:gd name="adj" fmla="val 16667"/>
            </a:avLst>
          </a:prstGeom>
          <a:solidFill>
            <a:srgbClr val="B3A2C7"/>
          </a:solidFill>
          <a:ln>
            <a:noFill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50000"/>
              </a:lnSpc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80" name="矩形 17"/>
          <p:cNvSpPr>
            <a:spLocks noChangeArrowheads="1"/>
          </p:cNvSpPr>
          <p:nvPr/>
        </p:nvSpPr>
        <p:spPr bwMode="auto">
          <a:xfrm>
            <a:off x="1990725" y="5181600"/>
            <a:ext cx="1338263" cy="534988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>
            <a:noFill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150000"/>
              </a:lnSpc>
            </a:pPr>
            <a:endParaRPr 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81" name="矩形 28"/>
          <p:cNvSpPr>
            <a:spLocks noChangeArrowheads="1"/>
          </p:cNvSpPr>
          <p:nvPr/>
        </p:nvSpPr>
        <p:spPr bwMode="auto">
          <a:xfrm>
            <a:off x="3865563" y="3230563"/>
            <a:ext cx="5551487" cy="2070100"/>
          </a:xfrm>
          <a:prstGeom prst="roundRect">
            <a:avLst>
              <a:gd name="adj" fmla="val 11042"/>
            </a:avLst>
          </a:prstGeom>
          <a:solidFill>
            <a:srgbClr val="F2F2F2"/>
          </a:solidFill>
          <a:ln w="12700" cmpd="sng">
            <a:solidFill>
              <a:schemeClr val="bg1"/>
            </a:solidFill>
            <a:round/>
            <a:headEnd/>
            <a:tailEnd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</p:spPr>
        <p:txBody>
          <a:bodyPr anchor="ctr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考勤：朝九晚六，记得上下班打卡</a:t>
            </a:r>
            <a:endParaRPr lang="en-US" sz="2000"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假期：法定和调休，调休提前写请假单</a:t>
            </a:r>
            <a:endParaRPr lang="en-US" sz="2000"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报销：费用报销写清楚报销单</a:t>
            </a:r>
            <a:endParaRPr lang="en-US" sz="2000"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培训：熟悉公司环境，尽快进入角色</a:t>
            </a:r>
            <a:endParaRPr lang="en-US" sz="2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82" name="矩形 45"/>
          <p:cNvSpPr>
            <a:spLocks noChangeArrowheads="1"/>
          </p:cNvSpPr>
          <p:nvPr/>
        </p:nvSpPr>
        <p:spPr bwMode="auto">
          <a:xfrm>
            <a:off x="7718425" y="528638"/>
            <a:ext cx="903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716F70"/>
                </a:solidFill>
                <a:latin typeface="微软雅黑" pitchFamily="34" charset="-122"/>
                <a:ea typeface="微软雅黑" pitchFamily="34" charset="-122"/>
              </a:rPr>
              <a:t>制度</a:t>
            </a:r>
          </a:p>
        </p:txBody>
      </p:sp>
      <p:cxnSp>
        <p:nvCxnSpPr>
          <p:cNvPr id="7183" name="直接连接符 46"/>
          <p:cNvCxnSpPr>
            <a:cxnSpLocks noChangeShapeType="1"/>
          </p:cNvCxnSpPr>
          <p:nvPr/>
        </p:nvCxnSpPr>
        <p:spPr bwMode="auto">
          <a:xfrm>
            <a:off x="7575550" y="600075"/>
            <a:ext cx="0" cy="339725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184" name="椭圆 14"/>
          <p:cNvSpPr>
            <a:spLocks noChangeArrowheads="1"/>
          </p:cNvSpPr>
          <p:nvPr/>
        </p:nvSpPr>
        <p:spPr bwMode="auto">
          <a:xfrm>
            <a:off x="2105025" y="4129088"/>
            <a:ext cx="1147763" cy="1135062"/>
          </a:xfrm>
          <a:prstGeom prst="ellipse">
            <a:avLst/>
          </a:prstGeom>
          <a:solidFill>
            <a:srgbClr val="FFCC00"/>
          </a:solidFill>
          <a:ln w="25400" cmpd="sng">
            <a:solidFill>
              <a:schemeClr val="bg1"/>
            </a:solidFill>
            <a:round/>
            <a:headEnd/>
            <a:tailEnd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</p:spPr>
        <p:txBody>
          <a:bodyPr lIns="0" rIns="0" anchor="ctr"/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报销</a:t>
            </a:r>
            <a:endParaRPr 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制度</a:t>
            </a:r>
          </a:p>
        </p:txBody>
      </p:sp>
      <p:sp>
        <p:nvSpPr>
          <p:cNvPr id="7185" name="椭圆 12"/>
          <p:cNvSpPr>
            <a:spLocks noChangeArrowheads="1"/>
          </p:cNvSpPr>
          <p:nvPr/>
        </p:nvSpPr>
        <p:spPr bwMode="auto">
          <a:xfrm>
            <a:off x="2105025" y="2541588"/>
            <a:ext cx="1147763" cy="1135062"/>
          </a:xfrm>
          <a:prstGeom prst="ellipse">
            <a:avLst/>
          </a:prstGeom>
          <a:solidFill>
            <a:srgbClr val="B3A2C7"/>
          </a:solidFill>
          <a:ln w="25400" cmpd="sng">
            <a:solidFill>
              <a:schemeClr val="bg1"/>
            </a:solidFill>
            <a:round/>
            <a:headEnd/>
            <a:tailEnd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</p:spPr>
        <p:txBody>
          <a:bodyPr lIns="0" rIns="0" anchor="ctr"/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假期</a:t>
            </a:r>
            <a:endParaRPr 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制度</a:t>
            </a:r>
          </a:p>
        </p:txBody>
      </p:sp>
      <p:sp>
        <p:nvSpPr>
          <p:cNvPr id="7186" name="椭圆 10"/>
          <p:cNvSpPr>
            <a:spLocks noChangeArrowheads="1"/>
          </p:cNvSpPr>
          <p:nvPr/>
        </p:nvSpPr>
        <p:spPr bwMode="auto">
          <a:xfrm>
            <a:off x="939800" y="1331913"/>
            <a:ext cx="1147763" cy="1135062"/>
          </a:xfrm>
          <a:prstGeom prst="ellipse">
            <a:avLst/>
          </a:prstGeom>
          <a:solidFill>
            <a:srgbClr val="92D050"/>
          </a:solidFill>
          <a:ln w="25400" cmpd="sng">
            <a:solidFill>
              <a:schemeClr val="bg1"/>
            </a:solidFill>
            <a:round/>
            <a:headEnd/>
            <a:tailEnd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</p:spPr>
        <p:txBody>
          <a:bodyPr lIns="0" rIns="0" anchor="ctr"/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考勤</a:t>
            </a:r>
            <a:endParaRPr 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制度</a:t>
            </a: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弦形 22"/>
          <p:cNvSpPr>
            <a:spLocks/>
          </p:cNvSpPr>
          <p:nvPr/>
        </p:nvSpPr>
        <p:spPr bwMode="auto">
          <a:xfrm>
            <a:off x="207963" y="1936750"/>
            <a:ext cx="9245600" cy="476250"/>
          </a:xfrm>
          <a:custGeom>
            <a:avLst/>
            <a:gdLst>
              <a:gd name="T0" fmla="*/ 2601759 w 9247003"/>
              <a:gd name="T1" fmla="*/ 23964 h 476071"/>
              <a:gd name="T2" fmla="*/ 4622223 w 9247003"/>
              <a:gd name="T3" fmla="*/ 0 h 476071"/>
              <a:gd name="T4" fmla="*/ 6488490 w 9247003"/>
              <a:gd name="T5" fmla="*/ 20224 h 476071"/>
              <a:gd name="T6" fmla="*/ 2601759 w 9247003"/>
              <a:gd name="T7" fmla="*/ 23964 h 4760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247003" h="476071">
                <a:moveTo>
                  <a:pt x="2601759" y="23964"/>
                </a:moveTo>
                <a:cubicBezTo>
                  <a:pt x="3231325" y="8204"/>
                  <a:pt x="3922182" y="10"/>
                  <a:pt x="4622223" y="0"/>
                </a:cubicBezTo>
                <a:cubicBezTo>
                  <a:pt x="5264852" y="-9"/>
                  <a:pt x="5900461" y="6879"/>
                  <a:pt x="6488490" y="20224"/>
                </a:cubicBezTo>
                <a:lnTo>
                  <a:pt x="2601759" y="23964"/>
                </a:lnTo>
                <a:close/>
              </a:path>
            </a:pathLst>
          </a:custGeom>
          <a:gradFill rotWithShape="0">
            <a:gsLst>
              <a:gs pos="0">
                <a:srgbClr val="BFBFBF"/>
              </a:gs>
              <a:gs pos="53000">
                <a:srgbClr val="BFBFBF"/>
              </a:gs>
              <a:gs pos="100000">
                <a:srgbClr val="FFFFFF"/>
              </a:gs>
            </a:gsLst>
            <a:lin ang="540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8195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zh-CN" altLang="zh-CN"/>
              <a:t>                                                           </a:t>
            </a:r>
            <a:r>
              <a:rPr lang="zh-CN"/>
              <a:t>要求</a:t>
            </a:r>
          </a:p>
        </p:txBody>
      </p:sp>
      <p:sp>
        <p:nvSpPr>
          <p:cNvPr id="8196" name="椭圆形标注 8"/>
          <p:cNvSpPr>
            <a:spLocks noChangeArrowheads="1"/>
          </p:cNvSpPr>
          <p:nvPr/>
        </p:nvSpPr>
        <p:spPr bwMode="auto">
          <a:xfrm>
            <a:off x="490538" y="1982788"/>
            <a:ext cx="1225550" cy="1058862"/>
          </a:xfrm>
          <a:prstGeom prst="wedgeEllipseCallout">
            <a:avLst>
              <a:gd name="adj1" fmla="val -25560"/>
              <a:gd name="adj2" fmla="val 62981"/>
            </a:avLst>
          </a:prstGeom>
          <a:solidFill>
            <a:srgbClr val="FFC000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sx="89999" sy="-19000" rotWithShape="0">
              <a:srgbClr val="000000">
                <a:alpha val="14000"/>
              </a:srgbClr>
            </a:outerShdw>
          </a:effectLst>
        </p:spPr>
        <p:txBody>
          <a:bodyPr/>
          <a:lstStyle/>
          <a:p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97" name="矩形 2"/>
          <p:cNvSpPr>
            <a:spLocks noChangeArrowheads="1"/>
          </p:cNvSpPr>
          <p:nvPr/>
        </p:nvSpPr>
        <p:spPr bwMode="auto">
          <a:xfrm>
            <a:off x="688975" y="2279650"/>
            <a:ext cx="911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创新性</a:t>
            </a:r>
          </a:p>
        </p:txBody>
      </p:sp>
      <p:sp>
        <p:nvSpPr>
          <p:cNvPr id="8198" name="椭圆形标注 9"/>
          <p:cNvSpPr>
            <a:spLocks noChangeArrowheads="1"/>
          </p:cNvSpPr>
          <p:nvPr/>
        </p:nvSpPr>
        <p:spPr bwMode="auto">
          <a:xfrm>
            <a:off x="2443163" y="1589088"/>
            <a:ext cx="1223962" cy="1057275"/>
          </a:xfrm>
          <a:prstGeom prst="wedgeEllipseCallout">
            <a:avLst>
              <a:gd name="adj1" fmla="val -25560"/>
              <a:gd name="adj2" fmla="val 62981"/>
            </a:avLst>
          </a:prstGeom>
          <a:solidFill>
            <a:srgbClr val="92D050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sx="89999" sy="-19000" rotWithShape="0">
              <a:srgbClr val="000000">
                <a:alpha val="14000"/>
              </a:srgbClr>
            </a:outerShdw>
          </a:effectLst>
        </p:spPr>
        <p:txBody>
          <a:bodyPr/>
          <a:lstStyle/>
          <a:p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99" name="椭圆形标注 10"/>
          <p:cNvSpPr>
            <a:spLocks noChangeArrowheads="1"/>
          </p:cNvSpPr>
          <p:nvPr/>
        </p:nvSpPr>
        <p:spPr bwMode="auto">
          <a:xfrm>
            <a:off x="4235450" y="1446213"/>
            <a:ext cx="1225550" cy="1057275"/>
          </a:xfrm>
          <a:prstGeom prst="wedgeEllipseCallout">
            <a:avLst>
              <a:gd name="adj1" fmla="val -25560"/>
              <a:gd name="adj2" fmla="val 62981"/>
            </a:avLst>
          </a:prstGeom>
          <a:solidFill>
            <a:srgbClr val="00B0F0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sx="89999" sy="-19000" rotWithShape="0">
              <a:srgbClr val="000000">
                <a:alpha val="14000"/>
              </a:srgbClr>
            </a:outerShdw>
          </a:effectLst>
        </p:spPr>
        <p:txBody>
          <a:bodyPr/>
          <a:lstStyle/>
          <a:p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00" name="椭圆形标注 11"/>
          <p:cNvSpPr>
            <a:spLocks noChangeArrowheads="1"/>
          </p:cNvSpPr>
          <p:nvPr/>
        </p:nvSpPr>
        <p:spPr bwMode="auto">
          <a:xfrm>
            <a:off x="6143625" y="1589088"/>
            <a:ext cx="1223963" cy="1057275"/>
          </a:xfrm>
          <a:prstGeom prst="wedgeEllipseCallout">
            <a:avLst>
              <a:gd name="adj1" fmla="val -25560"/>
              <a:gd name="adj2" fmla="val 62981"/>
            </a:avLst>
          </a:prstGeom>
          <a:solidFill>
            <a:srgbClr val="D99694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sx="89999" sy="-19000" rotWithShape="0">
              <a:srgbClr val="000000">
                <a:alpha val="14000"/>
              </a:srgbClr>
            </a:outerShdw>
          </a:effectLst>
        </p:spPr>
        <p:txBody>
          <a:bodyPr/>
          <a:lstStyle/>
          <a:p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01" name="椭圆形标注 12"/>
          <p:cNvSpPr>
            <a:spLocks noChangeArrowheads="1"/>
          </p:cNvSpPr>
          <p:nvPr/>
        </p:nvSpPr>
        <p:spPr bwMode="auto">
          <a:xfrm>
            <a:off x="7923213" y="1982788"/>
            <a:ext cx="1225550" cy="1058862"/>
          </a:xfrm>
          <a:prstGeom prst="wedgeEllipseCallout">
            <a:avLst>
              <a:gd name="adj1" fmla="val -25560"/>
              <a:gd name="adj2" fmla="val 62981"/>
            </a:avLst>
          </a:prstGeom>
          <a:solidFill>
            <a:srgbClr val="A6A6A6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sx="89999" sy="-19000" rotWithShape="0">
              <a:srgbClr val="000000">
                <a:alpha val="14000"/>
              </a:srgbClr>
            </a:outerShdw>
          </a:effectLst>
        </p:spPr>
        <p:txBody>
          <a:bodyPr/>
          <a:lstStyle/>
          <a:p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02" name="矩形 15"/>
          <p:cNvSpPr>
            <a:spLocks noChangeArrowheads="1"/>
          </p:cNvSpPr>
          <p:nvPr/>
        </p:nvSpPr>
        <p:spPr bwMode="auto">
          <a:xfrm>
            <a:off x="2627313" y="1936750"/>
            <a:ext cx="911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效益性</a:t>
            </a:r>
          </a:p>
        </p:txBody>
      </p:sp>
      <p:sp>
        <p:nvSpPr>
          <p:cNvPr id="8203" name="矩形 19"/>
          <p:cNvSpPr>
            <a:spLocks noChangeArrowheads="1"/>
          </p:cNvSpPr>
          <p:nvPr/>
        </p:nvSpPr>
        <p:spPr bwMode="auto">
          <a:xfrm>
            <a:off x="4295775" y="1785938"/>
            <a:ext cx="11509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可复制性</a:t>
            </a:r>
          </a:p>
        </p:txBody>
      </p:sp>
      <p:sp>
        <p:nvSpPr>
          <p:cNvPr id="8204" name="矩形 20"/>
          <p:cNvSpPr>
            <a:spLocks noChangeArrowheads="1"/>
          </p:cNvSpPr>
          <p:nvPr/>
        </p:nvSpPr>
        <p:spPr bwMode="auto">
          <a:xfrm>
            <a:off x="6162675" y="1936750"/>
            <a:ext cx="911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条理性</a:t>
            </a:r>
          </a:p>
        </p:txBody>
      </p:sp>
      <p:sp>
        <p:nvSpPr>
          <p:cNvPr id="8205" name="矩形 21"/>
          <p:cNvSpPr>
            <a:spLocks noChangeArrowheads="1"/>
          </p:cNvSpPr>
          <p:nvPr/>
        </p:nvSpPr>
        <p:spPr bwMode="auto">
          <a:xfrm>
            <a:off x="8075613" y="2314575"/>
            <a:ext cx="911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影响性</a:t>
            </a:r>
          </a:p>
        </p:txBody>
      </p:sp>
      <p:pic>
        <p:nvPicPr>
          <p:cNvPr id="8206" name="图片 24" descr="887006_636623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57638"/>
            <a:ext cx="9721850" cy="240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zh-CN"/>
              <a:t>                                                           </a:t>
            </a:r>
            <a:r>
              <a:rPr lang="zh-CN"/>
              <a:t>意识</a:t>
            </a:r>
          </a:p>
        </p:txBody>
      </p:sp>
      <p:pic>
        <p:nvPicPr>
          <p:cNvPr id="9219" name="Picture 2" descr="节能灯泡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92" t="8272" r="16447" b="2959"/>
          <a:stretch>
            <a:fillRect/>
          </a:stretch>
        </p:blipFill>
        <p:spPr bwMode="auto">
          <a:xfrm>
            <a:off x="4176713" y="1125538"/>
            <a:ext cx="1608137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0" name="Group 4"/>
          <p:cNvGrpSpPr>
            <a:grpSpLocks/>
          </p:cNvGrpSpPr>
          <p:nvPr/>
        </p:nvGrpSpPr>
        <p:grpSpPr bwMode="auto">
          <a:xfrm>
            <a:off x="1463675" y="4181475"/>
            <a:ext cx="6991350" cy="519113"/>
            <a:chOff x="0" y="0"/>
            <a:chExt cx="4404" cy="327"/>
          </a:xfrm>
        </p:grpSpPr>
        <p:pic>
          <p:nvPicPr>
            <p:cNvPr id="9221" name="矩形 1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40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2" name="Text Box 6"/>
            <p:cNvSpPr txBox="1">
              <a:spLocks noChangeArrowheads="1"/>
            </p:cNvSpPr>
            <p:nvPr/>
          </p:nvSpPr>
          <p:spPr bwMode="auto">
            <a:xfrm>
              <a:off x="5" y="4"/>
              <a:ext cx="4394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en-US" b="1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</a:rPr>
                <a:t>团队意识</a:t>
              </a:r>
              <a:r>
                <a:rPr lang="en-US" b="1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</a:rPr>
                <a:t>We are a team</a:t>
              </a:r>
              <a:r>
                <a:rPr lang="zh-CN" altLang="en-US" b="1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</a:rPr>
                <a:t>：你不是一个人，你的身后是一个团队</a:t>
              </a:r>
              <a:endParaRPr lang="en-US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223" name="矩形 3"/>
          <p:cNvSpPr>
            <a:spLocks noChangeArrowheads="1"/>
          </p:cNvSpPr>
          <p:nvPr/>
        </p:nvSpPr>
        <p:spPr bwMode="auto">
          <a:xfrm>
            <a:off x="1471613" y="5319713"/>
            <a:ext cx="6975475" cy="508000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诚信意识</a:t>
            </a:r>
            <a:r>
              <a:rPr lang="en-US" b="1">
                <a:solidFill>
                  <a:srgbClr val="FFFF00"/>
                </a:solidFill>
              </a:rPr>
              <a:t>Integrity</a:t>
            </a:r>
            <a:r>
              <a:rPr lang="zh-CN" altLang="en-US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：先做人，后做事。做人，诚信为先</a:t>
            </a:r>
            <a:endParaRPr lang="en-US" b="1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zh-CN"/>
              <a:t>                                                           </a:t>
            </a:r>
            <a:r>
              <a:rPr lang="zh-CN"/>
              <a:t>意识</a:t>
            </a:r>
          </a:p>
        </p:txBody>
      </p:sp>
      <p:pic>
        <p:nvPicPr>
          <p:cNvPr id="10243" name="Picture 2" descr="节能灯泡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92" t="8272" r="16447" b="2959"/>
          <a:stretch>
            <a:fillRect/>
          </a:stretch>
        </p:blipFill>
        <p:spPr bwMode="auto">
          <a:xfrm>
            <a:off x="4176713" y="1125538"/>
            <a:ext cx="1608137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4" name="Group 4"/>
          <p:cNvGrpSpPr>
            <a:grpSpLocks/>
          </p:cNvGrpSpPr>
          <p:nvPr/>
        </p:nvGrpSpPr>
        <p:grpSpPr bwMode="auto">
          <a:xfrm>
            <a:off x="1463675" y="4181475"/>
            <a:ext cx="6991350" cy="519113"/>
            <a:chOff x="0" y="0"/>
            <a:chExt cx="4404" cy="327"/>
          </a:xfrm>
        </p:grpSpPr>
        <p:pic>
          <p:nvPicPr>
            <p:cNvPr id="10245" name="矩形 1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40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6" name="Text Box 6"/>
            <p:cNvSpPr txBox="1">
              <a:spLocks noChangeArrowheads="1"/>
            </p:cNvSpPr>
            <p:nvPr/>
          </p:nvSpPr>
          <p:spPr bwMode="auto">
            <a:xfrm>
              <a:off x="5" y="4"/>
              <a:ext cx="4394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en-US" b="1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</a:rPr>
                <a:t>客户意识</a:t>
              </a:r>
              <a:r>
                <a:rPr lang="en-US" b="1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</a:rPr>
                <a:t>Clientele</a:t>
              </a:r>
              <a:r>
                <a:rPr lang="zh-CN" altLang="en-US" b="1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</a:rPr>
                <a:t>：绞尽脑计满足客户的需求</a:t>
              </a:r>
              <a:endParaRPr lang="en-US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247" name="矩形 3"/>
          <p:cNvSpPr>
            <a:spLocks noChangeArrowheads="1"/>
          </p:cNvSpPr>
          <p:nvPr/>
        </p:nvSpPr>
        <p:spPr bwMode="auto">
          <a:xfrm>
            <a:off x="1471613" y="5319713"/>
            <a:ext cx="6975475" cy="508000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保密意识</a:t>
            </a:r>
            <a:r>
              <a:rPr lang="en-US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Secrecy</a:t>
            </a:r>
            <a:r>
              <a:rPr lang="zh-CN" altLang="en-US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：保守秘密走到哪都是条准则</a:t>
            </a:r>
            <a:endParaRPr lang="en-US" b="1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http://www.web07.cn/uploads/Photo/c100818/12R100WC10-2256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740900" cy="720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-19050" y="1987550"/>
            <a:ext cx="9763125" cy="2368550"/>
          </a:xfrm>
          <a:prstGeom prst="rect">
            <a:avLst/>
          </a:prstGeom>
          <a:solidFill>
            <a:schemeClr val="bg1">
              <a:alpha val="31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3600">
              <a:solidFill>
                <a:srgbClr val="F2F2F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68" name="矩形 2"/>
          <p:cNvSpPr>
            <a:spLocks noChangeArrowheads="1"/>
          </p:cNvSpPr>
          <p:nvPr/>
        </p:nvSpPr>
        <p:spPr bwMode="auto">
          <a:xfrm>
            <a:off x="6621463" y="5805488"/>
            <a:ext cx="29305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>
              <a:buFont typeface="Arial" pitchFamily="34" charset="0"/>
              <a:buNone/>
            </a:pPr>
            <a:r>
              <a:rPr lang="zh-CN" altLang="en-US" sz="4000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谢谢各位！</a:t>
            </a:r>
          </a:p>
        </p:txBody>
      </p:sp>
      <p:pic>
        <p:nvPicPr>
          <p:cNvPr id="11269" name="矩形 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75" y="2005013"/>
            <a:ext cx="5930900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nimBg="1" autoUpdateAnimBg="0"/>
      <p:bldP spid="11268" grpId="0" autoUpdateAnimBg="0"/>
    </p:bldLst>
  </p:timing>
</p:sld>
</file>

<file path=ppt/theme/theme1.xml><?xml version="1.0" encoding="utf-8"?>
<a:theme xmlns:a="http://schemas.openxmlformats.org/drawingml/2006/main" name="演示文稿1">
  <a:themeElements>
    <a:clrScheme name="演示文稿1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演示文稿1">
      <a:majorFont>
        <a:latin typeface="微软雅黑"/>
        <a:ea typeface="微软雅黑"/>
        <a:cs typeface=""/>
      </a:majorFont>
      <a:minorFont>
        <a:latin typeface="Franklin Gothic Medium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演示文稿1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演示文稿1</Template>
  <TotalTime>0</TotalTime>
  <Pages>0</Pages>
  <Words>200</Words>
  <Characters>0</Characters>
  <Application>Microsoft Office PowerPoint</Application>
  <DocSecurity>0</DocSecurity>
  <PresentationFormat>自定义</PresentationFormat>
  <Lines>0</Lines>
  <Paragraphs>66</Paragraphs>
  <Slides>10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演示文稿1</vt:lpstr>
      <vt:lpstr> </vt:lpstr>
      <vt:lpstr>目录Contents</vt:lpstr>
      <vt:lpstr>                                                           公司</vt:lpstr>
      <vt:lpstr>架构  </vt:lpstr>
      <vt:lpstr>                                    无规矩不成方圆</vt:lpstr>
      <vt:lpstr>                                                           要求</vt:lpstr>
      <vt:lpstr>                                                           意识</vt:lpstr>
      <vt:lpstr>                                                           意识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404</cp:revision>
  <dcterms:created xsi:type="dcterms:W3CDTF">2012-07-03T01:18:40Z</dcterms:created>
  <dcterms:modified xsi:type="dcterms:W3CDTF">2016-09-09T03:51:02Z</dcterms:modified>
  <cp:category>https://800sucai.taobao.com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2052-8.1.0.3238</vt:lpwstr>
  </property>
</Properties>
</file>