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Default Extension="avi" ContentType="video/avi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54" r:id="rId2"/>
    <p:sldId id="364" r:id="rId3"/>
    <p:sldId id="363" r:id="rId4"/>
    <p:sldId id="322" r:id="rId5"/>
    <p:sldId id="259" r:id="rId6"/>
    <p:sldId id="312" r:id="rId7"/>
    <p:sldId id="331" r:id="rId8"/>
    <p:sldId id="332" r:id="rId9"/>
    <p:sldId id="261" r:id="rId10"/>
    <p:sldId id="365" r:id="rId11"/>
    <p:sldId id="359" r:id="rId12"/>
    <p:sldId id="314" r:id="rId13"/>
    <p:sldId id="264" r:id="rId14"/>
    <p:sldId id="267" r:id="rId15"/>
    <p:sldId id="263" r:id="rId16"/>
    <p:sldId id="341" r:id="rId17"/>
    <p:sldId id="335" r:id="rId18"/>
    <p:sldId id="269" r:id="rId19"/>
    <p:sldId id="270" r:id="rId20"/>
    <p:sldId id="366" r:id="rId21"/>
    <p:sldId id="342" r:id="rId22"/>
    <p:sldId id="351" r:id="rId23"/>
    <p:sldId id="271" r:id="rId24"/>
    <p:sldId id="360" r:id="rId25"/>
    <p:sldId id="278" r:id="rId26"/>
    <p:sldId id="309" r:id="rId27"/>
    <p:sldId id="310" r:id="rId28"/>
    <p:sldId id="343" r:id="rId29"/>
    <p:sldId id="361" r:id="rId30"/>
    <p:sldId id="346" r:id="rId31"/>
    <p:sldId id="344" r:id="rId32"/>
    <p:sldId id="345" r:id="rId33"/>
    <p:sldId id="348" r:id="rId34"/>
    <p:sldId id="362" r:id="rId35"/>
    <p:sldId id="352" r:id="rId36"/>
    <p:sldId id="340" r:id="rId37"/>
    <p:sldId id="349" r:id="rId38"/>
    <p:sldId id="317" r:id="rId39"/>
    <p:sldId id="350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  <p15:guide id="3" orient="horz" pos="2070">
          <p15:clr>
            <a:srgbClr val="A4A3A4"/>
          </p15:clr>
        </p15:guide>
        <p15:guide id="4" pos="2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ECCF3"/>
    <a:srgbClr val="152F47"/>
    <a:srgbClr val="FFC000"/>
    <a:srgbClr val="B12725"/>
    <a:srgbClr val="05BAC8"/>
    <a:srgbClr val="21AB82"/>
    <a:srgbClr val="F14124"/>
    <a:srgbClr val="5DCEAF"/>
    <a:srgbClr val="1A92A2"/>
    <a:srgbClr val="F6923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9298" autoAdjust="0"/>
  </p:normalViewPr>
  <p:slideViewPr>
    <p:cSldViewPr snapToGrid="0">
      <p:cViewPr>
        <p:scale>
          <a:sx n="110" d="100"/>
          <a:sy n="110" d="100"/>
        </p:scale>
        <p:origin x="-624" y="-438"/>
      </p:cViewPr>
      <p:guideLst>
        <p:guide orient="horz" pos="1049"/>
        <p:guide orient="horz" pos="2070"/>
        <p:guide pos="5155"/>
        <p:guide pos="209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D8D3007C-0BBF-4CAD-B02F-7664B804665F}" type="datetimeFigureOut">
              <a:rPr lang="zh-CN" altLang="en-US" smtClean="0"/>
              <a:pPr/>
              <a:t>2016/10/9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8927DC7C-EA85-41EA-BE8E-3BC04B9579C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1616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DB37-21FE-466F-861C-5865DBFB108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74053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6943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51078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27809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3437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4448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00650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7953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95345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733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4798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7335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52254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45578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4650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5666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5295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29352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75549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7888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51677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085436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76555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32450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46774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836660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86189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510976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02666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40437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19120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819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7132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615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1322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6998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97781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2446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6245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2808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497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>
                  <a:alpha val="0"/>
                </a:srgbClr>
              </a:gs>
              <a:gs pos="100000">
                <a:srgbClr val="0A172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591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4253654070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1272662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514" y="446460"/>
            <a:ext cx="609698" cy="55559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直角三角形 24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40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395596321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762" y="2061797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46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462194615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2853936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982291487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3647709"/>
            <a:ext cx="1691680" cy="7881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702796475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11173" y="4442496"/>
            <a:ext cx="1691680" cy="78196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05076150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8792" y="5237461"/>
            <a:ext cx="1691680" cy="78234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425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ideo" Target="NULL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media" Target="../media/media1.avi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12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1" r:id="rId2"/>
    <p:sldLayoutId id="2147483682" r:id="rId3"/>
    <p:sldLayoutId id="2147483651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69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2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46186" y="2619510"/>
            <a:ext cx="4288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中国某某集团有限公司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0906" y="3204285"/>
            <a:ext cx="86902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r>
              <a:rPr lang="en-US" altLang="zh-CN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28" name="任意多边形 27"/>
          <p:cNvSpPr/>
          <p:nvPr/>
        </p:nvSpPr>
        <p:spPr>
          <a:xfrm flipH="1">
            <a:off x="4146569" y="4450873"/>
            <a:ext cx="3527551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4185130" y="4481045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   时间：某月某日</a:t>
            </a:r>
          </a:p>
        </p:txBody>
      </p:sp>
      <p:pic>
        <p:nvPicPr>
          <p:cNvPr id="2" name="纯音乐--跳伞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62916" y="-17729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568" y="982766"/>
            <a:ext cx="1579968" cy="14397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6570266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06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/>
      <p:bldP spid="28" grpId="0" animBg="1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80"/>
          <p:cNvSpPr txBox="1"/>
          <p:nvPr/>
        </p:nvSpPr>
        <p:spPr>
          <a:xfrm>
            <a:off x="8909065" y="3670762"/>
            <a:ext cx="2453949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69753" y="1706080"/>
            <a:ext cx="7558586" cy="4549584"/>
            <a:chOff x="2209559" y="721211"/>
            <a:chExt cx="6182881" cy="3921242"/>
          </a:xfrm>
          <a:solidFill>
            <a:schemeClr val="bg2">
              <a:lumMod val="25000"/>
            </a:schemeClr>
          </a:solidFill>
        </p:grpSpPr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5955154" y="3676047"/>
              <a:ext cx="144061" cy="345959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9" name="Freeform 11"/>
            <p:cNvSpPr>
              <a:spLocks/>
            </p:cNvSpPr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7" name="Freeform 19"/>
            <p:cNvSpPr>
              <a:spLocks/>
            </p:cNvSpPr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9" name="Freeform 21"/>
            <p:cNvSpPr>
              <a:spLocks/>
            </p:cNvSpPr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0" name="Freeform 22"/>
            <p:cNvSpPr>
              <a:spLocks/>
            </p:cNvSpPr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1" name="Freeform 23"/>
            <p:cNvSpPr>
              <a:spLocks/>
            </p:cNvSpPr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2" name="Freeform 24"/>
            <p:cNvSpPr>
              <a:spLocks/>
            </p:cNvSpPr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3" name="Freeform 25"/>
            <p:cNvSpPr>
              <a:spLocks/>
            </p:cNvSpPr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4" name="Freeform 26"/>
            <p:cNvSpPr>
              <a:spLocks/>
            </p:cNvSpPr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5" name="Freeform 27"/>
            <p:cNvSpPr>
              <a:spLocks/>
            </p:cNvSpPr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6" name="Freeform 28"/>
            <p:cNvSpPr>
              <a:spLocks/>
            </p:cNvSpPr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7" name="Freeform 29"/>
            <p:cNvSpPr>
              <a:spLocks/>
            </p:cNvSpPr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8" name="Freeform 30"/>
            <p:cNvSpPr>
              <a:spLocks/>
            </p:cNvSpPr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9" name="Freeform 31"/>
            <p:cNvSpPr>
              <a:spLocks/>
            </p:cNvSpPr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0" name="Freeform 32"/>
            <p:cNvSpPr>
              <a:spLocks/>
            </p:cNvSpPr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1" name="Freeform 33"/>
            <p:cNvSpPr>
              <a:spLocks/>
            </p:cNvSpPr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2" name="Freeform 34"/>
            <p:cNvSpPr>
              <a:spLocks/>
            </p:cNvSpPr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3" name="Freeform 35"/>
            <p:cNvSpPr>
              <a:spLocks/>
            </p:cNvSpPr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 bwMode="auto">
            <a:xfrm>
              <a:off x="6581995" y="3899719"/>
              <a:ext cx="156842" cy="16246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 bwMode="auto">
            <a:xfrm>
              <a:off x="6581994" y="4164997"/>
              <a:ext cx="156841" cy="15684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 bwMode="auto">
            <a:xfrm>
              <a:off x="6581994" y="4426068"/>
              <a:ext cx="156842" cy="15684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>
              <a:off x="6828781" y="3828520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  <p:sp>
          <p:nvSpPr>
            <p:cNvPr id="127" name="文本框 180"/>
            <p:cNvSpPr txBox="1"/>
            <p:nvPr/>
          </p:nvSpPr>
          <p:spPr>
            <a:xfrm>
              <a:off x="6828781" y="4092852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  <p:sp>
          <p:nvSpPr>
            <p:cNvPr id="128" name="文本框 180"/>
            <p:cNvSpPr txBox="1"/>
            <p:nvPr/>
          </p:nvSpPr>
          <p:spPr>
            <a:xfrm>
              <a:off x="6828780" y="4363934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sp>
        <p:nvSpPr>
          <p:cNvPr id="129" name="文本框 180"/>
          <p:cNvSpPr txBox="1"/>
          <p:nvPr/>
        </p:nvSpPr>
        <p:spPr>
          <a:xfrm>
            <a:off x="2214473" y="5411156"/>
            <a:ext cx="2402973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114" name="组合 113"/>
          <p:cNvGrpSpPr/>
          <p:nvPr/>
        </p:nvGrpSpPr>
        <p:grpSpPr>
          <a:xfrm flipH="1">
            <a:off x="7248177" y="3671499"/>
            <a:ext cx="4114837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15" name="椭圆 114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接连接符 116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2214473" y="4336656"/>
            <a:ext cx="3756628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32" name="椭圆 131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直接连接符 133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4994767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9" grpId="0"/>
      <p:bldP spid="52" grpId="0"/>
    </p:bldLst>
  </p:timing>
  <p:extLst mod="1">
    <p:ext uri="{E180D4A7-C9FB-4DFB-919C-405C955672EB}">
      <p14:showEvtLst xmlns:p14="http://schemas.microsoft.com/office/powerpoint/2010/main" xmlns="">
        <p14:playEvt time="0" objId="2"/>
        <p14:stopEvt time="5836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第二章主题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7" name="等腰三角形 1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32832" y="240787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55114" y="323524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415832" y="484910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32" name="等腰三角形 31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00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4" grpId="0" animBg="1"/>
      <p:bldP spid="35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>
            <a:spLocks/>
          </p:cNvSpPr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2423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54" name="Group 4"/>
            <p:cNvGrpSpPr>
              <a:grpSpLocks/>
            </p:cNvGrpSpPr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56" name="Group 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none" lIns="115196" tIns="57598" rIns="115196" bIns="57598" anchor="ctr"/>
          <a:lstStyle/>
          <a:p>
            <a:endParaRPr lang="zh-CN" altLang="en-US" sz="3024" dirty="0"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62" name="Group 17"/>
            <p:cNvGrpSpPr>
              <a:grpSpLocks/>
            </p:cNvGrpSpPr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64" name="Group 1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69" name="Group 24"/>
            <p:cNvGrpSpPr>
              <a:grpSpLocks/>
            </p:cNvGrpSpPr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71" name="Group 2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76" name="Group 32"/>
            <p:cNvGrpSpPr>
              <a:grpSpLocks/>
            </p:cNvGrpSpPr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3" name="Freeform 38"/>
              <p:cNvSpPr>
                <a:spLocks/>
              </p:cNvSpPr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78" name="Group 41"/>
            <p:cNvGrpSpPr>
              <a:grpSpLocks/>
            </p:cNvGrpSpPr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79" name="Group 46"/>
            <p:cNvGrpSpPr>
              <a:grpSpLocks/>
            </p:cNvGrpSpPr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0" name="Group 51"/>
            <p:cNvGrpSpPr>
              <a:grpSpLocks/>
            </p:cNvGrpSpPr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1" name="Group 56"/>
            <p:cNvGrpSpPr>
              <a:grpSpLocks/>
            </p:cNvGrpSpPr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2" name="Group 61"/>
            <p:cNvGrpSpPr>
              <a:grpSpLocks/>
            </p:cNvGrpSpPr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3" name="Group 66"/>
            <p:cNvGrpSpPr>
              <a:grpSpLocks/>
            </p:cNvGrpSpPr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4" name="Group 71"/>
            <p:cNvGrpSpPr>
              <a:grpSpLocks/>
            </p:cNvGrpSpPr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5" name="Group 76"/>
            <p:cNvGrpSpPr>
              <a:grpSpLocks/>
            </p:cNvGrpSpPr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210" name="Group 90"/>
            <p:cNvGrpSpPr>
              <a:grpSpLocks/>
            </p:cNvGrpSpPr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添加文本内容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  <a:solidFill>
            <a:schemeClr val="bg2">
              <a:lumMod val="75000"/>
            </a:schemeClr>
          </a:solidFill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4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  <a:grpFill/>
          </p:grpSpPr>
          <p:sp>
            <p:nvSpPr>
              <p:cNvPr id="225" name="Freeform 43"/>
              <p:cNvSpPr>
                <a:spLocks/>
              </p:cNvSpPr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4975645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4563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  <a:solidFill>
            <a:schemeClr val="bg2">
              <a:lumMod val="75000"/>
            </a:schemeClr>
          </a:solidFill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87" name="Group 32"/>
            <p:cNvGrpSpPr>
              <a:grpSpLocks/>
            </p:cNvGrpSpPr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  <a:grpFill/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5" name="Group 35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96" name="Freeform 36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97" name="Group 37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98" name="Freeform 38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>
              <a:grpSpLocks/>
            </p:cNvGrpSpPr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  <a:grpFill/>
          </p:grpSpPr>
          <p:sp>
            <p:nvSpPr>
              <p:cNvPr id="89" name="Freeform 41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0" name="Group 42"/>
              <p:cNvGrpSpPr>
                <a:grpSpLocks/>
              </p:cNvGrpSpPr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  <a:grpFill/>
            </p:grpSpPr>
            <p:sp>
              <p:nvSpPr>
                <p:cNvPr id="91" name="Freeform 43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>
            <a:grpSpLocks/>
          </p:cNvGrpSpPr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  <a:solidFill>
            <a:schemeClr val="bg2">
              <a:lumMod val="75000"/>
            </a:schemeClr>
          </a:solidFill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07" name="Group 52"/>
            <p:cNvGrpSpPr>
              <a:grpSpLocks/>
            </p:cNvGrpSpPr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  <a:grpFill/>
          </p:grpSpPr>
          <p:sp>
            <p:nvSpPr>
              <p:cNvPr id="108" name="Freeform 53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9" name="Group 54"/>
              <p:cNvGrpSpPr>
                <a:grpSpLocks/>
              </p:cNvGrpSpPr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  <a:grpFill/>
            </p:grpSpPr>
            <p:sp>
              <p:nvSpPr>
                <p:cNvPr id="110" name="Freeform 55"/>
                <p:cNvSpPr>
                  <a:spLocks/>
                </p:cNvSpPr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>
            <a:grpSpLocks/>
          </p:cNvGrpSpPr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  <a:solidFill>
            <a:schemeClr val="bg2">
              <a:lumMod val="75000"/>
            </a:schemeClr>
          </a:solidFill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4" name="Freeform 59"/>
            <p:cNvSpPr>
              <a:spLocks/>
            </p:cNvSpPr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15" name="Group 60"/>
            <p:cNvGrpSpPr>
              <a:grpSpLocks/>
            </p:cNvGrpSpPr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  <a:grpFill/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7" name="Freeform 62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8" name="Group 63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119" name="Freeform 64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20" name="Group 65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121" name="Freeform 66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61203" y="3540498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在此录入上述图片的综合描述说明，在此录入上述图片的综合描述说明，在此录入上述图片的综合描述说明，在此录入上述图片的综合描述说明。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3549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 animBg="1"/>
      <p:bldP spid="126" grpId="0" animBg="1"/>
      <p:bldP spid="127" grpId="0"/>
      <p:bldP spid="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9046982" y="1984075"/>
            <a:ext cx="2485774" cy="1751819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bg2">
              <a:lumMod val="50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72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046982" y="3945805"/>
            <a:ext cx="2485774" cy="1255924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altLang="zh-CN" sz="5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28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78454" y="3711510"/>
            <a:ext cx="648072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90646" y="3957996"/>
            <a:ext cx="648072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08812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第三章主题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等腰三角形 4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等腰三角形 5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6" name="等腰三角形 55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766722" y="237827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930822" y="32315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415832" y="486142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69" name="等腰三角形 68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04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4252272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76%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48%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42230"/>
            <a:chOff x="3443290" y="3483074"/>
            <a:chExt cx="2295900" cy="1642230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0589889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Freeform 19"/>
          <p:cNvSpPr>
            <a:spLocks/>
          </p:cNvSpPr>
          <p:nvPr/>
        </p:nvSpPr>
        <p:spPr bwMode="auto">
          <a:xfrm>
            <a:off x="3447622" y="-77994"/>
            <a:ext cx="1372497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3990964" y="78072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 bwMode="auto">
          <a:xfrm>
            <a:off x="4242873" y="1625352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 bwMode="auto">
          <a:xfrm>
            <a:off x="4336700" y="246653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4346579" y="3307706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 bwMode="auto">
          <a:xfrm>
            <a:off x="4258022" y="4206199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 bwMode="auto">
          <a:xfrm>
            <a:off x="3998209" y="5055187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1" name="圆角矩形 80"/>
          <p:cNvSpPr/>
          <p:nvPr/>
        </p:nvSpPr>
        <p:spPr bwMode="auto">
          <a:xfrm>
            <a:off x="4951478" y="839960"/>
            <a:ext cx="471481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2" name="圆角矩形 81"/>
          <p:cNvSpPr/>
          <p:nvPr/>
        </p:nvSpPr>
        <p:spPr bwMode="auto">
          <a:xfrm>
            <a:off x="5175266" y="1684860"/>
            <a:ext cx="4488108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5311259" y="2524832"/>
            <a:ext cx="4352115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360185" y="3418348"/>
            <a:ext cx="430319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5" name="圆角矩形 84"/>
          <p:cNvSpPr/>
          <p:nvPr/>
        </p:nvSpPr>
        <p:spPr bwMode="auto">
          <a:xfrm>
            <a:off x="5181602" y="4325033"/>
            <a:ext cx="4481773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4942876" y="5170839"/>
            <a:ext cx="4720499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4294" y="883058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第一章主题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90096" y="1724655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第二章主题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693962" y="255399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第三章主题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685201" y="3459537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第四章主题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616516" y="4364826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第五章主题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78498" y="520470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第六章主题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139876" y="81226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139" y="1650593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491787" y="2490315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474142" y="3346252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389675" y="427133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10934" y="5092731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00" name="Freeform 15"/>
          <p:cNvSpPr>
            <a:spLocks noEditPoints="1"/>
          </p:cNvSpPr>
          <p:nvPr/>
        </p:nvSpPr>
        <p:spPr bwMode="auto">
          <a:xfrm>
            <a:off x="1975158" y="2314469"/>
            <a:ext cx="982646" cy="818856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254" y="1450"/>
                </a:ln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2" y="3330757"/>
            <a:ext cx="1218177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5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2157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3321 L 4.44444E-6 4.7548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166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427 0.2174 L 2.22222E-6 -3.84829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10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632 0.09506 L 3.61111E-6 -4.27382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-476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6632 -0.02752 L 1.11111E-6 4.0333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467 -0.15171 L 1.66667E-6 3.46901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758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24 -0.27127 L -2.5E-6 -1.74838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8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7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3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 animBg="1"/>
      <p:bldP spid="100" grpId="0" animBg="1"/>
      <p:bldP spid="101" grpId="0"/>
      <p:bldP spid="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6"/>
          <p:cNvSpPr>
            <a:spLocks/>
          </p:cNvSpPr>
          <p:nvPr/>
        </p:nvSpPr>
        <p:spPr bwMode="auto">
          <a:xfrm>
            <a:off x="3665312" y="5590623"/>
            <a:ext cx="1083620" cy="683816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2549239" y="1595021"/>
            <a:ext cx="3326049" cy="3802819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3396656" y="1599003"/>
            <a:ext cx="2275647" cy="1373607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597289" y="2367944"/>
            <a:ext cx="1281245" cy="198453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2540770" y="1812421"/>
            <a:ext cx="1405545" cy="202412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4592" y="2544728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72678" y="187652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80012" y="3030099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6058" y="412813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0918" y="5599972"/>
            <a:ext cx="1162689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请输入您的文字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95629" y="1911163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59942" y="1884815"/>
            <a:ext cx="713496" cy="707564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43" name="椭圆 42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31486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itchFamily="34" charset="-122"/>
                </a:defRPr>
              </a:lvl1pPr>
            </a:lstStyle>
            <a:p>
              <a:r>
                <a:rPr lang="en-US" altLang="zh-CN" sz="3300" b="1" dirty="0">
                  <a:solidFill>
                    <a:schemeClr val="bg1"/>
                  </a:solidFill>
                  <a:latin typeface="微软雅黑" pitchFamily="34" charset="-122"/>
                </a:rPr>
                <a:t>1</a:t>
              </a:r>
              <a:endParaRPr lang="zh-CN" altLang="en-US" sz="3300" b="1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59942" y="2996131"/>
            <a:ext cx="713496" cy="707564"/>
            <a:chOff x="6409426" y="2394908"/>
            <a:chExt cx="962086" cy="962084"/>
          </a:xfrm>
          <a:solidFill>
            <a:schemeClr val="bg2">
              <a:lumMod val="90000"/>
            </a:schemeClr>
          </a:solidFill>
        </p:grpSpPr>
        <p:sp>
          <p:nvSpPr>
            <p:cNvPr id="46" name="椭圆 45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3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9942" y="4170664"/>
            <a:ext cx="713496" cy="707564"/>
            <a:chOff x="6409426" y="3568104"/>
            <a:chExt cx="962086" cy="962084"/>
          </a:xfrm>
          <a:solidFill>
            <a:schemeClr val="bg2">
              <a:lumMod val="75000"/>
            </a:schemeClr>
          </a:solidFill>
        </p:grpSpPr>
        <p:sp>
          <p:nvSpPr>
            <p:cNvPr id="74" name="椭圆 7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itchFamily="34" charset="-122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</a:rPr>
                <a:t>3</a:t>
              </a:r>
              <a:endParaRPr lang="zh-CN" altLang="en-US" sz="3300" b="1" dirty="0">
                <a:latin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59942" y="5312484"/>
            <a:ext cx="713496" cy="707564"/>
            <a:chOff x="6409426" y="4869160"/>
            <a:chExt cx="962086" cy="962084"/>
          </a:xfrm>
          <a:solidFill>
            <a:schemeClr val="bg2">
              <a:lumMod val="50000"/>
            </a:schemeClr>
          </a:solidFill>
        </p:grpSpPr>
        <p:sp>
          <p:nvSpPr>
            <p:cNvPr id="77" name="椭圆 7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3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095627" y="2963722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95629" y="4159229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95626" y="5328541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300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9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34612114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19020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6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>
            <a:spLocks/>
          </p:cNvSpPr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Freeform 8"/>
          <p:cNvSpPr>
            <a:spLocks/>
          </p:cNvSpPr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Freeform 10"/>
          <p:cNvSpPr>
            <a:spLocks/>
          </p:cNvSpPr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Freeform 11"/>
          <p:cNvSpPr>
            <a:spLocks/>
          </p:cNvSpPr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Freeform 13"/>
          <p:cNvSpPr>
            <a:spLocks/>
          </p:cNvSpPr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Freeform 14"/>
          <p:cNvSpPr>
            <a:spLocks/>
          </p:cNvSpPr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7" name="Freeform 16"/>
          <p:cNvSpPr>
            <a:spLocks/>
          </p:cNvSpPr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Freeform 18"/>
          <p:cNvSpPr>
            <a:spLocks/>
          </p:cNvSpPr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Freeform 20"/>
          <p:cNvSpPr>
            <a:spLocks/>
          </p:cNvSpPr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Freeform 21"/>
          <p:cNvSpPr>
            <a:spLocks/>
          </p:cNvSpPr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Freeform 22"/>
          <p:cNvSpPr>
            <a:spLocks/>
          </p:cNvSpPr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Freeform 23"/>
          <p:cNvSpPr>
            <a:spLocks/>
          </p:cNvSpPr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Freeform 24"/>
          <p:cNvSpPr>
            <a:spLocks/>
          </p:cNvSpPr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Freeform 25"/>
          <p:cNvSpPr>
            <a:spLocks/>
          </p:cNvSpPr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7" name="Freeform 26"/>
          <p:cNvSpPr>
            <a:spLocks/>
          </p:cNvSpPr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9" name="Freeform 28"/>
          <p:cNvSpPr>
            <a:spLocks/>
          </p:cNvSpPr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Freeform 29"/>
          <p:cNvSpPr>
            <a:spLocks/>
          </p:cNvSpPr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1" name="Freeform 30"/>
          <p:cNvSpPr>
            <a:spLocks/>
          </p:cNvSpPr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2" name="Freeform 31"/>
          <p:cNvSpPr>
            <a:spLocks/>
          </p:cNvSpPr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3" name="Freeform 32"/>
          <p:cNvSpPr>
            <a:spLocks/>
          </p:cNvSpPr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4" name="Freeform 33"/>
          <p:cNvSpPr>
            <a:spLocks/>
          </p:cNvSpPr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6" name="Freeform 35"/>
          <p:cNvSpPr>
            <a:spLocks/>
          </p:cNvSpPr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7" name="Freeform 36"/>
          <p:cNvSpPr>
            <a:spLocks/>
          </p:cNvSpPr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8" name="Freeform 37"/>
          <p:cNvSpPr>
            <a:spLocks/>
          </p:cNvSpPr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855473" y="4874155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194215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962841" y="4873212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60217" y="44740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26968" y="4874155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075007" y="4874155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4207381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3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8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9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808986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第四章主题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45" name="等腰三角形 44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58042" y="23832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955114" y="32223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2411763" y="478806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76" name="等腰三角形 75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7" name="等腰三角形 76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19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5" grpId="0" animBg="1"/>
      <p:bldP spid="46" grpId="0" animBg="1"/>
      <p:bldP spid="47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 animBg="1"/>
      <p:bldP spid="77" grpId="0" animBg="1"/>
      <p:bldP spid="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23391"/>
            <a:ext cx="1090039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06776"/>
            <a:ext cx="1427050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78128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5" name="Freeform 9"/>
          <p:cNvSpPr>
            <a:spLocks/>
          </p:cNvSpPr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 dirty="0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1509952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7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 dirty="0">
              <a:ea typeface="微软雅黑" pitchFamily="34" charset="-122"/>
            </a:endParaRPr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9873773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print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print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5" cstate="print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6" cstate="print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print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818293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808986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第五章主题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7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1397685" y="2561878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4174602" y="1361113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3145433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2185643" y="2831057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2450966" y="4361712"/>
            <a:ext cx="1607028" cy="1385368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018279" y="5875881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>
            <a:off x="4136223" y="338847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610252" y="111541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2023476" y="1823226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3600000">
            <a:off x="4269102" y="1947027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3600000">
            <a:off x="1137024" y="3958638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0800000">
            <a:off x="4883526" y="4121448"/>
            <a:ext cx="753288" cy="649319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>
            <a:off x="3504532" y="2709292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 flipV="1">
            <a:off x="3522390" y="3428846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 rot="3600000">
            <a:off x="2109094" y="2388863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等腰三角形 72"/>
          <p:cNvSpPr/>
          <p:nvPr/>
        </p:nvSpPr>
        <p:spPr>
          <a:xfrm rot="3600000">
            <a:off x="2245792" y="5224738"/>
            <a:ext cx="681747" cy="587713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等腰三角形 73"/>
          <p:cNvSpPr/>
          <p:nvPr/>
        </p:nvSpPr>
        <p:spPr>
          <a:xfrm>
            <a:off x="4338622" y="423493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flipV="1">
            <a:off x="2457430" y="1578048"/>
            <a:ext cx="1828691" cy="157645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894721" y="18293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2534536" y="369472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766481" y="457071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79" name="等腰三角形 78"/>
          <p:cNvSpPr/>
          <p:nvPr/>
        </p:nvSpPr>
        <p:spPr>
          <a:xfrm rot="18000000" flipV="1">
            <a:off x="3398115" y="5493521"/>
            <a:ext cx="710484" cy="612486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等腰三角形 79"/>
          <p:cNvSpPr/>
          <p:nvPr/>
        </p:nvSpPr>
        <p:spPr>
          <a:xfrm>
            <a:off x="1079823" y="3355182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1" name="等腰三角形 80"/>
          <p:cNvSpPr/>
          <p:nvPr/>
        </p:nvSpPr>
        <p:spPr>
          <a:xfrm>
            <a:off x="1797649" y="4364673"/>
            <a:ext cx="968832" cy="890560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3600000">
            <a:off x="2121926" y="591314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46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 animBg="1"/>
      <p:bldP spid="80" grpId="0" animBg="1"/>
      <p:bldP spid="81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089200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第一章主题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8125599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等腰三角形 17"/>
          <p:cNvSpPr/>
          <p:nvPr/>
        </p:nvSpPr>
        <p:spPr>
          <a:xfrm>
            <a:off x="1019105" y="1589349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408145" y="1298935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3600000">
            <a:off x="2341082" y="449353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2124332" y="2151720"/>
            <a:ext cx="1952785" cy="168343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95666" y="3138203"/>
            <a:ext cx="1616929" cy="1393904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1832010" y="4778001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408823" y="549734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2509964" y="354952"/>
            <a:ext cx="1810312" cy="1560613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1422212" y="863400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3600000">
            <a:off x="3137503" y="1245807"/>
            <a:ext cx="1810312" cy="1560613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3600000">
            <a:off x="4451831" y="1898701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3600000">
            <a:off x="1478068" y="4493531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 rot="10800000">
            <a:off x="617406" y="4652966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620063" y="31080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31" name="等腰三角形 30"/>
          <p:cNvSpPr/>
          <p:nvPr/>
        </p:nvSpPr>
        <p:spPr>
          <a:xfrm>
            <a:off x="1492183" y="2298984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flipV="1">
            <a:off x="1492183" y="3043928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 rot="3600000">
            <a:off x="3999240" y="2638397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18000000" flipV="1">
            <a:off x="2598204" y="5577552"/>
            <a:ext cx="1689284" cy="1456279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4625924" y="4449089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2608723" y="3916452"/>
            <a:ext cx="1965030" cy="1693991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38066" y="117121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347020" y="18612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097116" y="422935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文本四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757787" y="60882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文本五</a:t>
            </a:r>
          </a:p>
        </p:txBody>
      </p:sp>
      <p:sp>
        <p:nvSpPr>
          <p:cNvPr id="36" name="等腰三角形 35"/>
          <p:cNvSpPr/>
          <p:nvPr/>
        </p:nvSpPr>
        <p:spPr>
          <a:xfrm>
            <a:off x="3711894" y="5109607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12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 animBg="1"/>
      <p:bldP spid="22" grpId="0" animBg="1"/>
      <p:bldP spid="23" grpId="0" animBg="1"/>
      <p:bldP spid="24" grpId="0" animBg="1"/>
      <p:bldP spid="26" grpId="0" animBg="1"/>
      <p:bldP spid="29" grpId="0" animBg="1"/>
      <p:bldP spid="3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5" grpId="0" animBg="1"/>
      <p:bldP spid="59" grpId="0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57" grpId="0"/>
      <p:bldP spid="58" grpId="0"/>
      <p:bldP spid="60" grpId="0"/>
      <p:bldP spid="61" grpId="0"/>
      <p:bldP spid="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8" name="Freeform 37"/>
            <p:cNvSpPr>
              <a:spLocks noEditPoints="1"/>
            </p:cNvSpPr>
            <p:nvPr/>
          </p:nvSpPr>
          <p:spPr bwMode="auto">
            <a:xfrm>
              <a:off x="9677520" y="3159972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>
              <a:spLocks/>
            </p:cNvSpPr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ea typeface="微软雅黑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03681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5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15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chemeClr val="bg2">
              <a:lumMod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chemeClr val="bg2">
              <a:lumMod val="75000"/>
            </a:schemeClr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chemeClr val="bg2">
              <a:lumMod val="75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37318158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131"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</p:spTree>
    <p:extLst>
      <p:ext uri="{BB962C8B-B14F-4D97-AF65-F5344CB8AC3E}">
        <p14:creationId xmlns:p14="http://schemas.microsoft.com/office/powerpoint/2010/main" xmlns="" val="9173732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ea typeface="微软雅黑" pitchFamily="34" charset="-122"/>
                </a:endParaRPr>
              </a:p>
            </p:txBody>
          </p:sp>
          <p:sp>
            <p:nvSpPr>
              <p:cNvPr id="5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ea typeface="微软雅黑" pitchFamily="34" charset="-122"/>
                </a:endParaRPr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712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5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8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808986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第六章主题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等腰三角形 59"/>
          <p:cNvSpPr/>
          <p:nvPr/>
        </p:nvSpPr>
        <p:spPr>
          <a:xfrm flipV="1">
            <a:off x="2606221" y="3013767"/>
            <a:ext cx="1845054" cy="159056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等腰三角形 64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10800000">
            <a:off x="4223915" y="3952823"/>
            <a:ext cx="1334118" cy="1150101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>
            <a:off x="3710479" y="4030676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flipV="1">
            <a:off x="3710479" y="4763853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等腰三角形 72"/>
          <p:cNvSpPr/>
          <p:nvPr/>
        </p:nvSpPr>
        <p:spPr>
          <a:xfrm>
            <a:off x="4960375" y="4835453"/>
            <a:ext cx="710484" cy="6124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等腰三角形 73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732832" y="242257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文本一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3038053" y="329536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文本二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2415832" y="47638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文本三</a:t>
            </a:r>
          </a:p>
        </p:txBody>
      </p:sp>
      <p:sp>
        <p:nvSpPr>
          <p:cNvPr id="78" name="等腰三角形 77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9" name="等腰三角形 78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等腰三角形 79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63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250"/>
                            </p:stCondLst>
                            <p:childTnLst>
                              <p:par>
                                <p:cTn id="1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857920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7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n>
                    <a:solidFill>
                      <a:schemeClr val="bg2">
                        <a:lumMod val="2500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624877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9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4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4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>
            <a:spLocks/>
          </p:cNvSpPr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3" name="Text Placeholder 4"/>
          <p:cNvSpPr txBox="1">
            <a:spLocks/>
          </p:cNvSpPr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927934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uiExpand="1" build="p" animBg="1"/>
      <p:bldP spid="63" grpId="0" uiExpand="1" build="p" animBg="1"/>
      <p:bldP spid="64" grpId="0" uiExpand="1" build="p" animBg="1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此处添加文本此处添加文本此处添加文本此处添加文本。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此处添加文本此处添加文本此处添加文本此处添加文本。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此处添加文本此处添加文本此处添加文本。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</p:spTree>
    <p:extLst>
      <p:ext uri="{BB962C8B-B14F-4D97-AF65-F5344CB8AC3E}">
        <p14:creationId xmlns:p14="http://schemas.microsoft.com/office/powerpoint/2010/main" xmlns="" val="22016900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1929195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26" name="矩形 25"/>
          <p:cNvSpPr/>
          <p:nvPr/>
        </p:nvSpPr>
        <p:spPr>
          <a:xfrm>
            <a:off x="2877229" y="3340850"/>
            <a:ext cx="6437542" cy="923322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r>
              <a:rPr lang="en-US" altLang="zh-CN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此处添加文本此处添加文本</a:t>
            </a:r>
            <a:endParaRPr lang="en-US" altLang="zh-CN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此处添加文本此处添加文本此处添加文本此处添加文本此处添</a:t>
            </a:r>
          </a:p>
        </p:txBody>
      </p:sp>
      <p:sp>
        <p:nvSpPr>
          <p:cNvPr id="27" name="矩形 26"/>
          <p:cNvSpPr/>
          <p:nvPr/>
        </p:nvSpPr>
        <p:spPr>
          <a:xfrm>
            <a:off x="4571802" y="4915922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商业通用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风格模板！</a:t>
            </a:r>
          </a:p>
        </p:txBody>
      </p:sp>
      <p:sp>
        <p:nvSpPr>
          <p:cNvPr id="9" name="等腰三角形 8"/>
          <p:cNvSpPr/>
          <p:nvPr/>
        </p:nvSpPr>
        <p:spPr>
          <a:xfrm>
            <a:off x="949560" y="6138214"/>
            <a:ext cx="834952" cy="719786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9903177" y="6249236"/>
            <a:ext cx="706166" cy="608764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-1" y="5254154"/>
            <a:ext cx="995083" cy="160384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84512" y="6426053"/>
            <a:ext cx="417476" cy="43194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0609343" y="6138214"/>
            <a:ext cx="834952" cy="719786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11357048" y="5348283"/>
            <a:ext cx="834952" cy="1509717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323653" y="5603783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7" name="TextBox 25"/>
          <p:cNvSpPr txBox="1"/>
          <p:nvPr/>
        </p:nvSpPr>
        <p:spPr>
          <a:xfrm>
            <a:off x="4276753" y="5633955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时间：某月某日</a:t>
            </a:r>
          </a:p>
        </p:txBody>
      </p:sp>
    </p:spTree>
    <p:extLst>
      <p:ext uri="{BB962C8B-B14F-4D97-AF65-F5344CB8AC3E}">
        <p14:creationId xmlns:p14="http://schemas.microsoft.com/office/powerpoint/2010/main" xmlns="" val="348101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3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3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27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单击此处添加主题</a:t>
            </a:r>
            <a:endParaRPr lang="zh-CN" altLang="en-US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单击此处添加主题</a:t>
            </a: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单击此处添加主题</a:t>
            </a: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3" cstate="print"/>
            <a:srcRect/>
            <a:stretch>
              <a:fillRect l="-15532" r="-15532"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6585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8129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bg2">
              <a:lumMod val="50000"/>
            </a:schemeClr>
          </a:solidFill>
        </p:grpSpPr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bg2">
              <a:lumMod val="75000"/>
            </a:schemeClr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bg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4288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5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95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4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777248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print"/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print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print"/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l="-18000" t="-1480" r="-1100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764959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单击此处添加主题</a:t>
            </a:r>
            <a:endParaRPr lang="zh-CN" altLang="en-US" sz="2800" b="1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Freeform 28"/>
          <p:cNvSpPr>
            <a:spLocks/>
          </p:cNvSpPr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5" name="Freeform 29"/>
          <p:cNvSpPr>
            <a:spLocks/>
          </p:cNvSpPr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9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chemeClr val="bg2">
                  <a:lumMod val="9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062185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4301</TotalTime>
  <Words>5605</Words>
  <Application>Microsoft Office PowerPoint</Application>
  <PresentationFormat>自定义</PresentationFormat>
  <Paragraphs>443</Paragraphs>
  <Slides>39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628</cp:revision>
  <dcterms:created xsi:type="dcterms:W3CDTF">2014-06-18T03:33:50Z</dcterms:created>
  <dcterms:modified xsi:type="dcterms:W3CDTF">2016-10-09T07:45:14Z</dcterms:modified>
  <cp:category>https://800sucai.taobao.com/</cp:category>
</cp:coreProperties>
</file>