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7.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9.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0.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1.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2.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3.xml" ContentType="application/vnd.openxmlformats-officedocument.presentationml.tags+xml"/>
  <Override PartName="/ppt/notesSlides/notesSlide29.xml" ContentType="application/vnd.openxmlformats-officedocument.presentationml.notesSlide+xml"/>
  <Override PartName="/ppt/tags/tag14.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5.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0"/>
  </p:notesMasterIdLst>
  <p:sldIdLst>
    <p:sldId id="330" r:id="rId2"/>
    <p:sldId id="256" r:id="rId3"/>
    <p:sldId id="325" r:id="rId4"/>
    <p:sldId id="320" r:id="rId5"/>
    <p:sldId id="309" r:id="rId6"/>
    <p:sldId id="311" r:id="rId7"/>
    <p:sldId id="313" r:id="rId8"/>
    <p:sldId id="323" r:id="rId9"/>
    <p:sldId id="324" r:id="rId10"/>
    <p:sldId id="310" r:id="rId11"/>
    <p:sldId id="289" r:id="rId12"/>
    <p:sldId id="292" r:id="rId13"/>
    <p:sldId id="288" r:id="rId14"/>
    <p:sldId id="315" r:id="rId15"/>
    <p:sldId id="308" r:id="rId16"/>
    <p:sldId id="326" r:id="rId17"/>
    <p:sldId id="300" r:id="rId18"/>
    <p:sldId id="301" r:id="rId19"/>
    <p:sldId id="287" r:id="rId20"/>
    <p:sldId id="314" r:id="rId21"/>
    <p:sldId id="258" r:id="rId22"/>
    <p:sldId id="321" r:id="rId23"/>
    <p:sldId id="327" r:id="rId24"/>
    <p:sldId id="290" r:id="rId25"/>
    <p:sldId id="322" r:id="rId26"/>
    <p:sldId id="307" r:id="rId27"/>
    <p:sldId id="293" r:id="rId28"/>
    <p:sldId id="294" r:id="rId29"/>
    <p:sldId id="296" r:id="rId30"/>
    <p:sldId id="328" r:id="rId31"/>
    <p:sldId id="298" r:id="rId32"/>
    <p:sldId id="299" r:id="rId33"/>
    <p:sldId id="302" r:id="rId34"/>
    <p:sldId id="312" r:id="rId35"/>
    <p:sldId id="303" r:id="rId36"/>
    <p:sldId id="306" r:id="rId37"/>
    <p:sldId id="331" r:id="rId38"/>
    <p:sldId id="332" r:id="rId39"/>
  </p:sldIdLst>
  <p:sldSz cx="12198350" cy="6859588"/>
  <p:notesSz cx="6858000" cy="9144000"/>
  <p:embeddedFontLst>
    <p:embeddedFont>
      <p:font typeface="Calibri" panose="020F0502020204030204" pitchFamily="34" charset="0"/>
      <p:regular r:id="rId41"/>
      <p:bold r:id="rId42"/>
      <p:italic r:id="rId43"/>
      <p:boldItalic r:id="rId44"/>
    </p:embeddedFont>
    <p:embeddedFont>
      <p:font typeface="微软雅黑" panose="020B0503020204020204" pitchFamily="34" charset="-122"/>
      <p:regular r:id="rId45"/>
      <p:bold r:id="rId46"/>
    </p:embeddedFont>
    <p:embeddedFont>
      <p:font typeface="Arial Black" panose="020B0A04020102020204" pitchFamily="34" charset="0"/>
      <p:bold r:id="rId47"/>
    </p:embeddedFont>
  </p:embeddedFontLst>
  <p:custDataLst>
    <p:tags r:id="rId48"/>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669900"/>
    <a:srgbClr val="CC0066"/>
    <a:srgbClr val="FF0066"/>
    <a:srgbClr val="B01077"/>
    <a:srgbClr val="FFC400"/>
    <a:srgbClr val="005DA2"/>
    <a:srgbClr val="FFD347"/>
    <a:srgbClr val="FFC91D"/>
    <a:srgbClr val="0071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7" d="100"/>
          <a:sy n="107" d="100"/>
        </p:scale>
        <p:origin x="762" y="858"/>
      </p:cViewPr>
      <p:guideLst>
        <p:guide orient="horz" pos="2160"/>
        <p:guide pos="3842"/>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2016/9/25 Sunday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808804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867892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2741629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1283336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2725306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596196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1140372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1159936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extLst>
      <p:ext uri="{BB962C8B-B14F-4D97-AF65-F5344CB8AC3E}">
        <p14:creationId xmlns:p14="http://schemas.microsoft.com/office/powerpoint/2010/main" val="3036978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2016/9/25 Sunday</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2016/9/25 Sunday</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2016/9/25 Sunday</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2016/9/25 Sunday</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 y="3177"/>
            <a:ext cx="12310913"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9371" y="0"/>
            <a:ext cx="12311234" cy="6859588"/>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p>
            <a:pPr algn="ctr" eaLnBrk="0" hangingPunct="0">
              <a:defRPr/>
            </a:pPr>
            <a:endParaRPr lang="zh-CN" altLang="en-US"/>
          </a:p>
        </p:txBody>
      </p:sp>
    </p:spTree>
    <p:extLst>
      <p:ext uri="{BB962C8B-B14F-4D97-AF65-F5344CB8AC3E}">
        <p14:creationId xmlns:p14="http://schemas.microsoft.com/office/powerpoint/2010/main" val="1303602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a:t>单击此处编辑母版标题样式</a:t>
            </a:r>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p:push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876" y="2130919"/>
            <a:ext cx="10368598" cy="1470366"/>
          </a:xfrm>
          <a:prstGeom prst="rect">
            <a:avLst/>
          </a:prstGeom>
        </p:spPr>
        <p:txBody>
          <a:bodyPr lIns="121963" tIns="60981" rIns="121963" bIns="60981"/>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753" y="3887100"/>
            <a:ext cx="8538845" cy="1753006"/>
          </a:xfrm>
          <a:prstGeom prst="rect">
            <a:avLst/>
          </a:prstGeom>
        </p:spPr>
        <p:txBody>
          <a:bodyPr lIns="121963" tIns="60981" rIns="121963" bIns="60981"/>
          <a:lstStyle>
            <a:lvl1pPr marL="0" indent="0" algn="ctr">
              <a:buNone/>
              <a:defRPr>
                <a:solidFill>
                  <a:schemeClr val="tx1">
                    <a:tint val="75000"/>
                  </a:schemeClr>
                </a:solidFill>
              </a:defRPr>
            </a:lvl1pPr>
            <a:lvl2pPr marL="609813" indent="0" algn="ctr">
              <a:buNone/>
              <a:defRPr>
                <a:solidFill>
                  <a:schemeClr val="tx1">
                    <a:tint val="75000"/>
                  </a:schemeClr>
                </a:solidFill>
              </a:defRPr>
            </a:lvl2pPr>
            <a:lvl3pPr marL="1219627" indent="0" algn="ctr">
              <a:buNone/>
              <a:defRPr>
                <a:solidFill>
                  <a:schemeClr val="tx1">
                    <a:tint val="75000"/>
                  </a:schemeClr>
                </a:solidFill>
              </a:defRPr>
            </a:lvl3pPr>
            <a:lvl4pPr marL="1829440" indent="0" algn="ctr">
              <a:buNone/>
              <a:defRPr>
                <a:solidFill>
                  <a:schemeClr val="tx1">
                    <a:tint val="75000"/>
                  </a:schemeClr>
                </a:solidFill>
              </a:defRPr>
            </a:lvl4pPr>
            <a:lvl5pPr marL="2439253" indent="0" algn="ctr">
              <a:buNone/>
              <a:defRPr>
                <a:solidFill>
                  <a:schemeClr val="tx1">
                    <a:tint val="75000"/>
                  </a:schemeClr>
                </a:solidFill>
              </a:defRPr>
            </a:lvl5pPr>
            <a:lvl6pPr marL="3049067" indent="0" algn="ctr">
              <a:buNone/>
              <a:defRPr>
                <a:solidFill>
                  <a:schemeClr val="tx1">
                    <a:tint val="75000"/>
                  </a:schemeClr>
                </a:solidFill>
              </a:defRPr>
            </a:lvl6pPr>
            <a:lvl7pPr marL="3658880" indent="0" algn="ctr">
              <a:buNone/>
              <a:defRPr>
                <a:solidFill>
                  <a:schemeClr val="tx1">
                    <a:tint val="75000"/>
                  </a:schemeClr>
                </a:solidFill>
              </a:defRPr>
            </a:lvl7pPr>
            <a:lvl8pPr marL="4268694" indent="0" algn="ctr">
              <a:buNone/>
              <a:defRPr>
                <a:solidFill>
                  <a:schemeClr val="tx1">
                    <a:tint val="75000"/>
                  </a:schemeClr>
                </a:solidFill>
              </a:defRPr>
            </a:lvl8pPr>
            <a:lvl9pPr marL="4878507"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5" name="TextBox 24"/>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a:solidFill>
                  <a:schemeClr val="accent1"/>
                </a:solidFill>
                <a:effectLst/>
                <a:latin typeface="Arial Black" pitchFamily="34" charset="0"/>
                <a:ea typeface="微软雅黑" pitchFamily="34" charset="-122"/>
              </a:rPr>
              <a:t>LOGO</a:t>
            </a:r>
            <a:endParaRPr lang="zh-CN" altLang="en-US" sz="3600" b="1" spc="-150" dirty="0">
              <a:solidFill>
                <a:schemeClr val="accent1"/>
              </a:solidFill>
              <a:effectLst/>
              <a:latin typeface="Arial Black" pitchFamily="34" charset="0"/>
              <a:ea typeface="微软雅黑" pitchFamily="34" charset="-122"/>
            </a:endParaRPr>
          </a:p>
        </p:txBody>
      </p:sp>
      <p:cxnSp>
        <p:nvCxnSpPr>
          <p:cNvPr id="3" name="直接连接符 2"/>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6699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1084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2" y="1"/>
            <a:ext cx="12197198" cy="6859587"/>
          </a:xfrm>
          <a:prstGeom prst="rect">
            <a:avLst/>
          </a:prstGeom>
        </p:spPr>
      </p:pic>
    </p:spTree>
    <p:extLst>
      <p:ext uri="{BB962C8B-B14F-4D97-AF65-F5344CB8AC3E}">
        <p14:creationId xmlns:p14="http://schemas.microsoft.com/office/powerpoint/2010/main" val="3094365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8350" cy="6859588"/>
          </a:xfrm>
          <a:prstGeom prst="rect">
            <a:avLst/>
          </a:prstGeom>
        </p:spPr>
      </p:pic>
    </p:spTree>
    <p:extLst>
      <p:ext uri="{BB962C8B-B14F-4D97-AF65-F5344CB8AC3E}">
        <p14:creationId xmlns:p14="http://schemas.microsoft.com/office/powerpoint/2010/main" val="3257725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内容占位符 2"/>
          <p:cNvSpPr>
            <a:spLocks noGrp="1"/>
          </p:cNvSpPr>
          <p:nvPr>
            <p:ph sz="half" idx="1"/>
          </p:nvPr>
        </p:nvSpPr>
        <p:spPr>
          <a:xfrm>
            <a:off x="609917"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00828"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2016/9/25 Sunday</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1723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lvl1pPr>
              <a:defRPr/>
            </a:lvl1pPr>
          </a:lstStyle>
          <a:p>
            <a:r>
              <a:rPr lang="zh-CN" altLang="en-US"/>
              <a:t>单击此处编辑母版标题样式</a:t>
            </a:r>
          </a:p>
        </p:txBody>
      </p:sp>
      <p:sp>
        <p:nvSpPr>
          <p:cNvPr id="3" name="文本占位符 2"/>
          <p:cNvSpPr>
            <a:spLocks noGrp="1"/>
          </p:cNvSpPr>
          <p:nvPr>
            <p:ph type="body" idx="1"/>
          </p:nvPr>
        </p:nvSpPr>
        <p:spPr>
          <a:xfrm>
            <a:off x="609918" y="1535469"/>
            <a:ext cx="5389723" cy="639911"/>
          </a:xfrm>
          <a:prstGeom prst="rect">
            <a:avLst/>
          </a:prstGeom>
        </p:spPr>
        <p:txBody>
          <a:bodyPr lIns="121963" tIns="60981" rIns="121963" bIns="60981"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zh-CN" altLang="en-US"/>
              <a:t>单击此处编辑母版文本样式</a:t>
            </a:r>
          </a:p>
        </p:txBody>
      </p:sp>
      <p:sp>
        <p:nvSpPr>
          <p:cNvPr id="4" name="内容占位符 3"/>
          <p:cNvSpPr>
            <a:spLocks noGrp="1"/>
          </p:cNvSpPr>
          <p:nvPr>
            <p:ph sz="half" idx="2"/>
          </p:nvPr>
        </p:nvSpPr>
        <p:spPr>
          <a:xfrm>
            <a:off x="609918" y="2175378"/>
            <a:ext cx="5389723"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594" y="1535469"/>
            <a:ext cx="5391840" cy="639911"/>
          </a:xfrm>
          <a:prstGeom prst="rect">
            <a:avLst/>
          </a:prstGeom>
        </p:spPr>
        <p:txBody>
          <a:bodyPr lIns="121963" tIns="60981" rIns="121963" bIns="60981"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zh-CN" altLang="en-US"/>
              <a:t>单击此处编辑母版文本样式</a:t>
            </a:r>
          </a:p>
        </p:txBody>
      </p:sp>
      <p:sp>
        <p:nvSpPr>
          <p:cNvPr id="6" name="内容占位符 5"/>
          <p:cNvSpPr>
            <a:spLocks noGrp="1"/>
          </p:cNvSpPr>
          <p:nvPr>
            <p:ph sz="quarter" idx="4"/>
          </p:nvPr>
        </p:nvSpPr>
        <p:spPr>
          <a:xfrm>
            <a:off x="6196594" y="2175378"/>
            <a:ext cx="5391840"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2016/9/25 Sunday</a:t>
            </a:fld>
            <a:endParaRPr lang="zh-CN" altLang="en-US"/>
          </a:p>
        </p:txBody>
      </p:sp>
      <p:sp>
        <p:nvSpPr>
          <p:cNvPr id="8" name="页脚占位符 7"/>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9" name="灯片编号占位符 8"/>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9919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2016/9/25 Sunday</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2016/9/25 Sunday</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3"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4" r:id="rId16"/>
  </p:sldLayoutIdLst>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xml"/><Relationship Id="rId7" Type="http://schemas.openxmlformats.org/officeDocument/2006/relationships/image" Target="../media/image4.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1"/>
            <a:ext cx="12198349" cy="6859588"/>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9898633" y="-1211595"/>
            <a:ext cx="609996" cy="609741"/>
          </a:xfrm>
          <a:prstGeom prst="rect">
            <a:avLst/>
          </a:prstGeom>
        </p:spPr>
      </p:pic>
      <p:sp>
        <p:nvSpPr>
          <p:cNvPr id="11" name="文本框 2"/>
          <p:cNvSpPr txBox="1"/>
          <p:nvPr/>
        </p:nvSpPr>
        <p:spPr>
          <a:xfrm>
            <a:off x="4243191" y="1069437"/>
            <a:ext cx="3728192" cy="1569660"/>
          </a:xfrm>
          <a:prstGeom prst="rect">
            <a:avLst/>
          </a:prstGeom>
          <a:noFill/>
        </p:spPr>
        <p:txBody>
          <a:bodyPr wrap="square" rtlCol="0">
            <a:spAutoFit/>
          </a:bodyPr>
          <a:lstStyle/>
          <a:p>
            <a:pPr algn="ctr"/>
            <a:r>
              <a:rPr lang="en-US" altLang="zh-CN" sz="9600" b="1" dirty="0" smtClean="0">
                <a:solidFill>
                  <a:schemeClr val="accent1"/>
                </a:solidFill>
                <a:cs typeface="+mn-ea"/>
                <a:sym typeface="+mn-lt"/>
              </a:rPr>
              <a:t>2018</a:t>
            </a:r>
            <a:endParaRPr lang="en-US" altLang="zh-CN" sz="9600" b="1" dirty="0">
              <a:solidFill>
                <a:schemeClr val="accent1"/>
              </a:solidFill>
              <a:cs typeface="+mn-ea"/>
              <a:sym typeface="+mn-lt"/>
            </a:endParaRPr>
          </a:p>
        </p:txBody>
      </p:sp>
      <p:sp>
        <p:nvSpPr>
          <p:cNvPr id="13" name="TextBox 12"/>
          <p:cNvSpPr txBox="1"/>
          <p:nvPr/>
        </p:nvSpPr>
        <p:spPr>
          <a:xfrm>
            <a:off x="2354759" y="2493690"/>
            <a:ext cx="7488832" cy="769474"/>
          </a:xfrm>
          <a:prstGeom prst="rect">
            <a:avLst/>
          </a:prstGeom>
          <a:noFill/>
        </p:spPr>
        <p:txBody>
          <a:bodyPr wrap="square" lIns="91472" tIns="45736" rIns="91472" bIns="45736" rtlCol="0" anchor="ctr">
            <a:spAutoFit/>
          </a:bodyPr>
          <a:lstStyle>
            <a:defPPr>
              <a:defRPr lang="zh-CN"/>
            </a:defPPr>
            <a:lvl1pPr algn="ctr">
              <a:defRPr sz="6000" b="1">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Arial" pitchFamily="34" charset="0"/>
                <a:ea typeface="微软雅黑" pitchFamily="34" charset="-122"/>
                <a:cs typeface="Arial" pitchFamily="34" charset="0"/>
              </a:defRPr>
            </a:lvl1pPr>
          </a:lstStyle>
          <a:p>
            <a:r>
              <a:rPr lang="zh-CN" altLang="en-US" sz="4400" dirty="0">
                <a:solidFill>
                  <a:schemeClr val="tx1">
                    <a:lumMod val="85000"/>
                    <a:lumOff val="15000"/>
                  </a:schemeClr>
                </a:solidFill>
                <a:latin typeface="+mn-lt"/>
                <a:ea typeface="+mn-ea"/>
                <a:cs typeface="+mn-ea"/>
                <a:sym typeface="+mn-lt"/>
              </a:rPr>
              <a:t>工作汇报年终总结</a:t>
            </a:r>
            <a:r>
              <a:rPr lang="en-US" altLang="zh-CN" sz="4400" dirty="0">
                <a:solidFill>
                  <a:schemeClr val="tx1">
                    <a:lumMod val="85000"/>
                    <a:lumOff val="15000"/>
                  </a:schemeClr>
                </a:solidFill>
                <a:latin typeface="+mn-lt"/>
                <a:ea typeface="+mn-ea"/>
                <a:cs typeface="+mn-ea"/>
                <a:sym typeface="+mn-lt"/>
              </a:rPr>
              <a:t>PPT</a:t>
            </a:r>
            <a:r>
              <a:rPr lang="zh-CN" altLang="en-US" sz="4400" dirty="0">
                <a:solidFill>
                  <a:schemeClr val="tx1">
                    <a:lumMod val="85000"/>
                    <a:lumOff val="15000"/>
                  </a:schemeClr>
                </a:solidFill>
                <a:latin typeface="+mn-lt"/>
                <a:ea typeface="+mn-ea"/>
                <a:cs typeface="+mn-ea"/>
                <a:sym typeface="+mn-lt"/>
              </a:rPr>
              <a:t>模板</a:t>
            </a:r>
          </a:p>
        </p:txBody>
      </p:sp>
      <p:sp>
        <p:nvSpPr>
          <p:cNvPr id="18" name="TextBox 17"/>
          <p:cNvSpPr txBox="1"/>
          <p:nvPr/>
        </p:nvSpPr>
        <p:spPr>
          <a:xfrm>
            <a:off x="3362871" y="3205059"/>
            <a:ext cx="5384643" cy="584775"/>
          </a:xfrm>
          <a:prstGeom prst="rect">
            <a:avLst/>
          </a:prstGeom>
          <a:noFill/>
          <a:ln>
            <a:noFill/>
          </a:ln>
          <a:effectLst/>
        </p:spPr>
        <p:txBody>
          <a:bodyPr vert="horz" wrap="square" lIns="91440" tIns="45720" rIns="91440" bIns="45720" numCol="1" anchor="ctr" anchorCtr="0" compatLnSpc="1">
            <a:prstTxWarp prst="textNoShape">
              <a:avLst/>
            </a:prstTxWarp>
          </a:bodyPr>
          <a:lstStyle>
            <a:defPPr>
              <a:defRPr lang="zh-CN"/>
            </a:defPPr>
            <a:lvl1pPr indent="0" fontAlgn="base">
              <a:spcBef>
                <a:spcPct val="20000"/>
              </a:spcBef>
              <a:spcAft>
                <a:spcPct val="0"/>
              </a:spcAft>
              <a:buFontTx/>
              <a:buNone/>
              <a:defRPr sz="3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vl2pPr marL="742950" indent="-285750" eaLnBrk="0" fontAlgn="base" hangingPunct="0">
              <a:spcBef>
                <a:spcPct val="20000"/>
              </a:spcBef>
              <a:spcAft>
                <a:spcPct val="0"/>
              </a:spcAft>
              <a:buChar char="–"/>
              <a:defRPr sz="2000">
                <a:solidFill>
                  <a:schemeClr val="accent2"/>
                </a:solidFill>
                <a:ea typeface="仿宋_GB2312" pitchFamily="49" charset="-122"/>
              </a:defRPr>
            </a:lvl2pPr>
            <a:lvl3pPr marL="1143000" indent="-228600" eaLnBrk="0" fontAlgn="base" hangingPunct="0">
              <a:spcBef>
                <a:spcPct val="20000"/>
              </a:spcBef>
              <a:spcAft>
                <a:spcPct val="0"/>
              </a:spcAft>
              <a:buChar char="•"/>
              <a:defRPr sz="2400">
                <a:ea typeface="宋体" pitchFamily="2" charset="-122"/>
              </a:defRPr>
            </a:lvl3pPr>
            <a:lvl4pPr marL="1600200" indent="-228600" eaLnBrk="0" fontAlgn="base" hangingPunct="0">
              <a:spcBef>
                <a:spcPct val="20000"/>
              </a:spcBef>
              <a:spcAft>
                <a:spcPct val="0"/>
              </a:spcAft>
              <a:buChar char="–"/>
              <a:defRPr sz="2000">
                <a:ea typeface="宋体" pitchFamily="2" charset="-122"/>
              </a:defRPr>
            </a:lvl4pPr>
            <a:lvl5pPr marL="2057400" indent="-228600" eaLnBrk="0" fontAlgn="base" hangingPunct="0">
              <a:spcBef>
                <a:spcPct val="20000"/>
              </a:spcBef>
              <a:spcAft>
                <a:spcPct val="0"/>
              </a:spcAft>
              <a:buChar char="»"/>
              <a:defRPr sz="2000">
                <a:ea typeface="宋体" pitchFamily="2" charset="-122"/>
              </a:defRPr>
            </a:lvl5pPr>
            <a:lvl6pPr marL="2514600" indent="-228600" eaLnBrk="0" fontAlgn="base" hangingPunct="0">
              <a:spcBef>
                <a:spcPct val="20000"/>
              </a:spcBef>
              <a:spcAft>
                <a:spcPct val="0"/>
              </a:spcAft>
              <a:buChar char="»"/>
              <a:defRPr sz="2000">
                <a:ea typeface="宋体" pitchFamily="2" charset="-122"/>
              </a:defRPr>
            </a:lvl6pPr>
            <a:lvl7pPr marL="2971800" indent="-228600" eaLnBrk="0" fontAlgn="base" hangingPunct="0">
              <a:spcBef>
                <a:spcPct val="20000"/>
              </a:spcBef>
              <a:spcAft>
                <a:spcPct val="0"/>
              </a:spcAft>
              <a:buChar char="»"/>
              <a:defRPr sz="2000">
                <a:ea typeface="宋体" pitchFamily="2" charset="-122"/>
              </a:defRPr>
            </a:lvl7pPr>
            <a:lvl8pPr marL="3429000" indent="-228600" eaLnBrk="0" fontAlgn="base" hangingPunct="0">
              <a:spcBef>
                <a:spcPct val="20000"/>
              </a:spcBef>
              <a:spcAft>
                <a:spcPct val="0"/>
              </a:spcAft>
              <a:buChar char="»"/>
              <a:defRPr sz="2000">
                <a:ea typeface="宋体" pitchFamily="2" charset="-122"/>
              </a:defRPr>
            </a:lvl8pPr>
            <a:lvl9pPr marL="3886200" indent="-228600" eaLnBrk="0" fontAlgn="base" hangingPunct="0">
              <a:spcBef>
                <a:spcPct val="20000"/>
              </a:spcBef>
              <a:spcAft>
                <a:spcPct val="0"/>
              </a:spcAft>
              <a:buChar char="»"/>
              <a:defRPr sz="2000">
                <a:ea typeface="宋体" pitchFamily="2" charset="-122"/>
              </a:defRPr>
            </a:lvl9pPr>
          </a:lstStyle>
          <a:p>
            <a:pPr algn="ctr"/>
            <a:r>
              <a:rPr lang="zh-CN" altLang="en-US" sz="1800" b="1" dirty="0">
                <a:solidFill>
                  <a:schemeClr val="tx1">
                    <a:lumMod val="85000"/>
                    <a:lumOff val="15000"/>
                  </a:schemeClr>
                </a:solidFill>
                <a:latin typeface="+mn-lt"/>
                <a:ea typeface="+mn-ea"/>
                <a:cs typeface="+mn-ea"/>
                <a:sym typeface="+mn-lt"/>
              </a:rPr>
              <a:t>年终总结 新年计划 述职报告 工作汇报通用</a:t>
            </a:r>
            <a:r>
              <a:rPr lang="en-US" altLang="zh-CN" sz="1800" b="1" dirty="0">
                <a:solidFill>
                  <a:schemeClr val="tx1">
                    <a:lumMod val="85000"/>
                    <a:lumOff val="15000"/>
                  </a:schemeClr>
                </a:solidFill>
                <a:latin typeface="+mn-lt"/>
                <a:ea typeface="+mn-ea"/>
                <a:cs typeface="+mn-ea"/>
                <a:sym typeface="+mn-lt"/>
              </a:rPr>
              <a:t>PPT</a:t>
            </a:r>
            <a:endParaRPr lang="zh-CN" altLang="en-US" sz="1800" b="1" dirty="0">
              <a:solidFill>
                <a:schemeClr val="tx1">
                  <a:lumMod val="85000"/>
                  <a:lumOff val="15000"/>
                </a:schemeClr>
              </a:solidFill>
              <a:latin typeface="+mn-lt"/>
              <a:ea typeface="+mn-ea"/>
              <a:cs typeface="+mn-ea"/>
              <a:sym typeface="+mn-lt"/>
            </a:endParaRPr>
          </a:p>
        </p:txBody>
      </p:sp>
      <p:sp>
        <p:nvSpPr>
          <p:cNvPr id="23" name="文本框 2"/>
          <p:cNvSpPr txBox="1"/>
          <p:nvPr/>
        </p:nvSpPr>
        <p:spPr>
          <a:xfrm>
            <a:off x="714799" y="477466"/>
            <a:ext cx="2144016" cy="769441"/>
          </a:xfrm>
          <a:prstGeom prst="rect">
            <a:avLst/>
          </a:prstGeom>
          <a:noFill/>
        </p:spPr>
        <p:txBody>
          <a:bodyPr wrap="square" rtlCol="0">
            <a:spAutoFit/>
          </a:bodyPr>
          <a:lstStyle/>
          <a:p>
            <a:r>
              <a:rPr lang="en-US" altLang="zh-CN" sz="4400" b="1" dirty="0">
                <a:solidFill>
                  <a:schemeClr val="accent1"/>
                </a:solidFill>
                <a:cs typeface="+mn-ea"/>
                <a:sym typeface="+mn-lt"/>
              </a:rPr>
              <a:t>LOGO</a:t>
            </a:r>
          </a:p>
        </p:txBody>
      </p:sp>
      <p:sp>
        <p:nvSpPr>
          <p:cNvPr id="8" name="矩形 7"/>
          <p:cNvSpPr/>
          <p:nvPr>
            <p:custDataLst>
              <p:tags r:id="rId3"/>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
        <p:nvSpPr>
          <p:cNvPr id="9" name="矩形 8"/>
          <p:cNvSpPr/>
          <p:nvPr>
            <p:custDataLst>
              <p:tags r:id="rId4"/>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08357902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42"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animEffect transition="in" filter="fade">
                                      <p:cBhvr>
                                        <p:cTn id="9" dur="1000"/>
                                        <p:tgtEl>
                                          <p:spTgt spid="22"/>
                                        </p:tgtEl>
                                      </p:cBhvr>
                                    </p:animEffect>
                                    <p:anim calcmode="lin" valueType="num">
                                      <p:cBhvr>
                                        <p:cTn id="10" dur="1000" fill="hold"/>
                                        <p:tgtEl>
                                          <p:spTgt spid="22"/>
                                        </p:tgtEl>
                                        <p:attrNameLst>
                                          <p:attrName>ppt_x</p:attrName>
                                        </p:attrNameLst>
                                      </p:cBhvr>
                                      <p:tavLst>
                                        <p:tav tm="0">
                                          <p:val>
                                            <p:strVal val="#ppt_x"/>
                                          </p:val>
                                        </p:tav>
                                        <p:tav tm="100000">
                                          <p:val>
                                            <p:strVal val="#ppt_x"/>
                                          </p:val>
                                        </p:tav>
                                      </p:tavLst>
                                    </p:anim>
                                    <p:anim calcmode="lin" valueType="num">
                                      <p:cBhvr>
                                        <p:cTn id="11" dur="1000" fill="hold"/>
                                        <p:tgtEl>
                                          <p:spTgt spid="22"/>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3"/>
                                        </p:tgtEl>
                                        <p:attrNameLst>
                                          <p:attrName>ppt_y</p:attrName>
                                        </p:attrNameLst>
                                      </p:cBhvr>
                                      <p:tavLst>
                                        <p:tav tm="0">
                                          <p:val>
                                            <p:strVal val="#ppt_y"/>
                                          </p:val>
                                        </p:tav>
                                        <p:tav tm="100000">
                                          <p:val>
                                            <p:strVal val="#ppt_y"/>
                                          </p:val>
                                        </p:tav>
                                      </p:tavLst>
                                    </p:anim>
                                    <p:anim calcmode="lin" valueType="num">
                                      <p:cBhvr>
                                        <p:cTn id="17"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3"/>
                                        </p:tgtEl>
                                      </p:cBhvr>
                                    </p:animEffect>
                                  </p:childTnLst>
                                </p:cTn>
                              </p:par>
                            </p:childTnLst>
                          </p:cTn>
                        </p:par>
                        <p:par>
                          <p:cTn id="20" fill="hold">
                            <p:stCondLst>
                              <p:cond delay="16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1"/>
                                        </p:tgtEl>
                                        <p:attrNameLst>
                                          <p:attrName>ppt_y</p:attrName>
                                        </p:attrNameLst>
                                      </p:cBhvr>
                                      <p:tavLst>
                                        <p:tav tm="0">
                                          <p:val>
                                            <p:strVal val="#ppt_y"/>
                                          </p:val>
                                        </p:tav>
                                        <p:tav tm="100000">
                                          <p:val>
                                            <p:strVal val="#ppt_y"/>
                                          </p:val>
                                        </p:tav>
                                      </p:tavLst>
                                    </p:anim>
                                    <p:anim calcmode="lin" valueType="num">
                                      <p:cBhvr>
                                        <p:cTn id="2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1"/>
                                        </p:tgtEl>
                                      </p:cBhvr>
                                    </p:animEffect>
                                  </p:childTnLst>
                                </p:cTn>
                              </p:par>
                            </p:childTnLst>
                          </p:cTn>
                        </p:par>
                        <p:par>
                          <p:cTn id="28" fill="hold">
                            <p:stCondLst>
                              <p:cond delay="2300"/>
                            </p:stCondLst>
                            <p:childTnLst>
                              <p:par>
                                <p:cTn id="29" presetID="14" presetClass="entr" presetSubtype="1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horizontal)">
                                      <p:cBhvr>
                                        <p:cTn id="31" dur="800"/>
                                        <p:tgtEl>
                                          <p:spTgt spid="13"/>
                                        </p:tgtEl>
                                      </p:cBhvr>
                                    </p:animEffect>
                                  </p:childTnLst>
                                </p:cTn>
                              </p:par>
                            </p:childTnLst>
                          </p:cTn>
                        </p:par>
                        <p:par>
                          <p:cTn id="32" fill="hold">
                            <p:stCondLst>
                              <p:cond delay="3100"/>
                            </p:stCondLst>
                            <p:childTnLst>
                              <p:par>
                                <p:cTn id="33" presetID="42"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hold" display="0">
                  <p:stCondLst>
                    <p:cond delay="indefinite"/>
                  </p:stCondLst>
                  <p:endCondLst>
                    <p:cond evt="onStopAudio" delay="0">
                      <p:tgtEl>
                        <p:sldTgt/>
                      </p:tgtEl>
                    </p:cond>
                  </p:endCondLst>
                </p:cTn>
                <p:tgtEl>
                  <p:spTgt spid="25"/>
                </p:tgtEl>
              </p:cMediaNode>
            </p:audio>
          </p:childTnLst>
        </p:cTn>
      </p:par>
    </p:tnLst>
    <p:bldLst>
      <p:bldP spid="11" grpId="0"/>
      <p:bldP spid="13" grpId="0"/>
      <p:bldP spid="18"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cs typeface="+mn-ea"/>
                <a:sym typeface="+mn-lt"/>
              </a:endParaRPr>
            </a:p>
          </p:txBody>
        </p:sp>
      </p:grpSp>
      <p:grpSp>
        <p:nvGrpSpPr>
          <p:cNvPr id="12" name="组合 11"/>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nvGrpSpPr>
          <p:cNvPr id="15" name="组合 14"/>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nvGrpSpPr>
          <p:cNvPr id="18" name="组合 17"/>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sym typeface="+mn-lt"/>
              </a:endParaRPr>
            </a:p>
          </p:txBody>
        </p:sp>
      </p:grpSp>
      <p:sp>
        <p:nvSpPr>
          <p:cNvPr id="21" name="文本框 29"/>
          <p:cNvSpPr txBox="1"/>
          <p:nvPr/>
        </p:nvSpPr>
        <p:spPr>
          <a:xfrm>
            <a:off x="1028082"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项目一</a:t>
            </a:r>
          </a:p>
        </p:txBody>
      </p:sp>
      <p:sp>
        <p:nvSpPr>
          <p:cNvPr id="22" name="文本框 30"/>
          <p:cNvSpPr txBox="1"/>
          <p:nvPr/>
        </p:nvSpPr>
        <p:spPr>
          <a:xfrm>
            <a:off x="6672544"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项目三</a:t>
            </a:r>
          </a:p>
        </p:txBody>
      </p:sp>
      <p:sp>
        <p:nvSpPr>
          <p:cNvPr id="23" name="文本框 31"/>
          <p:cNvSpPr txBox="1"/>
          <p:nvPr/>
        </p:nvSpPr>
        <p:spPr>
          <a:xfrm>
            <a:off x="3850313"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项目二</a:t>
            </a:r>
          </a:p>
        </p:txBody>
      </p:sp>
      <p:sp>
        <p:nvSpPr>
          <p:cNvPr id="24" name="文本框 32"/>
          <p:cNvSpPr txBox="1"/>
          <p:nvPr/>
        </p:nvSpPr>
        <p:spPr>
          <a:xfrm>
            <a:off x="9494775"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项目四</a:t>
            </a:r>
          </a:p>
        </p:txBody>
      </p:sp>
      <p:sp>
        <p:nvSpPr>
          <p:cNvPr id="25" name="文本框 33"/>
          <p:cNvSpPr txBox="1"/>
          <p:nvPr/>
        </p:nvSpPr>
        <p:spPr>
          <a:xfrm>
            <a:off x="1028081"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p>
        </p:txBody>
      </p:sp>
      <p:sp>
        <p:nvSpPr>
          <p:cNvPr id="26" name="文本框 34"/>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p>
        </p:txBody>
      </p:sp>
      <p:sp>
        <p:nvSpPr>
          <p:cNvPr id="27" name="文本框 35"/>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p>
        </p:txBody>
      </p:sp>
      <p:sp>
        <p:nvSpPr>
          <p:cNvPr id="28" name="文本框 36"/>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p>
        </p:txBody>
      </p:sp>
      <p:sp>
        <p:nvSpPr>
          <p:cNvPr id="2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326680021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4556" y="3728293"/>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2"/>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1" name="AutoShape 3"/>
          <p:cNvSpPr>
            <a:spLocks noChangeArrowheads="1"/>
          </p:cNvSpPr>
          <p:nvPr/>
        </p:nvSpPr>
        <p:spPr bwMode="auto">
          <a:xfrm rot="10800000">
            <a:off x="2378386" y="2353697"/>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2"/>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2" name="AutoShape 6"/>
          <p:cNvSpPr>
            <a:spLocks noChangeArrowheads="1"/>
          </p:cNvSpPr>
          <p:nvPr/>
        </p:nvSpPr>
        <p:spPr bwMode="auto">
          <a:xfrm>
            <a:off x="2651361" y="1457031"/>
            <a:ext cx="914245" cy="778296"/>
          </a:xfrm>
          <a:prstGeom prst="triangle">
            <a:avLst>
              <a:gd name="adj" fmla="val 50000"/>
            </a:avLst>
          </a:pr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3" name="AutoShape 4"/>
          <p:cNvSpPr>
            <a:spLocks noChangeArrowheads="1"/>
          </p:cNvSpPr>
          <p:nvPr/>
        </p:nvSpPr>
        <p:spPr bwMode="auto">
          <a:xfrm rot="10800000">
            <a:off x="1941876" y="2923363"/>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4" name="AutoShape 5"/>
          <p:cNvSpPr>
            <a:spLocks noChangeArrowheads="1"/>
          </p:cNvSpPr>
          <p:nvPr/>
        </p:nvSpPr>
        <p:spPr bwMode="auto">
          <a:xfrm rot="10800000">
            <a:off x="725347" y="4862720"/>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cs typeface="+mn-ea"/>
              <a:sym typeface="+mn-lt"/>
            </a:endParaRPr>
          </a:p>
        </p:txBody>
      </p:sp>
      <p:cxnSp>
        <p:nvCxnSpPr>
          <p:cNvPr id="25" name="直接连接符 24"/>
          <p:cNvCxnSpPr/>
          <p:nvPr/>
        </p:nvCxnSpPr>
        <p:spPr>
          <a:xfrm>
            <a:off x="3143037" y="188421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8465" y="2556027"/>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3037" y="3253035"/>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8485" y="4273058"/>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8485" y="5282920"/>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91440" y="5098836"/>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p>
        </p:txBody>
      </p:sp>
      <p:sp>
        <p:nvSpPr>
          <p:cNvPr id="31" name="TextBox 30"/>
          <p:cNvSpPr txBox="1"/>
          <p:nvPr/>
        </p:nvSpPr>
        <p:spPr>
          <a:xfrm>
            <a:off x="5770734" y="4789416"/>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p>
        </p:txBody>
      </p:sp>
      <p:sp>
        <p:nvSpPr>
          <p:cNvPr id="32" name="TextBox 31"/>
          <p:cNvSpPr txBox="1"/>
          <p:nvPr/>
        </p:nvSpPr>
        <p:spPr>
          <a:xfrm>
            <a:off x="7091440" y="4095099"/>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p>
        </p:txBody>
      </p:sp>
      <p:sp>
        <p:nvSpPr>
          <p:cNvPr id="33" name="TextBox 32"/>
          <p:cNvSpPr txBox="1"/>
          <p:nvPr/>
        </p:nvSpPr>
        <p:spPr>
          <a:xfrm>
            <a:off x="5770734" y="379476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p>
        </p:txBody>
      </p:sp>
      <p:sp>
        <p:nvSpPr>
          <p:cNvPr id="34" name="TextBox 33"/>
          <p:cNvSpPr txBox="1"/>
          <p:nvPr/>
        </p:nvSpPr>
        <p:spPr>
          <a:xfrm>
            <a:off x="7091440" y="3115449"/>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p>
        </p:txBody>
      </p:sp>
      <p:sp>
        <p:nvSpPr>
          <p:cNvPr id="35" name="TextBox 34"/>
          <p:cNvSpPr txBox="1"/>
          <p:nvPr/>
        </p:nvSpPr>
        <p:spPr>
          <a:xfrm>
            <a:off x="5770734" y="278475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p>
        </p:txBody>
      </p:sp>
      <p:sp>
        <p:nvSpPr>
          <p:cNvPr id="36" name="TextBox 35"/>
          <p:cNvSpPr txBox="1"/>
          <p:nvPr/>
        </p:nvSpPr>
        <p:spPr>
          <a:xfrm>
            <a:off x="7091440" y="2373332"/>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p>
        </p:txBody>
      </p:sp>
      <p:sp>
        <p:nvSpPr>
          <p:cNvPr id="37" name="TextBox 36"/>
          <p:cNvSpPr txBox="1"/>
          <p:nvPr/>
        </p:nvSpPr>
        <p:spPr>
          <a:xfrm>
            <a:off x="5770734" y="2098509"/>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p>
        </p:txBody>
      </p:sp>
      <p:sp>
        <p:nvSpPr>
          <p:cNvPr id="38" name="TextBox 37"/>
          <p:cNvSpPr txBox="1"/>
          <p:nvPr/>
        </p:nvSpPr>
        <p:spPr>
          <a:xfrm>
            <a:off x="7091440" y="1680040"/>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39" name="TextBox 38"/>
          <p:cNvSpPr txBox="1"/>
          <p:nvPr/>
        </p:nvSpPr>
        <p:spPr>
          <a:xfrm>
            <a:off x="5770734" y="1405215"/>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cs typeface="+mn-ea"/>
                <a:sym typeface="+mn-lt"/>
              </a:rPr>
              <a:t>添加标题</a:t>
            </a:r>
          </a:p>
        </p:txBody>
      </p:sp>
      <p:sp>
        <p:nvSpPr>
          <p:cNvPr id="4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709158049"/>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a:grpSpLocks/>
          </p:cNvGrpSpPr>
          <p:nvPr/>
        </p:nvGrpSpPr>
        <p:grpSpPr bwMode="auto">
          <a:xfrm>
            <a:off x="527796" y="1269554"/>
            <a:ext cx="5941115"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grpSp>
      <p:sp>
        <p:nvSpPr>
          <p:cNvPr id="90" name="Freeform 78"/>
          <p:cNvSpPr>
            <a:spLocks/>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cs typeface="+mn-ea"/>
              <a:sym typeface="+mn-lt"/>
            </a:endParaRPr>
          </a:p>
        </p:txBody>
      </p:sp>
      <p:sp>
        <p:nvSpPr>
          <p:cNvPr id="91" name="Freeform 92"/>
          <p:cNvSpPr>
            <a:spLocks/>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cs typeface="+mn-ea"/>
              <a:sym typeface="+mn-lt"/>
            </a:endParaRPr>
          </a:p>
        </p:txBody>
      </p:sp>
      <p:sp>
        <p:nvSpPr>
          <p:cNvPr id="92" name="Freeform 100"/>
          <p:cNvSpPr>
            <a:spLocks/>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cs typeface="+mn-ea"/>
              <a:sym typeface="+mn-lt"/>
            </a:endParaRPr>
          </a:p>
        </p:txBody>
      </p:sp>
      <p:sp>
        <p:nvSpPr>
          <p:cNvPr id="93" name="Freeform 82"/>
          <p:cNvSpPr>
            <a:spLocks/>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cs typeface="+mn-ea"/>
              <a:sym typeface="+mn-lt"/>
            </a:endParaRPr>
          </a:p>
        </p:txBody>
      </p:sp>
      <p:cxnSp>
        <p:nvCxnSpPr>
          <p:cNvPr id="94" name="直接连接符 93"/>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6895" y="2830984"/>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cs typeface="+mn-ea"/>
                <a:sym typeface="+mn-lt"/>
              </a:rPr>
              <a:t>点击添加文本</a:t>
            </a:r>
          </a:p>
        </p:txBody>
      </p:sp>
      <p:sp>
        <p:nvSpPr>
          <p:cNvPr id="103" name="矩形 102"/>
          <p:cNvSpPr/>
          <p:nvPr/>
        </p:nvSpPr>
        <p:spPr>
          <a:xfrm>
            <a:off x="6706895" y="3406825"/>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cs typeface="+mn-ea"/>
                <a:sym typeface="+mn-lt"/>
              </a:rPr>
              <a:t>点击添加文本</a:t>
            </a:r>
          </a:p>
        </p:txBody>
      </p:sp>
      <p:sp>
        <p:nvSpPr>
          <p:cNvPr id="104" name="矩形 103"/>
          <p:cNvSpPr/>
          <p:nvPr/>
        </p:nvSpPr>
        <p:spPr>
          <a:xfrm>
            <a:off x="6706895" y="4072418"/>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cs typeface="+mn-ea"/>
                <a:sym typeface="+mn-lt"/>
              </a:rPr>
              <a:t>点击添加文本</a:t>
            </a:r>
          </a:p>
        </p:txBody>
      </p:sp>
      <p:sp>
        <p:nvSpPr>
          <p:cNvPr id="105" name="矩形 104"/>
          <p:cNvSpPr/>
          <p:nvPr/>
        </p:nvSpPr>
        <p:spPr>
          <a:xfrm>
            <a:off x="6661601" y="5402696"/>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cs typeface="+mn-ea"/>
                <a:sym typeface="+mn-lt"/>
              </a:rPr>
              <a:t>点击添加文本</a:t>
            </a:r>
          </a:p>
        </p:txBody>
      </p:sp>
      <p:sp>
        <p:nvSpPr>
          <p:cNvPr id="106" name="矩形标注 105"/>
          <p:cNvSpPr/>
          <p:nvPr/>
        </p:nvSpPr>
        <p:spPr>
          <a:xfrm>
            <a:off x="8814108" y="2252445"/>
            <a:ext cx="2901691" cy="3899377"/>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107" name="TextBox 106"/>
          <p:cNvSpPr txBox="1"/>
          <p:nvPr/>
        </p:nvSpPr>
        <p:spPr>
          <a:xfrm>
            <a:off x="8958218" y="2387458"/>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cs typeface="+mn-ea"/>
              <a:sym typeface="+mn-lt"/>
            </a:endParaRPr>
          </a:p>
          <a:p>
            <a:pPr>
              <a:lnSpc>
                <a:spcPct val="130000"/>
              </a:lnSpc>
            </a:pPr>
            <a:r>
              <a:rPr lang="zh-CN" altLang="en-US" sz="1600" dirty="0">
                <a:solidFill>
                  <a:schemeClr val="bg1"/>
                </a:solidFill>
                <a:cs typeface="+mn-ea"/>
                <a:sym typeface="+mn-lt"/>
              </a:rPr>
              <a:t>您的内容打在这里，或者通过复制您的文本后，在此框中选择粘贴，并选择只保留文字。</a:t>
            </a:r>
          </a:p>
        </p:txBody>
      </p:sp>
      <p:sp>
        <p:nvSpPr>
          <p:cNvPr id="108"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109" name="矩形 108"/>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1922946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561" y="1619609"/>
            <a:ext cx="2784529" cy="1671161"/>
            <a:chOff x="1441450" y="1398043"/>
            <a:chExt cx="2019300" cy="1211904"/>
          </a:xfrm>
        </p:grpSpPr>
        <p:sp>
          <p:nvSpPr>
            <p:cNvPr id="5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mn-lt"/>
                  <a:cs typeface="+mn-ea"/>
                  <a:sym typeface="+mn-lt"/>
                </a:rPr>
                <a:t>添加文字</a:t>
              </a:r>
              <a:endParaRPr lang="en-US" altLang="zh-CN" sz="2400" b="1" dirty="0">
                <a:solidFill>
                  <a:schemeClr val="tx1">
                    <a:lumMod val="85000"/>
                    <a:lumOff val="15000"/>
                  </a:schemeClr>
                </a:solidFill>
                <a:latin typeface="+mn-lt"/>
                <a:cs typeface="+mn-ea"/>
                <a:sym typeface="+mn-lt"/>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mn-lt"/>
                  <a:cs typeface="+mn-ea"/>
                  <a:sym typeface="+mn-lt"/>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mn-lt"/>
                <a:cs typeface="+mn-ea"/>
                <a:sym typeface="+mn-lt"/>
              </a:endParaRPr>
            </a:p>
          </p:txBody>
        </p:sp>
      </p:grpSp>
      <p:grpSp>
        <p:nvGrpSpPr>
          <p:cNvPr id="58" name="Group 43"/>
          <p:cNvGrpSpPr/>
          <p:nvPr/>
        </p:nvGrpSpPr>
        <p:grpSpPr>
          <a:xfrm>
            <a:off x="554559" y="4238061"/>
            <a:ext cx="2784530" cy="1772751"/>
            <a:chOff x="1441449" y="1375177"/>
            <a:chExt cx="2019301" cy="1285574"/>
          </a:xfrm>
        </p:grpSpPr>
        <p:sp>
          <p:nvSpPr>
            <p:cNvPr id="59"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latin typeface="+mn-lt"/>
                  <a:ea typeface="+mn-ea"/>
                  <a:cs typeface="+mn-ea"/>
                  <a:sym typeface="+mn-lt"/>
                </a:rPr>
                <a:t>添加文字</a:t>
              </a:r>
              <a:endParaRPr lang="en-US" altLang="zh-CN" b="1" dirty="0">
                <a:solidFill>
                  <a:schemeClr val="tx1">
                    <a:lumMod val="85000"/>
                    <a:lumOff val="15000"/>
                  </a:schemeClr>
                </a:solidFill>
                <a:latin typeface="+mn-lt"/>
                <a:ea typeface="+mn-ea"/>
                <a:cs typeface="+mn-ea"/>
                <a:sym typeface="+mn-lt"/>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latin typeface="+mn-lt"/>
                  <a:ea typeface="+mn-ea"/>
                  <a:cs typeface="+mn-ea"/>
                  <a:sym typeface="+mn-lt"/>
                </a:rPr>
                <a:t>点击添加文字内容点击添加文字内容点击添加文字内容点击添加文字内容点击添加文字内容</a:t>
              </a:r>
              <a:endParaRPr lang="en-US" altLang="zh-CN" dirty="0">
                <a:solidFill>
                  <a:schemeClr val="tx1">
                    <a:lumMod val="85000"/>
                    <a:lumOff val="15000"/>
                  </a:schemeClr>
                </a:solidFill>
                <a:latin typeface="+mn-lt"/>
                <a:ea typeface="+mn-ea"/>
                <a:cs typeface="+mn-ea"/>
                <a:sym typeface="+mn-lt"/>
              </a:endParaRPr>
            </a:p>
          </p:txBody>
        </p:sp>
      </p:grpSp>
      <p:grpSp>
        <p:nvGrpSpPr>
          <p:cNvPr id="61" name="Group 46"/>
          <p:cNvGrpSpPr/>
          <p:nvPr/>
        </p:nvGrpSpPr>
        <p:grpSpPr>
          <a:xfrm>
            <a:off x="8781969" y="1619611"/>
            <a:ext cx="2784529" cy="1755232"/>
            <a:chOff x="1342364" y="1398043"/>
            <a:chExt cx="2019300" cy="1272871"/>
          </a:xfrm>
        </p:grpSpPr>
        <p:sp>
          <p:nvSpPr>
            <p:cNvPr id="62"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latin typeface="+mn-lt"/>
                  <a:ea typeface="+mn-ea"/>
                  <a:cs typeface="+mn-ea"/>
                  <a:sym typeface="+mn-lt"/>
                </a:rPr>
                <a:t>添加文字</a:t>
              </a:r>
              <a:endParaRPr lang="en-US" altLang="zh-CN" b="1" dirty="0">
                <a:solidFill>
                  <a:schemeClr val="tx1">
                    <a:lumMod val="85000"/>
                    <a:lumOff val="15000"/>
                  </a:schemeClr>
                </a:solidFill>
                <a:latin typeface="+mn-lt"/>
                <a:ea typeface="+mn-ea"/>
                <a:cs typeface="+mn-ea"/>
                <a:sym typeface="+mn-lt"/>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latin typeface="+mn-lt"/>
                  <a:ea typeface="+mn-ea"/>
                  <a:cs typeface="+mn-ea"/>
                  <a:sym typeface="+mn-lt"/>
                </a:rPr>
                <a:t>点击添加文字内容点击添加文字内容点击添加文字内容点击添加文字内容点击添加文字内容</a:t>
              </a:r>
              <a:endParaRPr lang="en-US" altLang="zh-CN" dirty="0">
                <a:solidFill>
                  <a:schemeClr val="tx1">
                    <a:lumMod val="85000"/>
                    <a:lumOff val="15000"/>
                  </a:schemeClr>
                </a:solidFill>
                <a:latin typeface="+mn-lt"/>
                <a:ea typeface="+mn-ea"/>
                <a:cs typeface="+mn-ea"/>
                <a:sym typeface="+mn-lt"/>
              </a:endParaRPr>
            </a:p>
          </p:txBody>
        </p:sp>
      </p:grpSp>
      <p:grpSp>
        <p:nvGrpSpPr>
          <p:cNvPr id="64" name="Group 49"/>
          <p:cNvGrpSpPr/>
          <p:nvPr/>
        </p:nvGrpSpPr>
        <p:grpSpPr>
          <a:xfrm>
            <a:off x="8918612" y="4574398"/>
            <a:ext cx="2784529" cy="1735716"/>
            <a:chOff x="1441450" y="1619081"/>
            <a:chExt cx="2019300" cy="1258716"/>
          </a:xfrm>
        </p:grpSpPr>
        <p:sp>
          <p:nvSpPr>
            <p:cNvPr id="65"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latin typeface="+mn-lt"/>
                  <a:ea typeface="+mn-ea"/>
                  <a:cs typeface="+mn-ea"/>
                  <a:sym typeface="+mn-lt"/>
                </a:rPr>
                <a:t>添加文字</a:t>
              </a:r>
              <a:endParaRPr lang="en-US" altLang="zh-CN" b="1" dirty="0">
                <a:solidFill>
                  <a:schemeClr val="tx1">
                    <a:lumMod val="85000"/>
                    <a:lumOff val="15000"/>
                  </a:schemeClr>
                </a:solidFill>
                <a:latin typeface="+mn-lt"/>
                <a:ea typeface="+mn-ea"/>
                <a:cs typeface="+mn-ea"/>
                <a:sym typeface="+mn-lt"/>
              </a:endParaRPr>
            </a:p>
          </p:txBody>
        </p:sp>
        <p:sp>
          <p:nvSpPr>
            <p:cNvPr id="66" name="Text Placeholder 8"/>
            <p:cNvSpPr txBox="1">
              <a:spLocks/>
            </p:cNvSpPr>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latin typeface="+mn-lt"/>
                  <a:ea typeface="+mn-ea"/>
                  <a:cs typeface="+mn-ea"/>
                  <a:sym typeface="+mn-lt"/>
                </a:rPr>
                <a:t>点击添加文字内容点击添加文字内容点击添加文字内容点击添加文字内容点击添加文字内容</a:t>
              </a:r>
              <a:endParaRPr lang="en-US" altLang="zh-CN" dirty="0">
                <a:solidFill>
                  <a:schemeClr val="tx1">
                    <a:lumMod val="85000"/>
                    <a:lumOff val="15000"/>
                  </a:schemeClr>
                </a:solidFill>
                <a:latin typeface="+mn-lt"/>
                <a:ea typeface="+mn-ea"/>
                <a:cs typeface="+mn-ea"/>
                <a:sym typeface="+mn-lt"/>
              </a:endParaRPr>
            </a:p>
          </p:txBody>
        </p:sp>
      </p:grpSp>
      <p:cxnSp>
        <p:nvCxnSpPr>
          <p:cNvPr id="67" name="直接连接符 66"/>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cs typeface="+mn-ea"/>
                <a:sym typeface="+mn-lt"/>
              </a:endParaRPr>
            </a:p>
          </p:txBody>
        </p:sp>
        <p:sp>
          <p:nvSpPr>
            <p:cNvPr id="75"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项目一</a:t>
              </a:r>
              <a:endParaRPr lang="en-US" altLang="zh-CN" sz="2400" b="1" dirty="0">
                <a:solidFill>
                  <a:schemeClr val="bg1"/>
                </a:solidFill>
                <a:latin typeface="+mn-lt"/>
                <a:cs typeface="+mn-ea"/>
                <a:sym typeface="+mn-lt"/>
              </a:endParaRPr>
            </a:p>
          </p:txBody>
        </p:sp>
      </p:grpSp>
      <p:grpSp>
        <p:nvGrpSpPr>
          <p:cNvPr id="79" name="组合 78"/>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solidFill>
              <a:schemeClr val="accent2"/>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cs typeface="+mn-ea"/>
                <a:sym typeface="+mn-lt"/>
              </a:endParaRPr>
            </a:p>
          </p:txBody>
        </p:sp>
        <p:sp>
          <p:nvSpPr>
            <p:cNvPr id="76" name="Text Placeholder 2"/>
            <p:cNvSpPr txBox="1">
              <a:spLocks/>
            </p:cNvSpPr>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项目二</a:t>
              </a:r>
              <a:endParaRPr lang="en-US" altLang="zh-CN" sz="2400" b="1" dirty="0">
                <a:solidFill>
                  <a:schemeClr val="bg1"/>
                </a:solidFill>
                <a:latin typeface="+mn-lt"/>
                <a:cs typeface="+mn-ea"/>
                <a:sym typeface="+mn-lt"/>
              </a:endParaRPr>
            </a:p>
          </p:txBody>
        </p:sp>
      </p:grpSp>
      <p:grpSp>
        <p:nvGrpSpPr>
          <p:cNvPr id="80" name="组合 79"/>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cs typeface="+mn-ea"/>
                <a:sym typeface="+mn-lt"/>
              </a:endParaRPr>
            </a:p>
          </p:txBody>
        </p:sp>
        <p:sp>
          <p:nvSpPr>
            <p:cNvPr id="77"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项目三</a:t>
              </a:r>
              <a:endParaRPr lang="en-US" altLang="zh-CN" sz="2400" b="1" dirty="0">
                <a:solidFill>
                  <a:schemeClr val="bg1"/>
                </a:solidFill>
                <a:latin typeface="+mn-lt"/>
                <a:cs typeface="+mn-ea"/>
                <a:sym typeface="+mn-lt"/>
              </a:endParaRPr>
            </a:p>
          </p:txBody>
        </p:sp>
      </p:grpSp>
      <p:grpSp>
        <p:nvGrpSpPr>
          <p:cNvPr id="81" name="组合 80"/>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solidFill>
              <a:schemeClr val="accent2"/>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cs typeface="+mn-ea"/>
                <a:sym typeface="+mn-lt"/>
              </a:endParaRPr>
            </a:p>
          </p:txBody>
        </p:sp>
        <p:sp>
          <p:nvSpPr>
            <p:cNvPr id="78" name="Text Placeholder 2"/>
            <p:cNvSpPr txBox="1">
              <a:spLocks/>
            </p:cNvSpPr>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项目四</a:t>
              </a:r>
              <a:endParaRPr lang="en-US" altLang="zh-CN" sz="2400" b="1" dirty="0">
                <a:solidFill>
                  <a:schemeClr val="bg1"/>
                </a:solidFill>
                <a:latin typeface="+mn-lt"/>
                <a:cs typeface="+mn-ea"/>
                <a:sym typeface="+mn-lt"/>
              </a:endParaRPr>
            </a:p>
          </p:txBody>
        </p:sp>
      </p:grpSp>
      <p:sp>
        <p:nvSpPr>
          <p:cNvPr id="35"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413104713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91470" y="3001676"/>
            <a:ext cx="8113977"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chemeClr val="accent1"/>
            </a:solidFill>
            <a:ln>
              <a:noFill/>
            </a:ln>
            <a:extLst/>
          </p:spPr>
          <p:txBody>
            <a:bodyPr/>
            <a:lstStyle/>
            <a:p>
              <a:endParaRPr lang="zh-CN" altLang="en-US" sz="2800">
                <a:cs typeface="+mn-ea"/>
                <a:sym typeface="+mn-lt"/>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sz="3200">
                <a:cs typeface="+mn-ea"/>
                <a:sym typeface="+mn-lt"/>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cs typeface="+mn-ea"/>
                <a:sym typeface="+mn-lt"/>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chemeClr val="accent1"/>
            </a:solidFill>
            <a:ln>
              <a:noFill/>
            </a:ln>
            <a:extLst/>
          </p:spPr>
          <p:txBody>
            <a:bodyPr/>
            <a:lstStyle/>
            <a:p>
              <a:endParaRPr lang="zh-CN" altLang="en-US" sz="2800">
                <a:cs typeface="+mn-ea"/>
                <a:sym typeface="+mn-lt"/>
              </a:endParaRPr>
            </a:p>
          </p:txBody>
        </p:sp>
      </p:grpSp>
      <p:sp>
        <p:nvSpPr>
          <p:cNvPr id="20" name="Content Placeholder 2"/>
          <p:cNvSpPr txBox="1">
            <a:spLocks/>
          </p:cNvSpPr>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669900"/>
                </a:solidFill>
                <a:cs typeface="+mn-ea"/>
                <a:sym typeface="+mn-lt"/>
              </a:rPr>
              <a:t>点击添加小标题</a:t>
            </a:r>
            <a:endParaRPr lang="en-US" altLang="zh-CN" sz="2400" b="1" dirty="0">
              <a:solidFill>
                <a:srgbClr val="669900"/>
              </a:solidFill>
              <a:cs typeface="+mn-ea"/>
              <a:sym typeface="+mn-lt"/>
            </a:endParaRPr>
          </a:p>
          <a:p>
            <a:pPr marL="0" indent="0">
              <a:buNone/>
            </a:pPr>
            <a:r>
              <a:rPr lang="zh-CN" altLang="en-US" sz="1800" dirty="0">
                <a:solidFill>
                  <a:schemeClr val="tx1">
                    <a:lumMod val="85000"/>
                    <a:lumOff val="15000"/>
                  </a:schemeClr>
                </a:solidFill>
                <a:cs typeface="+mn-ea"/>
                <a:sym typeface="+mn-lt"/>
              </a:rPr>
              <a:t>最新精品</a:t>
            </a:r>
            <a:r>
              <a:rPr lang="en-US" altLang="zh-CN" sz="1800" cap="small" dirty="0">
                <a:solidFill>
                  <a:schemeClr val="tx1">
                    <a:lumMod val="85000"/>
                    <a:lumOff val="15000"/>
                  </a:schemeClr>
                </a:solidFill>
                <a:cs typeface="+mn-ea"/>
                <a:sym typeface="+mn-lt"/>
              </a:rPr>
              <a:t>POWER POINT</a:t>
            </a:r>
            <a:r>
              <a:rPr lang="zh-CN" altLang="en-US" sz="1800" dirty="0">
                <a:solidFill>
                  <a:schemeClr val="tx1">
                    <a:lumMod val="85000"/>
                    <a:lumOff val="15000"/>
                  </a:schemeClr>
                </a:solidFill>
                <a:cs typeface="+mn-ea"/>
                <a:sym typeface="+mn-lt"/>
              </a:rPr>
              <a:t>模板，每个页面都是精心制作，所有内容可自行编辑修改，欢迎下载！</a:t>
            </a:r>
            <a:endParaRPr lang="en-US" altLang="zh-CN" sz="1800" dirty="0">
              <a:solidFill>
                <a:schemeClr val="tx1">
                  <a:lumMod val="85000"/>
                  <a:lumOff val="15000"/>
                </a:schemeClr>
              </a:solidFill>
              <a:cs typeface="+mn-ea"/>
              <a:sym typeface="+mn-lt"/>
            </a:endParaRPr>
          </a:p>
          <a:p>
            <a:pPr marL="0" indent="0">
              <a:buNone/>
            </a:pPr>
            <a:r>
              <a:rPr lang="zh-CN" altLang="en-US" sz="1800" dirty="0">
                <a:solidFill>
                  <a:schemeClr val="tx1">
                    <a:lumMod val="85000"/>
                    <a:lumOff val="15000"/>
                  </a:schemeClr>
                </a:solidFill>
                <a:cs typeface="+mn-ea"/>
                <a:sym typeface="+mn-lt"/>
              </a:rPr>
              <a:t>最新精品</a:t>
            </a:r>
            <a:r>
              <a:rPr lang="en-US" altLang="zh-CN" sz="1800" cap="small" dirty="0">
                <a:solidFill>
                  <a:schemeClr val="tx1">
                    <a:lumMod val="85000"/>
                    <a:lumOff val="15000"/>
                  </a:schemeClr>
                </a:solidFill>
                <a:cs typeface="+mn-ea"/>
                <a:sym typeface="+mn-lt"/>
              </a:rPr>
              <a:t>POWER POINT</a:t>
            </a:r>
            <a:r>
              <a:rPr lang="zh-CN" altLang="en-US" sz="1800" dirty="0">
                <a:solidFill>
                  <a:schemeClr val="tx1">
                    <a:lumMod val="85000"/>
                    <a:lumOff val="15000"/>
                  </a:schemeClr>
                </a:solidFill>
                <a:cs typeface="+mn-ea"/>
                <a:sym typeface="+mn-lt"/>
              </a:rPr>
              <a:t>模板，每个页面都是精心制作，所有内容可自行编辑修改，欢迎下载！</a:t>
            </a:r>
            <a:endParaRPr lang="en-US" sz="1800" dirty="0">
              <a:solidFill>
                <a:schemeClr val="tx1">
                  <a:lumMod val="85000"/>
                  <a:lumOff val="15000"/>
                </a:schemeClr>
              </a:solidFill>
              <a:cs typeface="+mn-ea"/>
              <a:sym typeface="+mn-lt"/>
            </a:endParaRPr>
          </a:p>
        </p:txBody>
      </p:sp>
      <p:grpSp>
        <p:nvGrpSpPr>
          <p:cNvPr id="21" name="组合 20"/>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dirty="0">
                <a:cs typeface="+mn-ea"/>
                <a:sym typeface="+mn-lt"/>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dirty="0">
                <a:cs typeface="+mn-ea"/>
                <a:sym typeface="+mn-lt"/>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dirty="0">
                <a:cs typeface="+mn-ea"/>
                <a:sym typeface="+mn-lt"/>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cs typeface="+mn-ea"/>
                <a:sym typeface="+mn-lt"/>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latin typeface="+mn-lt"/>
                <a:ea typeface="+mn-ea"/>
                <a:cs typeface="+mn-ea"/>
                <a:sym typeface="+mn-lt"/>
              </a:rPr>
              <a:t>点击添加内容</a:t>
            </a:r>
          </a:p>
        </p:txBody>
      </p:sp>
      <p:sp>
        <p:nvSpPr>
          <p:cNvPr id="38" name="文本框 12"/>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latin typeface="+mn-lt"/>
                <a:ea typeface="+mn-ea"/>
                <a:cs typeface="+mn-ea"/>
                <a:sym typeface="+mn-lt"/>
              </a:rPr>
              <a:t>点击添加内容</a:t>
            </a:r>
          </a:p>
        </p:txBody>
      </p:sp>
      <p:sp>
        <p:nvSpPr>
          <p:cNvPr id="39" name="文本框 12"/>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latin typeface="+mn-lt"/>
                <a:ea typeface="+mn-ea"/>
                <a:cs typeface="+mn-ea"/>
                <a:sym typeface="+mn-lt"/>
              </a:rPr>
              <a:t>点击添加内容</a:t>
            </a:r>
          </a:p>
        </p:txBody>
      </p:sp>
      <p:sp>
        <p:nvSpPr>
          <p:cNvPr id="40" name="文本框 12"/>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tx1">
                    <a:lumMod val="85000"/>
                    <a:lumOff val="15000"/>
                  </a:schemeClr>
                </a:solidFill>
                <a:cs typeface="+mn-ea"/>
                <a:sym typeface="+mn-lt"/>
              </a:rPr>
              <a:t>点击添加内容</a:t>
            </a:r>
          </a:p>
        </p:txBody>
      </p:sp>
      <p:sp>
        <p:nvSpPr>
          <p:cNvPr id="4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42" name="矩形 41"/>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41520959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6365" y="4729733"/>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8" name="圆角矩形 17"/>
          <p:cNvSpPr/>
          <p:nvPr/>
        </p:nvSpPr>
        <p:spPr>
          <a:xfrm>
            <a:off x="1858640" y="3423220"/>
            <a:ext cx="7685087"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9" name="圆角矩形 18"/>
          <p:cNvSpPr/>
          <p:nvPr/>
        </p:nvSpPr>
        <p:spPr>
          <a:xfrm>
            <a:off x="2706365" y="2089720"/>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grpSp>
        <p:nvGrpSpPr>
          <p:cNvPr id="20" name="Group 5"/>
          <p:cNvGrpSpPr>
            <a:grpSpLocks/>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cs typeface="+mn-ea"/>
                <a:sym typeface="+mn-lt"/>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chemeClr val="accent1"/>
              </a:solidFill>
              <a:round/>
              <a:headEnd/>
              <a:tailEnd/>
            </a:ln>
            <a:extLst/>
          </p:spPr>
          <p:txBody>
            <a:bodyPr wrap="none" anchor="ctr"/>
            <a:lstStyle/>
            <a:p>
              <a:endParaRPr lang="zh-CN" altLang="en-US">
                <a:cs typeface="+mn-ea"/>
                <a:sym typeface="+mn-lt"/>
              </a:endParaRPr>
            </a:p>
          </p:txBody>
        </p:sp>
        <p:sp>
          <p:nvSpPr>
            <p:cNvPr id="23" name="Oval 8"/>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grpSp>
      <p:grpSp>
        <p:nvGrpSpPr>
          <p:cNvPr id="24" name="Group 12"/>
          <p:cNvGrpSpPr>
            <a:grpSpLocks/>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cs typeface="+mn-ea"/>
                <a:sym typeface="+mn-lt"/>
              </a:endParaRPr>
            </a:p>
          </p:txBody>
        </p:sp>
        <p:sp>
          <p:nvSpPr>
            <p:cNvPr id="26" name="Oval 14"/>
            <p:cNvSpPr>
              <a:spLocks noChangeArrowheads="1"/>
            </p:cNvSpPr>
            <p:nvPr/>
          </p:nvSpPr>
          <p:spPr bwMode="gray">
            <a:xfrm>
              <a:off x="836" y="879"/>
              <a:ext cx="758" cy="758"/>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sp>
          <p:nvSpPr>
            <p:cNvPr id="27" name="Oval 15"/>
            <p:cNvSpPr>
              <a:spLocks noChangeArrowheads="1"/>
            </p:cNvSpPr>
            <p:nvPr/>
          </p:nvSpPr>
          <p:spPr bwMode="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grpSp>
      <p:grpSp>
        <p:nvGrpSpPr>
          <p:cNvPr id="28" name="Group 19"/>
          <p:cNvGrpSpPr>
            <a:grpSpLocks/>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cs typeface="+mn-ea"/>
                <a:sym typeface="+mn-lt"/>
              </a:endParaRPr>
            </a:p>
          </p:txBody>
        </p:sp>
        <p:sp>
          <p:nvSpPr>
            <p:cNvPr id="30" name="Oval 21"/>
            <p:cNvSpPr>
              <a:spLocks noChangeArrowheads="1"/>
            </p:cNvSpPr>
            <p:nvPr/>
          </p:nvSpPr>
          <p:spPr bwMode="ltGray">
            <a:xfrm>
              <a:off x="836" y="879"/>
              <a:ext cx="758" cy="758"/>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sp>
          <p:nvSpPr>
            <p:cNvPr id="31" name="Oval 22"/>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grpSp>
      <p:sp>
        <p:nvSpPr>
          <p:cNvPr id="32" name="TextBox 69"/>
          <p:cNvSpPr txBox="1"/>
          <p:nvPr/>
        </p:nvSpPr>
        <p:spPr>
          <a:xfrm>
            <a:off x="1871194" y="2256927"/>
            <a:ext cx="1214437" cy="400110"/>
          </a:xfrm>
          <a:prstGeom prst="rect">
            <a:avLst/>
          </a:prstGeom>
          <a:noFill/>
        </p:spPr>
        <p:txBody>
          <a:bodyPr>
            <a:spAutoFit/>
          </a:bodyPr>
          <a:lstStyle/>
          <a:p>
            <a:pPr algn="ctr">
              <a:defRPr/>
            </a:pPr>
            <a:r>
              <a:rPr lang="zh-CN" altLang="en-US" sz="2000" b="1" dirty="0">
                <a:solidFill>
                  <a:schemeClr val="tx1">
                    <a:lumMod val="85000"/>
                    <a:lumOff val="15000"/>
                  </a:schemeClr>
                </a:solidFill>
                <a:cs typeface="+mn-ea"/>
                <a:sym typeface="+mn-lt"/>
              </a:rPr>
              <a:t>标题</a:t>
            </a:r>
          </a:p>
        </p:txBody>
      </p:sp>
      <p:sp>
        <p:nvSpPr>
          <p:cNvPr id="33" name="TextBox 70"/>
          <p:cNvSpPr txBox="1"/>
          <p:nvPr/>
        </p:nvSpPr>
        <p:spPr>
          <a:xfrm>
            <a:off x="9491538" y="3597438"/>
            <a:ext cx="1000125" cy="400110"/>
          </a:xfrm>
          <a:prstGeom prst="rect">
            <a:avLst/>
          </a:prstGeom>
          <a:noFill/>
        </p:spPr>
        <p:txBody>
          <a:bodyPr>
            <a:spAutoFit/>
          </a:bodyPr>
          <a:lstStyle/>
          <a:p>
            <a:pPr>
              <a:defRPr/>
            </a:pPr>
            <a:r>
              <a:rPr lang="zh-CN" altLang="en-US" sz="2000" b="1" dirty="0">
                <a:solidFill>
                  <a:schemeClr val="tx1">
                    <a:lumMod val="85000"/>
                    <a:lumOff val="15000"/>
                  </a:schemeClr>
                </a:solidFill>
                <a:cs typeface="+mn-ea"/>
                <a:sym typeface="+mn-lt"/>
              </a:rPr>
              <a:t>标题</a:t>
            </a:r>
          </a:p>
        </p:txBody>
      </p:sp>
      <p:sp>
        <p:nvSpPr>
          <p:cNvPr id="34" name="TextBox 71"/>
          <p:cNvSpPr txBox="1"/>
          <p:nvPr/>
        </p:nvSpPr>
        <p:spPr>
          <a:xfrm>
            <a:off x="2103934" y="5015483"/>
            <a:ext cx="1143000" cy="400110"/>
          </a:xfrm>
          <a:prstGeom prst="rect">
            <a:avLst/>
          </a:prstGeom>
          <a:noFill/>
        </p:spPr>
        <p:txBody>
          <a:bodyPr>
            <a:spAutoFit/>
          </a:bodyPr>
          <a:lstStyle/>
          <a:p>
            <a:pPr>
              <a:defRPr/>
            </a:pPr>
            <a:r>
              <a:rPr lang="zh-CN" altLang="en-US" sz="2000" b="1" dirty="0">
                <a:solidFill>
                  <a:schemeClr val="tx1">
                    <a:lumMod val="85000"/>
                    <a:lumOff val="15000"/>
                  </a:schemeClr>
                </a:solidFill>
                <a:cs typeface="+mn-ea"/>
                <a:sym typeface="+mn-lt"/>
              </a:rPr>
              <a:t>标题</a:t>
            </a:r>
          </a:p>
        </p:txBody>
      </p:sp>
      <p:sp>
        <p:nvSpPr>
          <p:cNvPr id="35" name="TextBox 73"/>
          <p:cNvSpPr txBox="1"/>
          <p:nvPr/>
        </p:nvSpPr>
        <p:spPr>
          <a:xfrm>
            <a:off x="3215952" y="2197348"/>
            <a:ext cx="7148513" cy="625171"/>
          </a:xfrm>
          <a:prstGeom prst="rect">
            <a:avLst/>
          </a:prstGeom>
          <a:noFill/>
        </p:spPr>
        <p:txBody>
          <a:bodyPr>
            <a:spAutoFit/>
          </a:bodyPr>
          <a:lstStyle/>
          <a:p>
            <a:pPr>
              <a:lnSpc>
                <a:spcPct val="130000"/>
              </a:lnSpc>
            </a:pPr>
            <a:r>
              <a:rPr lang="zh-CN" altLang="en-US" sz="1400" dirty="0">
                <a:solidFill>
                  <a:schemeClr val="tx1">
                    <a:lumMod val="85000"/>
                    <a:lumOff val="1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80877" y="3486720"/>
            <a:ext cx="7170738"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cs typeface="+mn-ea"/>
              <a:sym typeface="+mn-lt"/>
            </a:endParaRPr>
          </a:p>
        </p:txBody>
      </p:sp>
      <p:sp>
        <p:nvSpPr>
          <p:cNvPr id="37" name="TextBox 75"/>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414561203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3233896"/>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372187175"/>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6"/>
                                        </p:tgtEl>
                                      </p:cBhvr>
                                    </p:animEffect>
                                    <p:animScale>
                                      <p:cBhvr>
                                        <p:cTn id="12" dur="250" autoRev="1" fill="hold"/>
                                        <p:tgtEl>
                                          <p:spTgt spid="36"/>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2"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2"/>
          <p:cNvGrpSpPr>
            <a:grpSpLocks/>
          </p:cNvGrpSpPr>
          <p:nvPr/>
        </p:nvGrpSpPr>
        <p:grpSpPr bwMode="auto">
          <a:xfrm>
            <a:off x="5784450" y="2349674"/>
            <a:ext cx="2192225"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chemeClr val="accent1"/>
            </a:solidFill>
            <a:ln>
              <a:noFill/>
            </a:ln>
            <a:effectLst>
              <a:outerShdw blurRad="50800" dist="38100" dir="5400000" algn="t"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solidFill>
                  <a:schemeClr val="lt1"/>
                </a:solidFill>
                <a:cs typeface="+mn-ea"/>
                <a:sym typeface="+mn-lt"/>
              </a:endParaRPr>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grpSp>
      <p:grpSp>
        <p:nvGrpSpPr>
          <p:cNvPr id="69" name="Group 5"/>
          <p:cNvGrpSpPr>
            <a:grpSpLocks/>
          </p:cNvGrpSpPr>
          <p:nvPr/>
        </p:nvGrpSpPr>
        <p:grpSpPr bwMode="auto">
          <a:xfrm>
            <a:off x="7976675" y="2544404"/>
            <a:ext cx="2192225"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grpSp>
      <p:grpSp>
        <p:nvGrpSpPr>
          <p:cNvPr id="72" name="Group 8"/>
          <p:cNvGrpSpPr>
            <a:grpSpLocks/>
          </p:cNvGrpSpPr>
          <p:nvPr/>
        </p:nvGrpSpPr>
        <p:grpSpPr bwMode="auto">
          <a:xfrm>
            <a:off x="4875039" y="2608645"/>
            <a:ext cx="3099629"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cs typeface="+mn-ea"/>
                <a:sym typeface="+mn-lt"/>
              </a:endParaRPr>
            </a:p>
          </p:txBody>
        </p:sp>
      </p:grpSp>
      <p:grpSp>
        <p:nvGrpSpPr>
          <p:cNvPr id="75" name="Group 11"/>
          <p:cNvGrpSpPr>
            <a:grpSpLocks/>
          </p:cNvGrpSpPr>
          <p:nvPr/>
        </p:nvGrpSpPr>
        <p:grpSpPr bwMode="auto">
          <a:xfrm>
            <a:off x="7976675" y="3192837"/>
            <a:ext cx="3097622"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77" name="Rectangle 19"/>
            <p:cNvSpPr>
              <a:spLocks noChangeArrowheads="1"/>
            </p:cNvSpPr>
            <p:nvPr/>
          </p:nvSpPr>
          <p:spPr bwMode="auto">
            <a:xfrm>
              <a:off x="0" y="591"/>
              <a:ext cx="1675" cy="209"/>
            </a:xfrm>
            <a:prstGeom prst="rect">
              <a:avLst/>
            </a:pr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cs typeface="+mn-ea"/>
                <a:sym typeface="+mn-lt"/>
              </a:endParaRPr>
            </a:p>
          </p:txBody>
        </p:sp>
      </p:grpSp>
      <p:grpSp>
        <p:nvGrpSpPr>
          <p:cNvPr id="78" name="Group 14"/>
          <p:cNvGrpSpPr>
            <a:grpSpLocks/>
          </p:cNvGrpSpPr>
          <p:nvPr/>
        </p:nvGrpSpPr>
        <p:grpSpPr bwMode="auto">
          <a:xfrm>
            <a:off x="4882968" y="3510027"/>
            <a:ext cx="3097621"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grpSp>
      <p:grpSp>
        <p:nvGrpSpPr>
          <p:cNvPr id="82" name="Group 18"/>
          <p:cNvGrpSpPr>
            <a:grpSpLocks/>
          </p:cNvGrpSpPr>
          <p:nvPr/>
        </p:nvGrpSpPr>
        <p:grpSpPr bwMode="auto">
          <a:xfrm>
            <a:off x="7980982" y="4477657"/>
            <a:ext cx="3097622"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grpSp>
      <p:sp>
        <p:nvSpPr>
          <p:cNvPr id="88" name="Text Box 30"/>
          <p:cNvSpPr>
            <a:spLocks noChangeArrowheads="1"/>
          </p:cNvSpPr>
          <p:nvPr/>
        </p:nvSpPr>
        <p:spPr bwMode="auto">
          <a:xfrm>
            <a:off x="9374614" y="4633842"/>
            <a:ext cx="1540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cs typeface="+mn-ea"/>
                <a:sym typeface="+mn-lt"/>
              </a:rPr>
              <a:t>在此插入内容</a:t>
            </a:r>
          </a:p>
        </p:txBody>
      </p:sp>
      <p:sp>
        <p:nvSpPr>
          <p:cNvPr id="89" name="Text Box 31"/>
          <p:cNvSpPr>
            <a:spLocks noChangeArrowheads="1"/>
          </p:cNvSpPr>
          <p:nvPr/>
        </p:nvSpPr>
        <p:spPr bwMode="auto">
          <a:xfrm>
            <a:off x="9273560" y="3676252"/>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cs typeface="+mn-ea"/>
                <a:sym typeface="+mn-lt"/>
              </a:rPr>
              <a:t>在此插入内容</a:t>
            </a:r>
            <a:endParaRPr lang="en-US" sz="1600" dirty="0">
              <a:solidFill>
                <a:sysClr val="windowText" lastClr="000000"/>
              </a:solidFill>
              <a:cs typeface="+mn-ea"/>
              <a:sym typeface="+mn-lt"/>
            </a:endParaRPr>
          </a:p>
        </p:txBody>
      </p:sp>
      <p:sp>
        <p:nvSpPr>
          <p:cNvPr id="90" name="Text Box 32"/>
          <p:cNvSpPr>
            <a:spLocks noChangeArrowheads="1"/>
          </p:cNvSpPr>
          <p:nvPr/>
        </p:nvSpPr>
        <p:spPr bwMode="auto">
          <a:xfrm>
            <a:off x="5414174" y="3697738"/>
            <a:ext cx="156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cs typeface="+mn-ea"/>
                <a:sym typeface="+mn-lt"/>
              </a:rPr>
              <a:t>在此插入内容</a:t>
            </a:r>
            <a:endParaRPr lang="en-US" sz="1600" dirty="0">
              <a:solidFill>
                <a:sysClr val="windowText" lastClr="000000"/>
              </a:solidFill>
              <a:cs typeface="+mn-ea"/>
              <a:sym typeface="+mn-lt"/>
            </a:endParaRPr>
          </a:p>
        </p:txBody>
      </p:sp>
      <p:sp>
        <p:nvSpPr>
          <p:cNvPr id="91" name="Text Box 33"/>
          <p:cNvSpPr>
            <a:spLocks noChangeArrowheads="1"/>
          </p:cNvSpPr>
          <p:nvPr/>
        </p:nvSpPr>
        <p:spPr bwMode="auto">
          <a:xfrm>
            <a:off x="6493004" y="2634930"/>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cs typeface="+mn-ea"/>
                <a:sym typeface="+mn-lt"/>
              </a:rPr>
              <a:t>在此插入内容</a:t>
            </a:r>
            <a:endParaRPr lang="en-US" sz="1600" dirty="0">
              <a:solidFill>
                <a:sysClr val="windowText" lastClr="000000"/>
              </a:solidFill>
              <a:cs typeface="+mn-ea"/>
              <a:sym typeface="+mn-lt"/>
            </a:endParaRPr>
          </a:p>
        </p:txBody>
      </p:sp>
      <p:sp>
        <p:nvSpPr>
          <p:cNvPr id="92" name="Text Box 34"/>
          <p:cNvSpPr>
            <a:spLocks noChangeArrowheads="1"/>
          </p:cNvSpPr>
          <p:nvPr/>
        </p:nvSpPr>
        <p:spPr bwMode="auto">
          <a:xfrm>
            <a:off x="5198150" y="3049666"/>
            <a:ext cx="16256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cs typeface="+mn-ea"/>
                <a:sym typeface="+mn-lt"/>
              </a:rPr>
              <a:t>在此插入内容</a:t>
            </a:r>
          </a:p>
        </p:txBody>
      </p:sp>
      <p:sp>
        <p:nvSpPr>
          <p:cNvPr id="93" name="Text Box 35"/>
          <p:cNvSpPr>
            <a:spLocks noChangeArrowheads="1"/>
          </p:cNvSpPr>
          <p:nvPr/>
        </p:nvSpPr>
        <p:spPr bwMode="auto">
          <a:xfrm>
            <a:off x="8150478" y="2884164"/>
            <a:ext cx="14687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cs typeface="+mn-ea"/>
                <a:sym typeface="+mn-lt"/>
              </a:rPr>
              <a:t>在此插入内容</a:t>
            </a:r>
          </a:p>
        </p:txBody>
      </p:sp>
      <p:sp>
        <p:nvSpPr>
          <p:cNvPr id="94" name="Text Box 36"/>
          <p:cNvSpPr>
            <a:spLocks noChangeArrowheads="1"/>
          </p:cNvSpPr>
          <p:nvPr/>
        </p:nvSpPr>
        <p:spPr bwMode="auto">
          <a:xfrm>
            <a:off x="5088115" y="1269554"/>
            <a:ext cx="44873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ysClr val="windowText" lastClr="000000"/>
                </a:solidFill>
                <a:cs typeface="+mn-ea"/>
                <a:sym typeface="+mn-lt"/>
              </a:rPr>
              <a:t>在此添加标题内容</a:t>
            </a:r>
            <a:endParaRPr lang="en-US" sz="2000" b="1"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sz="1400" dirty="0">
              <a:solidFill>
                <a:sysClr val="windowText" lastClr="000000"/>
              </a:solidFill>
              <a:cs typeface="+mn-ea"/>
              <a:sym typeface="+mn-lt"/>
            </a:endParaRPr>
          </a:p>
        </p:txBody>
      </p:sp>
      <p:sp>
        <p:nvSpPr>
          <p:cNvPr id="31" name="Text Box 36"/>
          <p:cNvSpPr>
            <a:spLocks noChangeArrowheads="1"/>
          </p:cNvSpPr>
          <p:nvPr/>
        </p:nvSpPr>
        <p:spPr bwMode="auto">
          <a:xfrm>
            <a:off x="770583" y="2205653"/>
            <a:ext cx="3387725"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dirty="0">
                <a:solidFill>
                  <a:sysClr val="windowText" lastClr="000000"/>
                </a:solidFill>
                <a:cs typeface="+mn-ea"/>
                <a:sym typeface="+mn-lt"/>
              </a:rPr>
              <a:t>在此插入内容</a:t>
            </a:r>
            <a:endParaRPr lang="en-US" sz="1800" b="1"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endParaRPr lang="zh-CN" altLang="en-US" sz="1400" dirty="0">
              <a:solidFill>
                <a:sysClr val="windowText" lastClr="000000"/>
              </a:solidFill>
              <a:cs typeface="+mn-ea"/>
              <a:sym typeface="+mn-lt"/>
            </a:endParaRPr>
          </a:p>
        </p:txBody>
      </p:sp>
      <p:sp>
        <p:nvSpPr>
          <p:cNvPr id="32"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33" name="矩形 32"/>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5" name="Freeform 7"/>
          <p:cNvSpPr>
            <a:spLocks/>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6" name="Freeform 8"/>
          <p:cNvSpPr>
            <a:spLocks/>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7" name="Freeform 9"/>
          <p:cNvSpPr>
            <a:spLocks/>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8" name="Freeform 10"/>
          <p:cNvSpPr>
            <a:spLocks/>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9" name="Freeform 11"/>
          <p:cNvSpPr>
            <a:spLocks/>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0" name="Freeform 12"/>
          <p:cNvSpPr>
            <a:spLocks/>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1" name="Freeform 13"/>
          <p:cNvSpPr>
            <a:spLocks/>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2" name="Freeform 14"/>
          <p:cNvSpPr>
            <a:spLocks/>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3" name="Freeform 15"/>
          <p:cNvSpPr>
            <a:spLocks/>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4" name="Freeform 16"/>
          <p:cNvSpPr>
            <a:spLocks/>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5" name="Freeform 17"/>
          <p:cNvSpPr>
            <a:spLocks/>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6" name="Freeform 18"/>
          <p:cNvSpPr>
            <a:spLocks/>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7" name="Freeform 19"/>
          <p:cNvSpPr>
            <a:spLocks/>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8" name="Freeform 20"/>
          <p:cNvSpPr>
            <a:spLocks/>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9" name="Freeform 21"/>
          <p:cNvSpPr>
            <a:spLocks/>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0" name="Freeform 22"/>
          <p:cNvSpPr>
            <a:spLocks/>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1" name="Freeform 23"/>
          <p:cNvSpPr>
            <a:spLocks/>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2" name="Freeform 24"/>
          <p:cNvSpPr>
            <a:spLocks/>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3" name="Freeform 25"/>
          <p:cNvSpPr>
            <a:spLocks/>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4" name="Freeform 26"/>
          <p:cNvSpPr>
            <a:spLocks/>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5" name="Freeform 27"/>
          <p:cNvSpPr>
            <a:spLocks/>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6" name="Freeform 28"/>
          <p:cNvSpPr>
            <a:spLocks/>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7" name="Freeform 29"/>
          <p:cNvSpPr>
            <a:spLocks/>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8" name="Freeform 30"/>
          <p:cNvSpPr>
            <a:spLocks/>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9" name="Freeform 31"/>
          <p:cNvSpPr>
            <a:spLocks/>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0" name="Freeform 32"/>
          <p:cNvSpPr>
            <a:spLocks/>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1" name="Freeform 33"/>
          <p:cNvSpPr>
            <a:spLocks/>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2" name="Freeform 34"/>
          <p:cNvSpPr>
            <a:spLocks/>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3" name="Freeform 35"/>
          <p:cNvSpPr>
            <a:spLocks/>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4" name="Freeform 36"/>
          <p:cNvSpPr>
            <a:spLocks/>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5" name="Freeform 37"/>
          <p:cNvSpPr>
            <a:spLocks/>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6" name="Oval 38"/>
          <p:cNvSpPr>
            <a:spLocks noChangeArrowheads="1"/>
          </p:cNvSpPr>
          <p:nvPr/>
        </p:nvSpPr>
        <p:spPr bwMode="auto">
          <a:xfrm>
            <a:off x="2306449" y="3709476"/>
            <a:ext cx="795158" cy="798852"/>
          </a:xfrm>
          <a:prstGeom prst="ellipse">
            <a:avLst/>
          </a:prstGeom>
          <a:solidFill>
            <a:schemeClr val="bg1"/>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7" name="Freeform 39"/>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8" name="Oval 40"/>
          <p:cNvSpPr>
            <a:spLocks noChangeArrowheads="1"/>
          </p:cNvSpPr>
          <p:nvPr/>
        </p:nvSpPr>
        <p:spPr bwMode="auto">
          <a:xfrm>
            <a:off x="4475731" y="3709476"/>
            <a:ext cx="797845" cy="798852"/>
          </a:xfrm>
          <a:prstGeom prst="ellipse">
            <a:avLst/>
          </a:prstGeom>
          <a:solidFill>
            <a:schemeClr val="bg1"/>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9" name="Oval 41"/>
          <p:cNvSpPr>
            <a:spLocks noChangeArrowheads="1"/>
          </p:cNvSpPr>
          <p:nvPr/>
        </p:nvSpPr>
        <p:spPr bwMode="auto">
          <a:xfrm>
            <a:off x="6634332" y="3709476"/>
            <a:ext cx="795158" cy="798852"/>
          </a:xfrm>
          <a:prstGeom prst="ellipse">
            <a:avLst/>
          </a:prstGeom>
          <a:solidFill>
            <a:schemeClr val="bg1"/>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40" name="Oval 42"/>
          <p:cNvSpPr>
            <a:spLocks noChangeArrowheads="1"/>
          </p:cNvSpPr>
          <p:nvPr/>
        </p:nvSpPr>
        <p:spPr bwMode="auto">
          <a:xfrm>
            <a:off x="8874502" y="3709476"/>
            <a:ext cx="795158" cy="798852"/>
          </a:xfrm>
          <a:prstGeom prst="ellipse">
            <a:avLst/>
          </a:prstGeom>
          <a:solidFill>
            <a:schemeClr val="bg1"/>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41" name="Freeform 43"/>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42" name="Freeform 44"/>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43" name="Freeform 45"/>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44" name="TextBox 43"/>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p>
        </p:txBody>
      </p:sp>
      <p:sp>
        <p:nvSpPr>
          <p:cNvPr id="45" name="TextBox 44"/>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p>
        </p:txBody>
      </p:sp>
      <p:sp>
        <p:nvSpPr>
          <p:cNvPr id="46" name="TextBox 45"/>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p>
        </p:txBody>
      </p:sp>
      <p:sp>
        <p:nvSpPr>
          <p:cNvPr id="47" name="TextBox 46"/>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p>
        </p:txBody>
      </p:sp>
      <p:sp>
        <p:nvSpPr>
          <p:cNvPr id="48" name="TextBox 47"/>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p>
        </p:txBody>
      </p:sp>
      <p:sp>
        <p:nvSpPr>
          <p:cNvPr id="49" name="TextBox 48"/>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p>
        </p:txBody>
      </p:sp>
      <p:sp>
        <p:nvSpPr>
          <p:cNvPr id="50" name="TextBox 49"/>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p>
        </p:txBody>
      </p:sp>
      <p:sp>
        <p:nvSpPr>
          <p:cNvPr id="51" name="TextBox 50"/>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p>
        </p:txBody>
      </p:sp>
      <p:sp>
        <p:nvSpPr>
          <p:cNvPr id="5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31" name="矩形 30"/>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32" name="椭圆 64"/>
          <p:cNvSpPr>
            <a:spLocks noChangeArrowheads="1"/>
          </p:cNvSpPr>
          <p:nvPr/>
        </p:nvSpPr>
        <p:spPr bwMode="auto">
          <a:xfrm>
            <a:off x="1271499" y="1413570"/>
            <a:ext cx="1659809" cy="1658432"/>
          </a:xfrm>
          <a:prstGeom prst="ellipse">
            <a:avLst/>
          </a:prstGeom>
          <a:solidFill>
            <a:schemeClr val="accent1"/>
          </a:solidFill>
          <a:ln w="190500" cap="sq" cmpd="sng">
            <a:solidFill>
              <a:schemeClr val="bg1">
                <a:lumMod val="65000"/>
              </a:schemeClr>
            </a:solidFill>
            <a:round/>
            <a:headEnd/>
            <a:tailEnd/>
          </a:ln>
        </p:spPr>
        <p:txBody>
          <a:bodyPr lIns="91472" tIns="45736" rIns="91472" bIns="45736" anchor="ctr"/>
          <a:lstStyle/>
          <a:p>
            <a:pPr algn="ctr"/>
            <a:r>
              <a:rPr lang="zh-CN" altLang="en-US" sz="2800" b="1" dirty="0">
                <a:solidFill>
                  <a:schemeClr val="bg1"/>
                </a:solidFill>
                <a:cs typeface="+mn-ea"/>
                <a:sym typeface="+mn-lt"/>
              </a:rPr>
              <a:t>添加文字</a:t>
            </a:r>
            <a:endParaRPr lang="zh-CN" altLang="zh-CN" sz="2800" b="1" dirty="0">
              <a:solidFill>
                <a:schemeClr val="bg1"/>
              </a:solidFill>
              <a:cs typeface="+mn-ea"/>
              <a:sym typeface="+mn-lt"/>
            </a:endParaRPr>
          </a:p>
        </p:txBody>
      </p:sp>
      <p:sp>
        <p:nvSpPr>
          <p:cNvPr id="33" name="TextBox 32"/>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13700" y="3497287"/>
            <a:ext cx="1659809" cy="1658432"/>
          </a:xfrm>
          <a:prstGeom prst="ellipse">
            <a:avLst/>
          </a:prstGeom>
          <a:solidFill>
            <a:schemeClr val="accent1"/>
          </a:solidFill>
          <a:ln w="190500" cap="sq" cmpd="sng">
            <a:solidFill>
              <a:schemeClr val="bg1">
                <a:lumMod val="65000"/>
              </a:schemeClr>
            </a:solidFill>
            <a:round/>
            <a:headEnd/>
            <a:tailEnd/>
          </a:ln>
        </p:spPr>
        <p:txBody>
          <a:bodyPr lIns="91472" tIns="45736" rIns="91472" bIns="45736" anchor="ctr"/>
          <a:lstStyle/>
          <a:p>
            <a:pPr algn="ctr"/>
            <a:r>
              <a:rPr lang="zh-CN" altLang="en-US" sz="2800" b="1" dirty="0">
                <a:solidFill>
                  <a:schemeClr val="bg1"/>
                </a:solidFill>
                <a:cs typeface="+mn-ea"/>
                <a:sym typeface="+mn-lt"/>
              </a:rPr>
              <a:t>添加文字</a:t>
            </a:r>
            <a:endParaRPr lang="zh-CN" altLang="zh-CN" sz="2800" b="1" dirty="0">
              <a:solidFill>
                <a:schemeClr val="bg1"/>
              </a:solidFill>
              <a:cs typeface="+mn-ea"/>
              <a:sym typeface="+mn-lt"/>
            </a:endParaRPr>
          </a:p>
        </p:txBody>
      </p:sp>
      <p:sp>
        <p:nvSpPr>
          <p:cNvPr id="62" name="TextBox 61"/>
          <p:cNvSpPr txBox="1"/>
          <p:nvPr/>
        </p:nvSpPr>
        <p:spPr>
          <a:xfrm>
            <a:off x="3249743" y="4326504"/>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a:t>
            </a:r>
          </a:p>
        </p:txBody>
      </p:sp>
      <p:sp>
        <p:nvSpPr>
          <p:cNvPr id="10"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332487272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60"/>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6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6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8"/>
          <p:cNvSpPr>
            <a:spLocks/>
          </p:cNvSpPr>
          <p:nvPr/>
        </p:nvSpPr>
        <p:spPr bwMode="auto">
          <a:xfrm>
            <a:off x="914599" y="1407542"/>
            <a:ext cx="8463605" cy="4542532"/>
          </a:xfrm>
          <a:prstGeom prst="rect">
            <a:avLst/>
          </a:prstGeom>
          <a:solidFill>
            <a:srgbClr val="FFFFFF">
              <a:alpha val="58038"/>
            </a:srgbClr>
          </a:solidFill>
          <a:ln w="25400">
            <a:solidFill>
              <a:schemeClr val="accent1"/>
            </a:solidFill>
            <a:miter lim="800000"/>
            <a:headEnd/>
            <a:tailEnd/>
          </a:ln>
        </p:spPr>
        <p:txBody>
          <a:bodyPr/>
          <a:lstStyle/>
          <a:p>
            <a:endParaRPr lang="zh-CN" altLang="en-US">
              <a:solidFill>
                <a:srgbClr val="000000"/>
              </a:solidFill>
              <a:cs typeface="+mn-ea"/>
              <a:sym typeface="+mn-lt"/>
            </a:endParaRPr>
          </a:p>
        </p:txBody>
      </p:sp>
      <p:sp>
        <p:nvSpPr>
          <p:cNvPr id="65" name="矩形 17"/>
          <p:cNvSpPr>
            <a:spLocks noChangeArrowheads="1"/>
          </p:cNvSpPr>
          <p:nvPr/>
        </p:nvSpPr>
        <p:spPr bwMode="auto">
          <a:xfrm>
            <a:off x="1419423" y="936054"/>
            <a:ext cx="2198141" cy="961247"/>
          </a:xfrm>
          <a:prstGeom prst="rect">
            <a:avLst/>
          </a:prstGeom>
          <a:solidFill>
            <a:schemeClr val="accent1"/>
          </a:solidFill>
          <a:ln>
            <a:noFill/>
          </a:ln>
          <a:extLst/>
        </p:spPr>
        <p:txBody>
          <a:bodyPr/>
          <a:lstStyle/>
          <a:p>
            <a:endParaRPr lang="zh-CN" altLang="en-US" sz="2000" b="1">
              <a:cs typeface="+mn-ea"/>
              <a:sym typeface="+mn-lt"/>
            </a:endParaRPr>
          </a:p>
        </p:txBody>
      </p:sp>
      <p:sp>
        <p:nvSpPr>
          <p:cNvPr id="66" name="TextBox 18"/>
          <p:cNvSpPr>
            <a:spLocks noChangeArrowheads="1"/>
          </p:cNvSpPr>
          <p:nvPr/>
        </p:nvSpPr>
        <p:spPr bwMode="auto">
          <a:xfrm>
            <a:off x="1475017" y="973971"/>
            <a:ext cx="20869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800" b="1" dirty="0">
                <a:solidFill>
                  <a:schemeClr val="bg1"/>
                </a:solidFill>
                <a:cs typeface="+mn-ea"/>
                <a:sym typeface="+mn-lt"/>
              </a:rPr>
              <a:t>前 言</a:t>
            </a:r>
          </a:p>
        </p:txBody>
      </p:sp>
      <p:sp>
        <p:nvSpPr>
          <p:cNvPr id="11" name="TextBox 10"/>
          <p:cNvSpPr txBox="1"/>
          <p:nvPr/>
        </p:nvSpPr>
        <p:spPr>
          <a:xfrm>
            <a:off x="1596818" y="2520562"/>
            <a:ext cx="7238661" cy="2862354"/>
          </a:xfrm>
          <a:prstGeom prst="rect">
            <a:avLst/>
          </a:prstGeom>
          <a:noFill/>
        </p:spPr>
        <p:txBody>
          <a:bodyPr wrap="square" lIns="91472" tIns="45736" rIns="91472" bIns="45736" rtlCol="0">
            <a:spAutoFit/>
          </a:bodyPr>
          <a:lstStyle/>
          <a:p>
            <a:pPr algn="just">
              <a:lnSpc>
                <a:spcPct val="150000"/>
              </a:lnSpc>
            </a:pPr>
            <a:r>
              <a:rPr lang="zh-CN" altLang="en-US" sz="2000" dirty="0">
                <a:solidFill>
                  <a:srgbClr val="0C0C0C"/>
                </a:solidFill>
                <a:cs typeface="+mn-ea"/>
                <a:sym typeface="+mn-lt"/>
              </a:rPr>
              <a:t>回顾这一年的工作，在取得成绩的同时，我们也找到了工作中的不足和问题，主要反映于</a:t>
            </a:r>
            <a:r>
              <a:rPr lang="en-US" altLang="zh-CN" sz="2000" dirty="0">
                <a:solidFill>
                  <a:srgbClr val="0C0C0C"/>
                </a:solidFill>
                <a:cs typeface="+mn-ea"/>
                <a:sym typeface="+mn-lt"/>
              </a:rPr>
              <a:t>xx</a:t>
            </a:r>
            <a:r>
              <a:rPr lang="zh-CN" altLang="en-US" sz="2000" dirty="0">
                <a:solidFill>
                  <a:srgbClr val="0C0C0C"/>
                </a:solidFill>
                <a:cs typeface="+mn-ea"/>
                <a:sym typeface="+mn-lt"/>
              </a:rPr>
              <a:t>及</a:t>
            </a:r>
            <a:r>
              <a:rPr lang="en-US" altLang="zh-CN" sz="2000" dirty="0">
                <a:solidFill>
                  <a:srgbClr val="0C0C0C"/>
                </a:solidFill>
                <a:cs typeface="+mn-ea"/>
                <a:sym typeface="+mn-lt"/>
              </a:rPr>
              <a:t>xxx</a:t>
            </a:r>
            <a:r>
              <a:rPr lang="zh-CN" altLang="en-US" sz="2000" dirty="0">
                <a:solidFill>
                  <a:srgbClr val="0C0C0C"/>
                </a:solidFill>
                <a:cs typeface="+mn-ea"/>
                <a:sym typeface="+mn-lt"/>
              </a:rPr>
              <a:t>的风格、定型还有待进一步探索，尤其是网上的公司产品库充分体现我们</a:t>
            </a:r>
            <a:r>
              <a:rPr lang="en-US" altLang="zh-CN" sz="2000" dirty="0" err="1">
                <a:solidFill>
                  <a:srgbClr val="0C0C0C"/>
                </a:solidFill>
                <a:cs typeface="+mn-ea"/>
                <a:sym typeface="+mn-lt"/>
              </a:rPr>
              <a:t>xxxxx</a:t>
            </a:r>
            <a:r>
              <a:rPr lang="zh-CN" altLang="en-US" sz="2000" dirty="0">
                <a:solidFill>
                  <a:srgbClr val="0C0C0C"/>
                </a:solidFill>
                <a:cs typeface="+mn-ea"/>
                <a:sym typeface="+mn-lt"/>
              </a:rPr>
              <a:t>和我们这个平台能为客户提供良好的商机和快捷方便的信息、导航的功能发挥。展望新的一年，我们将继续努力，力争各项工作更上一个新台阶</a:t>
            </a:r>
            <a:r>
              <a:rPr lang="zh-CN" altLang="en-US" sz="2000" dirty="0" smtClean="0">
                <a:solidFill>
                  <a:srgbClr val="0C0C0C"/>
                </a:solidFill>
                <a:cs typeface="+mn-ea"/>
                <a:sym typeface="+mn-lt"/>
              </a:rPr>
              <a:t>。</a:t>
            </a:r>
            <a:r>
              <a:rPr lang="en-US" altLang="zh-CN" sz="2000" dirty="0" smtClean="0">
                <a:cs typeface="+mn-ea"/>
                <a:sym typeface="+mn-lt"/>
              </a:rPr>
              <a:t>2018</a:t>
            </a:r>
            <a:r>
              <a:rPr lang="zh-CN" altLang="en-US" sz="2000" dirty="0" smtClean="0">
                <a:cs typeface="+mn-ea"/>
                <a:sym typeface="+mn-lt"/>
              </a:rPr>
              <a:t>我们</a:t>
            </a:r>
            <a:r>
              <a:rPr lang="zh-CN" altLang="en-US" sz="2000" dirty="0">
                <a:cs typeface="+mn-ea"/>
                <a:sym typeface="+mn-lt"/>
              </a:rPr>
              <a:t>所向披靡</a:t>
            </a:r>
            <a:r>
              <a:rPr lang="zh-CN" altLang="en-US" sz="2000" dirty="0" smtClean="0">
                <a:cs typeface="+mn-ea"/>
                <a:sym typeface="+mn-lt"/>
              </a:rPr>
              <a:t>，</a:t>
            </a:r>
            <a:r>
              <a:rPr lang="en-US" altLang="zh-CN" sz="2000" dirty="0" smtClean="0">
                <a:cs typeface="+mn-ea"/>
                <a:sym typeface="+mn-lt"/>
              </a:rPr>
              <a:t>2018</a:t>
            </a:r>
            <a:r>
              <a:rPr lang="zh-CN" altLang="en-US" sz="2000" dirty="0" smtClean="0">
                <a:cs typeface="+mn-ea"/>
                <a:sym typeface="+mn-lt"/>
              </a:rPr>
              <a:t>我们</a:t>
            </a:r>
            <a:r>
              <a:rPr lang="zh-CN" altLang="en-US" sz="2000" dirty="0">
                <a:cs typeface="+mn-ea"/>
                <a:sym typeface="+mn-lt"/>
              </a:rPr>
              <a:t>勇往直前！</a:t>
            </a:r>
            <a:endParaRPr lang="zh-CN" altLang="en-US" sz="2000" dirty="0">
              <a:solidFill>
                <a:sysClr val="windowText" lastClr="000000"/>
              </a:solidFill>
              <a:cs typeface="+mn-ea"/>
              <a:sym typeface="+mn-lt"/>
            </a:endParaRPr>
          </a:p>
        </p:txBody>
      </p:sp>
    </p:spTree>
    <p:extLst>
      <p:ext uri="{BB962C8B-B14F-4D97-AF65-F5344CB8AC3E}">
        <p14:creationId xmlns:p14="http://schemas.microsoft.com/office/powerpoint/2010/main" val="168114168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p:cBhvr>
                                        <p:cTn id="11" dur="500"/>
                                        <p:tgtEl>
                                          <p:spTgt spid="66"/>
                                        </p:tgtEl>
                                      </p:cBhvr>
                                    </p:animEffect>
                                    <p:anim calcmode="lin" valueType="num">
                                      <p:cBhvr>
                                        <p:cTn id="12" dur="500" fill="hold"/>
                                        <p:tgtEl>
                                          <p:spTgt spid="66"/>
                                        </p:tgtEl>
                                        <p:attrNameLst>
                                          <p:attrName>ppt_x</p:attrName>
                                        </p:attrNameLst>
                                      </p:cBhvr>
                                      <p:tavLst>
                                        <p:tav tm="0">
                                          <p:val>
                                            <p:strVal val="#ppt_x"/>
                                          </p:val>
                                        </p:tav>
                                        <p:tav tm="100000">
                                          <p:val>
                                            <p:strVal val="#ppt_x"/>
                                          </p:val>
                                        </p:tav>
                                      </p:tavLst>
                                    </p:anim>
                                    <p:anim calcmode="lin" valueType="num">
                                      <p:cBhvr>
                                        <p:cTn id="13" dur="5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ipe(up)">
                                      <p:cBhvr>
                                        <p:cTn id="17" dur="1000"/>
                                        <p:tgtEl>
                                          <p:spTgt spid="63"/>
                                        </p:tgtEl>
                                      </p:cBhvr>
                                    </p:animEffect>
                                  </p:childTnLst>
                                </p:cTn>
                              </p:par>
                            </p:childTnLst>
                          </p:cTn>
                        </p:par>
                        <p:par>
                          <p:cTn id="18" fill="hold">
                            <p:stCondLst>
                              <p:cond delay="20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1"/>
                                        </p:tgtEl>
                                        <p:attrNameLst>
                                          <p:attrName>style.visibility</p:attrName>
                                        </p:attrNameLst>
                                      </p:cBhvr>
                                      <p:to>
                                        <p:strVal val="visible"/>
                                      </p:to>
                                    </p:set>
                                    <p:animEffect transition="in" filter="wipe(left)">
                                      <p:cBhvr>
                                        <p:cTn id="21" dur="100"/>
                                        <p:tgtEl>
                                          <p:spTgt spid="11"/>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1"/>
                                        </p:tgtEl>
                                      </p:cBhvr>
                                      <p:to x="80000" y="100000"/>
                                    </p:animScale>
                                    <p:anim by="(#ppt_w*0.10)" calcmode="lin" valueType="num">
                                      <p:cBhvr>
                                        <p:cTn id="24" dur="50" autoRev="1" fill="hold">
                                          <p:stCondLst>
                                            <p:cond delay="0"/>
                                          </p:stCondLst>
                                        </p:cTn>
                                        <p:tgtEl>
                                          <p:spTgt spid="11"/>
                                        </p:tgtEl>
                                        <p:attrNameLst>
                                          <p:attrName>ppt_x</p:attrName>
                                        </p:attrNameLst>
                                      </p:cBhvr>
                                    </p:anim>
                                    <p:anim by="(-#ppt_w*0.10)" calcmode="lin" valueType="num">
                                      <p:cBhvr>
                                        <p:cTn id="25" dur="50" autoRev="1" fill="hold">
                                          <p:stCondLst>
                                            <p:cond delay="0"/>
                                          </p:stCondLst>
                                        </p:cTn>
                                        <p:tgtEl>
                                          <p:spTgt spid="11"/>
                                        </p:tgtEl>
                                        <p:attrNameLst>
                                          <p:attrName>ppt_y</p:attrName>
                                        </p:attrNameLst>
                                      </p:cBhvr>
                                    </p:anim>
                                    <p:animRot by="-480000">
                                      <p:cBhvr>
                                        <p:cTn id="26"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nimBg="1" autoUpdateAnimBg="0"/>
      <p:bldP spid="65" grpId="0" bldLvl="0" animBg="1" autoUpdateAnimBg="0"/>
      <p:bldP spid="66" grpId="0" bldLvl="0" autoUpdateAnimBg="0"/>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540714" y="2692332"/>
            <a:ext cx="2087562" cy="2089150"/>
          </a:xfrm>
          <a:prstGeom prst="pie">
            <a:avLst>
              <a:gd name="adj1" fmla="val 0"/>
              <a:gd name="adj2" fmla="val 1781738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4" name="饼形 113"/>
          <p:cNvSpPr/>
          <p:nvPr/>
        </p:nvSpPr>
        <p:spPr>
          <a:xfrm rot="17792835">
            <a:off x="1360532" y="2289901"/>
            <a:ext cx="2798763" cy="2701925"/>
          </a:xfrm>
          <a:prstGeom prst="pie">
            <a:avLst>
              <a:gd name="adj1" fmla="val 0"/>
              <a:gd name="adj2" fmla="val 38734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5" name="饼形 114"/>
          <p:cNvSpPr/>
          <p:nvPr/>
        </p:nvSpPr>
        <p:spPr>
          <a:xfrm>
            <a:off x="4982414" y="2697095"/>
            <a:ext cx="2089150" cy="2087562"/>
          </a:xfrm>
          <a:prstGeom prst="pie">
            <a:avLst>
              <a:gd name="adj1" fmla="val 0"/>
              <a:gd name="adj2" fmla="val 150318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6" name="饼形 115"/>
          <p:cNvSpPr/>
          <p:nvPr/>
        </p:nvSpPr>
        <p:spPr>
          <a:xfrm rot="17792835">
            <a:off x="4714126" y="2270057"/>
            <a:ext cx="2798763" cy="2703513"/>
          </a:xfrm>
          <a:prstGeom prst="pie">
            <a:avLst>
              <a:gd name="adj1" fmla="val 18826865"/>
              <a:gd name="adj2" fmla="val 38734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7" name="文本框 24"/>
          <p:cNvSpPr txBox="1">
            <a:spLocks noChangeArrowheads="1"/>
          </p:cNvSpPr>
          <p:nvPr/>
        </p:nvSpPr>
        <p:spPr bwMode="auto">
          <a:xfrm>
            <a:off x="1961650" y="3759804"/>
            <a:ext cx="1514350" cy="769441"/>
          </a:xfrm>
          <a:prstGeom prst="rect">
            <a:avLst/>
          </a:prstGeom>
          <a:noFill/>
          <a:ln w="9525">
            <a:noFill/>
            <a:miter lim="800000"/>
            <a:headEnd/>
            <a:tailEnd/>
          </a:ln>
        </p:spPr>
        <p:txBody>
          <a:bodyPr wrap="square">
            <a:spAutoFit/>
          </a:bodyPr>
          <a:lstStyle/>
          <a:p>
            <a:r>
              <a:rPr lang="en-US" altLang="zh-CN" sz="4400" dirty="0">
                <a:solidFill>
                  <a:schemeClr val="bg1"/>
                </a:solidFill>
                <a:cs typeface="+mn-ea"/>
                <a:sym typeface="+mn-lt"/>
              </a:rPr>
              <a:t>17%</a:t>
            </a:r>
            <a:endParaRPr lang="zh-CN" altLang="en-US" sz="4400" dirty="0">
              <a:solidFill>
                <a:schemeClr val="bg1"/>
              </a:solidFill>
              <a:cs typeface="+mn-ea"/>
              <a:sym typeface="+mn-lt"/>
            </a:endParaRPr>
          </a:p>
        </p:txBody>
      </p:sp>
      <p:sp>
        <p:nvSpPr>
          <p:cNvPr id="118" name="文本框 25"/>
          <p:cNvSpPr txBox="1">
            <a:spLocks noChangeArrowheads="1"/>
          </p:cNvSpPr>
          <p:nvPr/>
        </p:nvSpPr>
        <p:spPr bwMode="auto">
          <a:xfrm>
            <a:off x="5409610" y="3759804"/>
            <a:ext cx="1681162"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latin typeface="+mn-lt"/>
                <a:ea typeface="+mn-ea"/>
                <a:cs typeface="+mn-ea"/>
                <a:sym typeface="+mn-lt"/>
              </a:rPr>
              <a:t>32%</a:t>
            </a:r>
            <a:endParaRPr lang="zh-CN" altLang="en-US" dirty="0">
              <a:solidFill>
                <a:schemeClr val="bg1"/>
              </a:solidFill>
              <a:latin typeface="+mn-lt"/>
              <a:ea typeface="+mn-ea"/>
              <a:cs typeface="+mn-ea"/>
              <a:sym typeface="+mn-lt"/>
            </a:endParaRPr>
          </a:p>
        </p:txBody>
      </p:sp>
      <p:sp>
        <p:nvSpPr>
          <p:cNvPr id="119" name="饼形 118"/>
          <p:cNvSpPr/>
          <p:nvPr/>
        </p:nvSpPr>
        <p:spPr>
          <a:xfrm>
            <a:off x="8366964" y="2736782"/>
            <a:ext cx="2089150" cy="2089150"/>
          </a:xfrm>
          <a:prstGeom prst="pie">
            <a:avLst>
              <a:gd name="adj1" fmla="val 0"/>
              <a:gd name="adj2" fmla="val 19042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20" name="饼形 119"/>
          <p:cNvSpPr/>
          <p:nvPr/>
        </p:nvSpPr>
        <p:spPr>
          <a:xfrm rot="16431819">
            <a:off x="8545558" y="2667726"/>
            <a:ext cx="2217737" cy="2054225"/>
          </a:xfrm>
          <a:prstGeom prst="pie">
            <a:avLst>
              <a:gd name="adj1" fmla="val 2758241"/>
              <a:gd name="adj2" fmla="val 51621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21" name="文本框 30"/>
          <p:cNvSpPr txBox="1">
            <a:spLocks noChangeArrowheads="1"/>
          </p:cNvSpPr>
          <p:nvPr/>
        </p:nvSpPr>
        <p:spPr bwMode="auto">
          <a:xfrm>
            <a:off x="8795088" y="3759804"/>
            <a:ext cx="1544048"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latin typeface="+mn-lt"/>
                <a:ea typeface="+mn-ea"/>
                <a:cs typeface="+mn-ea"/>
                <a:sym typeface="+mn-lt"/>
              </a:rPr>
              <a:t>13%</a:t>
            </a:r>
            <a:endParaRPr lang="zh-CN" altLang="en-US" dirty="0">
              <a:solidFill>
                <a:schemeClr val="bg1"/>
              </a:solidFill>
              <a:latin typeface="+mn-lt"/>
              <a:ea typeface="+mn-ea"/>
              <a:cs typeface="+mn-ea"/>
              <a:sym typeface="+mn-lt"/>
            </a:endParaRPr>
          </a:p>
        </p:txBody>
      </p:sp>
      <p:sp>
        <p:nvSpPr>
          <p:cNvPr id="125" name="文本框 34"/>
          <p:cNvSpPr txBox="1">
            <a:spLocks noChangeArrowheads="1"/>
          </p:cNvSpPr>
          <p:nvPr/>
        </p:nvSpPr>
        <p:spPr bwMode="auto">
          <a:xfrm>
            <a:off x="1455501" y="5087719"/>
            <a:ext cx="2368716" cy="646331"/>
          </a:xfrm>
          <a:prstGeom prst="rect">
            <a:avLst/>
          </a:prstGeom>
          <a:noFill/>
          <a:ln w="9525">
            <a:noFill/>
            <a:miter lim="800000"/>
            <a:headEnd/>
            <a:tailEnd/>
          </a:ln>
        </p:spPr>
        <p:txBody>
          <a:bodyPr wrap="square">
            <a:spAutoFit/>
          </a:bodyPr>
          <a:lstStyle/>
          <a:p>
            <a:r>
              <a:rPr lang="zh-CN" altLang="en-US" sz="1800" dirty="0">
                <a:solidFill>
                  <a:schemeClr val="tx1">
                    <a:lumMod val="85000"/>
                    <a:lumOff val="15000"/>
                  </a:schemeClr>
                </a:solidFill>
                <a:cs typeface="+mn-ea"/>
                <a:sym typeface="+mn-lt"/>
              </a:rPr>
              <a:t>请输入您想要的文字</a:t>
            </a:r>
            <a:endParaRPr lang="en-US" altLang="zh-CN" sz="1800" dirty="0">
              <a:solidFill>
                <a:schemeClr val="tx1">
                  <a:lumMod val="85000"/>
                  <a:lumOff val="15000"/>
                </a:schemeClr>
              </a:solidFill>
              <a:cs typeface="+mn-ea"/>
              <a:sym typeface="+mn-lt"/>
            </a:endParaRPr>
          </a:p>
          <a:p>
            <a:r>
              <a:rPr lang="zh-CN" altLang="en-US" sz="1800" dirty="0">
                <a:solidFill>
                  <a:schemeClr val="tx1">
                    <a:lumMod val="85000"/>
                    <a:lumOff val="15000"/>
                  </a:schemeClr>
                </a:solidFill>
                <a:cs typeface="+mn-ea"/>
                <a:sym typeface="+mn-lt"/>
              </a:rPr>
              <a:t>请输入您想要的文字</a:t>
            </a:r>
          </a:p>
        </p:txBody>
      </p:sp>
      <p:sp>
        <p:nvSpPr>
          <p:cNvPr id="126" name="文本框 36"/>
          <p:cNvSpPr txBox="1">
            <a:spLocks noChangeArrowheads="1"/>
          </p:cNvSpPr>
          <p:nvPr/>
        </p:nvSpPr>
        <p:spPr bwMode="auto">
          <a:xfrm>
            <a:off x="4927364" y="5084544"/>
            <a:ext cx="2352733"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latin typeface="+mn-lt"/>
                <a:ea typeface="+mn-ea"/>
                <a:cs typeface="+mn-ea"/>
                <a:sym typeface="+mn-lt"/>
              </a:rPr>
              <a:t>请输入您想要的文字</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请输入您想要的文字</a:t>
            </a:r>
          </a:p>
        </p:txBody>
      </p:sp>
      <p:sp>
        <p:nvSpPr>
          <p:cNvPr id="127" name="文本框 38"/>
          <p:cNvSpPr txBox="1">
            <a:spLocks noChangeArrowheads="1"/>
          </p:cNvSpPr>
          <p:nvPr/>
        </p:nvSpPr>
        <p:spPr bwMode="auto">
          <a:xfrm>
            <a:off x="8456377" y="5078194"/>
            <a:ext cx="2323318"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latin typeface="+mn-lt"/>
                <a:ea typeface="+mn-ea"/>
                <a:cs typeface="+mn-ea"/>
                <a:sym typeface="+mn-lt"/>
              </a:rPr>
              <a:t>请输入您想要的文字</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请输入您想要的文字</a:t>
            </a:r>
          </a:p>
        </p:txBody>
      </p:sp>
      <p:sp>
        <p:nvSpPr>
          <p:cNvPr id="15" name="矩形 14"/>
          <p:cNvSpPr/>
          <p:nvPr/>
        </p:nvSpPr>
        <p:spPr>
          <a:xfrm>
            <a:off x="4154959" y="1394299"/>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17" name="矩形 16"/>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35725028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5" name="AutoShape 12"/>
          <p:cNvSpPr>
            <a:spLocks noChangeArrowheads="1"/>
          </p:cNvSpPr>
          <p:nvPr/>
        </p:nvSpPr>
        <p:spPr bwMode="auto">
          <a:xfrm>
            <a:off x="1890828" y="1426623"/>
            <a:ext cx="3703963" cy="790298"/>
          </a:xfrm>
          <a:prstGeom prst="homePlate">
            <a:avLst>
              <a:gd name="adj" fmla="val 63872"/>
            </a:avLst>
          </a:prstGeom>
          <a:solidFill>
            <a:schemeClr val="accent1"/>
          </a:solidFill>
          <a:ln w="9525">
            <a:noFill/>
            <a:miter lim="800000"/>
            <a:headEnd/>
            <a:tailEnd/>
          </a:ln>
        </p:spPr>
        <p:txBody>
          <a:bodyPr wrap="none" lIns="91472" tIns="45736" rIns="91472" bIns="45736" anchor="ctr"/>
          <a:lstStyle/>
          <a:p>
            <a:pPr algn="ctr"/>
            <a:r>
              <a:rPr lang="zh-CN" altLang="en-US" b="1" dirty="0">
                <a:solidFill>
                  <a:prstClr val="white"/>
                </a:solidFill>
                <a:cs typeface="+mn-ea"/>
                <a:sym typeface="+mn-lt"/>
              </a:rPr>
              <a:t>添加文字</a:t>
            </a:r>
          </a:p>
        </p:txBody>
      </p:sp>
      <p:sp>
        <p:nvSpPr>
          <p:cNvPr id="6" name="TextBox 5"/>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8" name="AutoShape 12"/>
          <p:cNvSpPr>
            <a:spLocks noChangeArrowheads="1"/>
          </p:cNvSpPr>
          <p:nvPr/>
        </p:nvSpPr>
        <p:spPr bwMode="auto">
          <a:xfrm flipH="1">
            <a:off x="6286176" y="1426623"/>
            <a:ext cx="3703963" cy="790298"/>
          </a:xfrm>
          <a:prstGeom prst="homePlate">
            <a:avLst>
              <a:gd name="adj" fmla="val 63872"/>
            </a:avLst>
          </a:prstGeom>
          <a:solidFill>
            <a:schemeClr val="accent2"/>
          </a:solidFill>
          <a:ln w="9525">
            <a:noFill/>
            <a:miter lim="800000"/>
            <a:headEnd/>
            <a:tailEnd/>
          </a:ln>
        </p:spPr>
        <p:txBody>
          <a:bodyPr wrap="none" lIns="91472" tIns="45736" rIns="91472" bIns="45736" anchor="ctr"/>
          <a:lstStyle/>
          <a:p>
            <a:pPr algn="ctr"/>
            <a:r>
              <a:rPr lang="zh-CN" altLang="en-US" b="1" dirty="0">
                <a:solidFill>
                  <a:prstClr val="white"/>
                </a:solidFill>
                <a:cs typeface="+mn-ea"/>
                <a:sym typeface="+mn-lt"/>
              </a:rPr>
              <a:t>添加文字</a:t>
            </a:r>
          </a:p>
        </p:txBody>
      </p:sp>
      <p:sp>
        <p:nvSpPr>
          <p:cNvPr id="9" name="TextBox 8"/>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377159504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600"/>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100"/>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60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a:spLocks/>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cs typeface="+mn-ea"/>
              <a:sym typeface="+mn-lt"/>
            </a:endParaRPr>
          </a:p>
        </p:txBody>
      </p:sp>
      <p:sp>
        <p:nvSpPr>
          <p:cNvPr id="42" name="Freeform 6"/>
          <p:cNvSpPr>
            <a:spLocks/>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cs typeface="+mn-ea"/>
              <a:sym typeface="+mn-lt"/>
            </a:endParaRPr>
          </a:p>
        </p:txBody>
      </p:sp>
      <p:sp>
        <p:nvSpPr>
          <p:cNvPr id="43" name="Freeform 5"/>
          <p:cNvSpPr>
            <a:spLocks/>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cs typeface="+mn-ea"/>
              <a:sym typeface="+mn-lt"/>
            </a:endParaRPr>
          </a:p>
        </p:txBody>
      </p:sp>
      <p:sp>
        <p:nvSpPr>
          <p:cNvPr id="44" name="Freeform 8"/>
          <p:cNvSpPr>
            <a:spLocks/>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cs typeface="+mn-ea"/>
              <a:sym typeface="+mn-lt"/>
            </a:endParaRPr>
          </a:p>
        </p:txBody>
      </p:sp>
      <p:cxnSp>
        <p:nvCxnSpPr>
          <p:cNvPr id="45" name="직선 연결선 250"/>
          <p:cNvCxnSpPr/>
          <p:nvPr/>
        </p:nvCxnSpPr>
        <p:spPr>
          <a:xfrm>
            <a:off x="5640455" y="2753800"/>
            <a:ext cx="32644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12034" y="5021957"/>
            <a:ext cx="119235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altLang="zh-CN" sz="1600" dirty="0">
              <a:solidFill>
                <a:srgbClr val="414455"/>
              </a:solidFill>
              <a:latin typeface="+mn-lt"/>
              <a:cs typeface="+mn-ea"/>
              <a:sym typeface="+mn-lt"/>
            </a:endParaRPr>
          </a:p>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altLang="zh-CN" sz="1600" dirty="0">
              <a:solidFill>
                <a:srgbClr val="414455"/>
              </a:solidFill>
              <a:latin typeface="+mn-lt"/>
              <a:cs typeface="+mn-ea"/>
              <a:sym typeface="+mn-lt"/>
            </a:endParaRPr>
          </a:p>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altLang="zh-CN" sz="1600" dirty="0">
              <a:solidFill>
                <a:srgbClr val="414455"/>
              </a:solidFill>
              <a:latin typeface="+mn-lt"/>
              <a:cs typeface="+mn-ea"/>
              <a:sym typeface="+mn-lt"/>
            </a:endParaRPr>
          </a:p>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sz="1600" dirty="0">
              <a:solidFill>
                <a:srgbClr val="414455"/>
              </a:solidFill>
              <a:latin typeface="+mn-lt"/>
              <a:cs typeface="+mn-ea"/>
              <a:sym typeface="+mn-lt"/>
            </a:endParaRPr>
          </a:p>
        </p:txBody>
      </p:sp>
      <p:cxnSp>
        <p:nvCxnSpPr>
          <p:cNvPr id="50" name="Straight Connector 59"/>
          <p:cNvCxnSpPr/>
          <p:nvPr/>
        </p:nvCxnSpPr>
        <p:spPr>
          <a:xfrm flipV="1">
            <a:off x="4005832" y="1472308"/>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6486" y="2511512"/>
            <a:ext cx="1415772" cy="830997"/>
          </a:xfrm>
          <a:prstGeom prst="rect">
            <a:avLst/>
          </a:prstGeom>
          <a:noFill/>
          <a:ln w="9525">
            <a:noFill/>
            <a:miter lim="800000"/>
            <a:headEnd/>
            <a:tailEnd/>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p>
        </p:txBody>
      </p:sp>
      <p:sp>
        <p:nvSpPr>
          <p:cNvPr id="52" name="矩形 10"/>
          <p:cNvSpPr>
            <a:spLocks noChangeArrowheads="1"/>
          </p:cNvSpPr>
          <p:nvPr/>
        </p:nvSpPr>
        <p:spPr bwMode="auto">
          <a:xfrm>
            <a:off x="10295342" y="1528364"/>
            <a:ext cx="1415772" cy="830997"/>
          </a:xfrm>
          <a:prstGeom prst="rect">
            <a:avLst/>
          </a:prstGeom>
          <a:noFill/>
          <a:ln w="9525">
            <a:noFill/>
            <a:miter lim="800000"/>
            <a:headEnd/>
            <a:tailEnd/>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p>
        </p:txBody>
      </p:sp>
      <p:sp>
        <p:nvSpPr>
          <p:cNvPr id="53" name="矩形 10"/>
          <p:cNvSpPr>
            <a:spLocks noChangeArrowheads="1"/>
          </p:cNvSpPr>
          <p:nvPr/>
        </p:nvSpPr>
        <p:spPr bwMode="auto">
          <a:xfrm>
            <a:off x="4423169" y="4656784"/>
            <a:ext cx="1415772" cy="830997"/>
          </a:xfrm>
          <a:prstGeom prst="rect">
            <a:avLst/>
          </a:prstGeom>
          <a:noFill/>
          <a:ln w="9525">
            <a:noFill/>
            <a:miter lim="800000"/>
            <a:headEnd/>
            <a:tailEnd/>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p>
        </p:txBody>
      </p:sp>
      <p:sp>
        <p:nvSpPr>
          <p:cNvPr id="54" name="矩形 10"/>
          <p:cNvSpPr>
            <a:spLocks noChangeArrowheads="1"/>
          </p:cNvSpPr>
          <p:nvPr/>
        </p:nvSpPr>
        <p:spPr bwMode="auto">
          <a:xfrm>
            <a:off x="10363087" y="3797347"/>
            <a:ext cx="1415772" cy="830997"/>
          </a:xfrm>
          <a:prstGeom prst="rect">
            <a:avLst/>
          </a:prstGeom>
          <a:noFill/>
          <a:ln w="9525">
            <a:noFill/>
            <a:miter lim="800000"/>
            <a:headEnd/>
            <a:tailEnd/>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0411709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4097432"/>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13847295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8"/>
                                        </p:tgtEl>
                                      </p:cBhvr>
                                    </p:animEffect>
                                    <p:animScale>
                                      <p:cBhvr>
                                        <p:cTn id="12" dur="250" autoRev="1" fill="hold"/>
                                        <p:tgtEl>
                                          <p:spTgt spid="38"/>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7"/>
                                        </p:tgtEl>
                                      </p:cBhvr>
                                    </p:animEffect>
                                    <p:animScale>
                                      <p:cBhvr>
                                        <p:cTn id="15"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2" animBg="1"/>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cs typeface="+mn-ea"/>
              <a:sym typeface="+mn-lt"/>
            </a:endParaRPr>
          </a:p>
        </p:txBody>
      </p:sp>
      <p:sp>
        <p:nvSpPr>
          <p:cNvPr id="5" name="等腰三角形 21"/>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cs typeface="+mn-ea"/>
              <a:sym typeface="+mn-lt"/>
            </a:endParaRPr>
          </a:p>
        </p:txBody>
      </p:sp>
      <p:sp>
        <p:nvSpPr>
          <p:cNvPr id="6" name="椭圆 5"/>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cs typeface="+mn-ea"/>
              <a:sym typeface="+mn-lt"/>
            </a:endParaRPr>
          </a:p>
        </p:txBody>
      </p:sp>
      <p:sp>
        <p:nvSpPr>
          <p:cNvPr id="7" name="椭圆 6"/>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cs typeface="+mn-ea"/>
              <a:sym typeface="+mn-lt"/>
            </a:endParaRPr>
          </a:p>
        </p:txBody>
      </p:sp>
      <p:cxnSp>
        <p:nvCxnSpPr>
          <p:cNvPr id="8" name="直接连接符 7"/>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cs typeface="+mn-ea"/>
                <a:sym typeface="+mn-lt"/>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00" b="1" kern="0" dirty="0">
                  <a:solidFill>
                    <a:srgbClr val="4D4D4D"/>
                  </a:solidFill>
                  <a:cs typeface="+mn-ea"/>
                  <a:sym typeface="+mn-lt"/>
                </a:rPr>
                <a:t>存在不足</a:t>
              </a:r>
            </a:p>
          </p:txBody>
        </p:sp>
      </p:grpSp>
      <p:sp>
        <p:nvSpPr>
          <p:cNvPr id="17" name="Oval 19"/>
          <p:cNvSpPr>
            <a:spLocks noChangeArrowheads="1"/>
          </p:cNvSpPr>
          <p:nvPr/>
        </p:nvSpPr>
        <p:spPr bwMode="auto">
          <a:xfrm>
            <a:off x="3303328" y="1950453"/>
            <a:ext cx="969686" cy="973585"/>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cs typeface="+mn-ea"/>
                <a:sym typeface="+mn-lt"/>
              </a:rPr>
              <a:t>添加文本</a:t>
            </a:r>
          </a:p>
        </p:txBody>
      </p:sp>
      <p:sp>
        <p:nvSpPr>
          <p:cNvPr id="18" name="Oval 19_13"/>
          <p:cNvSpPr>
            <a:spLocks noChangeArrowheads="1"/>
          </p:cNvSpPr>
          <p:nvPr/>
        </p:nvSpPr>
        <p:spPr bwMode="auto">
          <a:xfrm>
            <a:off x="8049357" y="1966030"/>
            <a:ext cx="969685"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cs typeface="+mn-ea"/>
                <a:sym typeface="+mn-lt"/>
              </a:rPr>
              <a:t>添加文本</a:t>
            </a:r>
          </a:p>
        </p:txBody>
      </p:sp>
      <p:sp>
        <p:nvSpPr>
          <p:cNvPr id="19" name="Oval 19_14"/>
          <p:cNvSpPr>
            <a:spLocks noChangeArrowheads="1"/>
          </p:cNvSpPr>
          <p:nvPr/>
        </p:nvSpPr>
        <p:spPr bwMode="auto">
          <a:xfrm>
            <a:off x="8489982" y="3096949"/>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cs typeface="+mn-ea"/>
                <a:sym typeface="+mn-lt"/>
              </a:rPr>
              <a:t>添加文本</a:t>
            </a:r>
          </a:p>
        </p:txBody>
      </p:sp>
      <p:sp>
        <p:nvSpPr>
          <p:cNvPr id="20" name="Oval 19_15"/>
          <p:cNvSpPr>
            <a:spLocks noChangeArrowheads="1"/>
          </p:cNvSpPr>
          <p:nvPr/>
        </p:nvSpPr>
        <p:spPr bwMode="auto">
          <a:xfrm>
            <a:off x="8097452" y="4215405"/>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cs typeface="+mn-ea"/>
                <a:sym typeface="+mn-lt"/>
              </a:rPr>
              <a:t>添加文本</a:t>
            </a:r>
          </a:p>
        </p:txBody>
      </p:sp>
      <p:sp>
        <p:nvSpPr>
          <p:cNvPr id="21" name="Oval 19_16"/>
          <p:cNvSpPr>
            <a:spLocks noChangeArrowheads="1"/>
          </p:cNvSpPr>
          <p:nvPr/>
        </p:nvSpPr>
        <p:spPr bwMode="auto">
          <a:xfrm>
            <a:off x="2868910" y="3059563"/>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cs typeface="+mn-ea"/>
                <a:sym typeface="+mn-lt"/>
              </a:rPr>
              <a:t>添加文本</a:t>
            </a:r>
          </a:p>
        </p:txBody>
      </p:sp>
      <p:sp>
        <p:nvSpPr>
          <p:cNvPr id="22" name="Oval 19_17"/>
          <p:cNvSpPr>
            <a:spLocks noChangeArrowheads="1"/>
          </p:cNvSpPr>
          <p:nvPr/>
        </p:nvSpPr>
        <p:spPr bwMode="auto">
          <a:xfrm>
            <a:off x="3266094" y="4209173"/>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cs typeface="+mn-ea"/>
                <a:sym typeface="+mn-lt"/>
              </a:rPr>
              <a:t>添加文本</a:t>
            </a:r>
          </a:p>
        </p:txBody>
      </p:sp>
      <p:sp>
        <p:nvSpPr>
          <p:cNvPr id="23" name="TextBox 22"/>
          <p:cNvSpPr txBox="1"/>
          <p:nvPr/>
        </p:nvSpPr>
        <p:spPr>
          <a:xfrm>
            <a:off x="928555" y="1979988"/>
            <a:ext cx="2125516"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您的内容打在这里，或者通过复制您的文本后。</a:t>
            </a:r>
          </a:p>
        </p:txBody>
      </p:sp>
      <p:sp>
        <p:nvSpPr>
          <p:cNvPr id="24" name="TextBox 23"/>
          <p:cNvSpPr txBox="1"/>
          <p:nvPr/>
        </p:nvSpPr>
        <p:spPr>
          <a:xfrm>
            <a:off x="9234251" y="1979988"/>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p>
        </p:txBody>
      </p:sp>
      <p:sp>
        <p:nvSpPr>
          <p:cNvPr id="25" name="TextBox 24"/>
          <p:cNvSpPr txBox="1"/>
          <p:nvPr/>
        </p:nvSpPr>
        <p:spPr>
          <a:xfrm>
            <a:off x="535073" y="3264392"/>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您的内容打在这里，或者通过复制您的文本后。</a:t>
            </a:r>
          </a:p>
        </p:txBody>
      </p:sp>
      <p:sp>
        <p:nvSpPr>
          <p:cNvPr id="26" name="TextBox 25"/>
          <p:cNvSpPr txBox="1"/>
          <p:nvPr/>
        </p:nvSpPr>
        <p:spPr>
          <a:xfrm>
            <a:off x="9691058" y="3264392"/>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p>
        </p:txBody>
      </p:sp>
      <p:sp>
        <p:nvSpPr>
          <p:cNvPr id="27" name="TextBox 26"/>
          <p:cNvSpPr txBox="1"/>
          <p:nvPr/>
        </p:nvSpPr>
        <p:spPr>
          <a:xfrm>
            <a:off x="9259471" y="4382849"/>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p>
        </p:txBody>
      </p:sp>
      <p:sp>
        <p:nvSpPr>
          <p:cNvPr id="28" name="TextBox 27"/>
          <p:cNvSpPr txBox="1"/>
          <p:nvPr/>
        </p:nvSpPr>
        <p:spPr>
          <a:xfrm>
            <a:off x="928555" y="4382849"/>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p>
        </p:txBody>
      </p:sp>
      <p:sp>
        <p:nvSpPr>
          <p:cNvPr id="30"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709158049"/>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3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4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5526" y="3770462"/>
            <a:ext cx="33543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cs typeface="+mn-ea"/>
                <a:sym typeface="+mn-lt"/>
              </a:rPr>
              <a:t>10 </a:t>
            </a:r>
            <a:r>
              <a:rPr lang="zh-CN" altLang="en-US" sz="1600" dirty="0">
                <a:solidFill>
                  <a:srgbClr val="000000"/>
                </a:solidFill>
                <a:cs typeface="+mn-ea"/>
                <a:sym typeface="+mn-lt"/>
              </a:rPr>
              <a:t>条成绩，点击添加文本</a:t>
            </a:r>
            <a:endParaRPr lang="zh-CN" altLang="en-US" dirty="0">
              <a:cs typeface="+mn-ea"/>
              <a:sym typeface="+mn-lt"/>
            </a:endParaRPr>
          </a:p>
        </p:txBody>
      </p:sp>
      <p:sp>
        <p:nvSpPr>
          <p:cNvPr id="15" name="Freeform 7"/>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1"/>
          </a:solidFill>
          <a:ln>
            <a:noFill/>
          </a:ln>
          <a:extLst/>
        </p:spPr>
        <p:txBody>
          <a:bodyPr anchor="ctr"/>
          <a:lstStyle/>
          <a:p>
            <a:endParaRPr lang="zh-CN" altLang="en-US">
              <a:cs typeface="+mn-ea"/>
              <a:sym typeface="+mn-lt"/>
            </a:endParaRPr>
          </a:p>
        </p:txBody>
      </p:sp>
      <p:sp>
        <p:nvSpPr>
          <p:cNvPr id="17" name="矩形 8"/>
          <p:cNvSpPr>
            <a:spLocks noChangeArrowheads="1"/>
          </p:cNvSpPr>
          <p:nvPr/>
        </p:nvSpPr>
        <p:spPr bwMode="auto">
          <a:xfrm>
            <a:off x="926527" y="4912345"/>
            <a:ext cx="117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a:solidFill>
                  <a:schemeClr val="tx1">
                    <a:lumMod val="85000"/>
                    <a:lumOff val="15000"/>
                  </a:schemeClr>
                </a:solidFill>
                <a:cs typeface="+mn-ea"/>
                <a:sym typeface="+mn-lt"/>
              </a:rPr>
              <a:t>2001</a:t>
            </a:r>
            <a:r>
              <a:rPr lang="zh-CN" altLang="en-US" b="1" dirty="0">
                <a:solidFill>
                  <a:schemeClr val="tx1">
                    <a:lumMod val="85000"/>
                    <a:lumOff val="15000"/>
                  </a:schemeClr>
                </a:solidFill>
                <a:cs typeface="+mn-ea"/>
                <a:sym typeface="+mn-lt"/>
              </a:rPr>
              <a:t>年</a:t>
            </a:r>
          </a:p>
        </p:txBody>
      </p:sp>
      <p:sp>
        <p:nvSpPr>
          <p:cNvPr id="20" name="矩形 9"/>
          <p:cNvSpPr>
            <a:spLocks noChangeArrowheads="1"/>
          </p:cNvSpPr>
          <p:nvPr/>
        </p:nvSpPr>
        <p:spPr bwMode="auto">
          <a:xfrm>
            <a:off x="2058584" y="3861842"/>
            <a:ext cx="117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cs typeface="+mn-ea"/>
                <a:sym typeface="+mn-lt"/>
              </a:rPr>
              <a:t>2005</a:t>
            </a:r>
            <a:r>
              <a:rPr lang="zh-CN" altLang="en-US" b="1" dirty="0">
                <a:solidFill>
                  <a:schemeClr val="tx1">
                    <a:lumMod val="85000"/>
                    <a:lumOff val="15000"/>
                  </a:schemeClr>
                </a:solidFill>
                <a:cs typeface="+mn-ea"/>
                <a:sym typeface="+mn-lt"/>
              </a:rPr>
              <a:t>年</a:t>
            </a:r>
          </a:p>
        </p:txBody>
      </p:sp>
      <p:sp>
        <p:nvSpPr>
          <p:cNvPr id="23" name="矩形 10"/>
          <p:cNvSpPr>
            <a:spLocks noChangeArrowheads="1"/>
          </p:cNvSpPr>
          <p:nvPr/>
        </p:nvSpPr>
        <p:spPr bwMode="auto">
          <a:xfrm>
            <a:off x="3329804" y="2781722"/>
            <a:ext cx="117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cs typeface="+mn-ea"/>
                <a:sym typeface="+mn-lt"/>
              </a:rPr>
              <a:t>2012</a:t>
            </a:r>
            <a:r>
              <a:rPr lang="zh-CN" altLang="en-US" b="1" dirty="0">
                <a:solidFill>
                  <a:schemeClr val="tx1">
                    <a:lumMod val="85000"/>
                    <a:lumOff val="15000"/>
                  </a:schemeClr>
                </a:solidFill>
                <a:cs typeface="+mn-ea"/>
                <a:sym typeface="+mn-lt"/>
              </a:rPr>
              <a:t>年</a:t>
            </a:r>
          </a:p>
        </p:txBody>
      </p:sp>
      <p:sp>
        <p:nvSpPr>
          <p:cNvPr id="26" name="矩形 11"/>
          <p:cNvSpPr>
            <a:spLocks noChangeArrowheads="1"/>
          </p:cNvSpPr>
          <p:nvPr/>
        </p:nvSpPr>
        <p:spPr bwMode="auto">
          <a:xfrm>
            <a:off x="4625948" y="1671985"/>
            <a:ext cx="117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b="1" dirty="0" smtClean="0">
                <a:solidFill>
                  <a:schemeClr val="tx1">
                    <a:lumMod val="85000"/>
                    <a:lumOff val="15000"/>
                  </a:schemeClr>
                </a:solidFill>
                <a:cs typeface="+mn-ea"/>
                <a:sym typeface="+mn-lt"/>
              </a:rPr>
              <a:t>2018</a:t>
            </a:r>
            <a:r>
              <a:rPr lang="zh-CN" altLang="en-US" b="1" dirty="0" smtClean="0">
                <a:solidFill>
                  <a:schemeClr val="tx1">
                    <a:lumMod val="85000"/>
                    <a:lumOff val="15000"/>
                  </a:schemeClr>
                </a:solidFill>
                <a:cs typeface="+mn-ea"/>
                <a:sym typeface="+mn-lt"/>
              </a:rPr>
              <a:t>年</a:t>
            </a:r>
            <a:endParaRPr lang="zh-CN" altLang="en-US" b="1" dirty="0">
              <a:solidFill>
                <a:schemeClr val="tx1">
                  <a:lumMod val="85000"/>
                  <a:lumOff val="15000"/>
                </a:schemeClr>
              </a:solidFill>
              <a:cs typeface="+mn-ea"/>
              <a:sym typeface="+mn-lt"/>
            </a:endParaRPr>
          </a:p>
        </p:txBody>
      </p:sp>
      <p:sp>
        <p:nvSpPr>
          <p:cNvPr id="28" name="Text Box 30"/>
          <p:cNvSpPr>
            <a:spLocks noChangeArrowheads="1"/>
          </p:cNvSpPr>
          <p:nvPr/>
        </p:nvSpPr>
        <p:spPr bwMode="auto">
          <a:xfrm>
            <a:off x="5119662" y="2690341"/>
            <a:ext cx="2779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cs typeface="+mn-ea"/>
                <a:sym typeface="+mn-lt"/>
              </a:rPr>
              <a:t>10 </a:t>
            </a:r>
            <a:r>
              <a:rPr lang="zh-CN" altLang="en-US" sz="1600" dirty="0">
                <a:solidFill>
                  <a:srgbClr val="000000"/>
                </a:solidFill>
                <a:cs typeface="+mn-ea"/>
                <a:sym typeface="+mn-lt"/>
              </a:rPr>
              <a:t>条成绩，点击添加文本</a:t>
            </a:r>
            <a:endParaRPr lang="zh-CN" altLang="en-US" dirty="0">
              <a:cs typeface="+mn-ea"/>
              <a:sym typeface="+mn-lt"/>
            </a:endParaRPr>
          </a:p>
        </p:txBody>
      </p:sp>
      <p:sp>
        <p:nvSpPr>
          <p:cNvPr id="29" name="Text Box 30"/>
          <p:cNvSpPr>
            <a:spLocks noChangeArrowheads="1"/>
          </p:cNvSpPr>
          <p:nvPr/>
        </p:nvSpPr>
        <p:spPr bwMode="auto">
          <a:xfrm>
            <a:off x="2671390" y="4844579"/>
            <a:ext cx="3352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cs typeface="+mn-ea"/>
                <a:sym typeface="+mn-lt"/>
              </a:rPr>
              <a:t>10 </a:t>
            </a:r>
            <a:r>
              <a:rPr lang="zh-CN" altLang="en-US" sz="1600" dirty="0">
                <a:solidFill>
                  <a:srgbClr val="000000"/>
                </a:solidFill>
                <a:cs typeface="+mn-ea"/>
                <a:sym typeface="+mn-lt"/>
              </a:rPr>
              <a:t>条成绩，点击添加文本</a:t>
            </a:r>
            <a:endParaRPr lang="zh-CN" altLang="en-US" dirty="0">
              <a:cs typeface="+mn-ea"/>
              <a:sym typeface="+mn-lt"/>
            </a:endParaRPr>
          </a:p>
        </p:txBody>
      </p:sp>
      <p:sp>
        <p:nvSpPr>
          <p:cNvPr id="30" name="Text Box 30"/>
          <p:cNvSpPr>
            <a:spLocks noChangeArrowheads="1"/>
          </p:cNvSpPr>
          <p:nvPr/>
        </p:nvSpPr>
        <p:spPr bwMode="auto">
          <a:xfrm>
            <a:off x="871190" y="5858694"/>
            <a:ext cx="3352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cs typeface="+mn-ea"/>
                <a:sym typeface="+mn-lt"/>
              </a:rPr>
              <a:t>10 </a:t>
            </a:r>
            <a:r>
              <a:rPr lang="zh-CN" altLang="en-US" sz="1600">
                <a:solidFill>
                  <a:srgbClr val="000000"/>
                </a:solidFill>
                <a:cs typeface="+mn-ea"/>
                <a:sym typeface="+mn-lt"/>
              </a:rPr>
              <a:t>条成绩，点击添加文本</a:t>
            </a:r>
            <a:endParaRPr lang="zh-CN" altLang="en-US">
              <a:cs typeface="+mn-ea"/>
              <a:sym typeface="+mn-lt"/>
            </a:endParaRPr>
          </a:p>
        </p:txBody>
      </p:sp>
      <p:sp>
        <p:nvSpPr>
          <p:cNvPr id="31" name="矩形 30"/>
          <p:cNvSpPr/>
          <p:nvPr/>
        </p:nvSpPr>
        <p:spPr>
          <a:xfrm>
            <a:off x="8331423" y="2277598"/>
            <a:ext cx="3024336" cy="3785652"/>
          </a:xfrm>
          <a:prstGeom prst="rect">
            <a:avLst/>
          </a:prstGeom>
        </p:spPr>
        <p:txBody>
          <a:bodyPr wrap="square">
            <a:spAutoFit/>
          </a:bodyPr>
          <a:lstStyle/>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endParaRPr lang="en-US" altLang="zh-CN" sz="1600" dirty="0">
              <a:solidFill>
                <a:schemeClr val="tx1">
                  <a:lumMod val="85000"/>
                  <a:lumOff val="15000"/>
                </a:schemeClr>
              </a:solidFill>
              <a:cs typeface="+mn-ea"/>
              <a:sym typeface="+mn-lt"/>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27752967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a:spLocks/>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cs typeface="+mn-ea"/>
              <a:sym typeface="+mn-lt"/>
            </a:endParaRPr>
          </a:p>
        </p:txBody>
      </p:sp>
      <p:sp>
        <p:nvSpPr>
          <p:cNvPr id="212" name="箭头2"/>
          <p:cNvSpPr>
            <a:spLocks/>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cs typeface="+mn-ea"/>
              <a:sym typeface="+mn-lt"/>
            </a:endParaRPr>
          </a:p>
        </p:txBody>
      </p:sp>
      <p:sp>
        <p:nvSpPr>
          <p:cNvPr id="213" name="箭头1"/>
          <p:cNvSpPr>
            <a:spLocks/>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cs typeface="+mn-ea"/>
              <a:sym typeface="+mn-lt"/>
            </a:endParaRPr>
          </a:p>
        </p:txBody>
      </p:sp>
      <p:sp>
        <p:nvSpPr>
          <p:cNvPr id="214" name="文本1"/>
          <p:cNvSpPr>
            <a:spLocks noChangeArrowheads="1"/>
          </p:cNvSpPr>
          <p:nvPr/>
        </p:nvSpPr>
        <p:spPr bwMode="gray">
          <a:xfrm>
            <a:off x="6891103" y="1701601"/>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cs typeface="+mn-ea"/>
                <a:sym typeface="+mn-lt"/>
              </a:rPr>
              <a:t>    点击添加文字，点击添加文字</a:t>
            </a:r>
            <a:endParaRPr kumimoji="0" lang="zh-CN" altLang="zh-CN" sz="1600" i="0" u="none" strike="noStrike" kern="1200" cap="none" spc="0" normalizeH="0" baseline="0" noProof="0" dirty="0">
              <a:ln>
                <a:noFill/>
              </a:ln>
              <a:solidFill>
                <a:srgbClr val="4D4D4D"/>
              </a:solidFill>
              <a:effectLst/>
              <a:uLnTx/>
              <a:uFillTx/>
              <a:cs typeface="+mn-ea"/>
              <a:sym typeface="+mn-lt"/>
            </a:endParaRPr>
          </a:p>
        </p:txBody>
      </p:sp>
      <p:sp>
        <p:nvSpPr>
          <p:cNvPr id="215" name="标题1"/>
          <p:cNvSpPr>
            <a:spLocks noChangeArrowheads="1"/>
          </p:cNvSpPr>
          <p:nvPr/>
        </p:nvSpPr>
        <p:spPr bwMode="gray">
          <a:xfrm>
            <a:off x="4231866" y="1701601"/>
            <a:ext cx="26592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cs typeface="+mn-ea"/>
                <a:sym typeface="+mn-lt"/>
              </a:rPr>
              <a:t>          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cs typeface="+mn-ea"/>
              <a:sym typeface="+mn-lt"/>
            </a:endParaRPr>
          </a:p>
        </p:txBody>
      </p:sp>
      <p:sp>
        <p:nvSpPr>
          <p:cNvPr id="216" name="文本2"/>
          <p:cNvSpPr>
            <a:spLocks noChangeArrowheads="1"/>
          </p:cNvSpPr>
          <p:nvPr/>
        </p:nvSpPr>
        <p:spPr bwMode="gray">
          <a:xfrm>
            <a:off x="6891103" y="3138289"/>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rgbClr val="4D4D4D"/>
              </a:solidFill>
              <a:cs typeface="+mn-ea"/>
              <a:sym typeface="+mn-lt"/>
            </a:endParaRPr>
          </a:p>
          <a:p>
            <a:pPr fontAlgn="base">
              <a:lnSpc>
                <a:spcPct val="120000"/>
              </a:lnSpc>
              <a:spcBef>
                <a:spcPct val="0"/>
              </a:spcBef>
              <a:spcAft>
                <a:spcPct val="0"/>
              </a:spcAft>
              <a:defRPr/>
            </a:pPr>
            <a:r>
              <a:rPr lang="en-US" altLang="zh-CN" sz="1600" dirty="0">
                <a:solidFill>
                  <a:srgbClr val="4D4D4D"/>
                </a:solidFill>
                <a:cs typeface="+mn-ea"/>
                <a:sym typeface="+mn-lt"/>
              </a:rPr>
              <a:t>    </a:t>
            </a:r>
            <a:r>
              <a:rPr lang="zh-CN" altLang="en-US" sz="1600" dirty="0">
                <a:solidFill>
                  <a:srgbClr val="4D4D4D"/>
                </a:solidFill>
                <a:cs typeface="+mn-ea"/>
                <a:sym typeface="+mn-lt"/>
              </a:rPr>
              <a:t>点击添加文字，点击添加文字</a:t>
            </a:r>
            <a:endParaRPr lang="zh-CN" altLang="zh-CN" sz="1600" dirty="0">
              <a:solidFill>
                <a:srgbClr val="4D4D4D"/>
              </a:solidFill>
              <a:cs typeface="+mn-ea"/>
              <a:sym typeface="+mn-lt"/>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cs typeface="+mn-ea"/>
              <a:sym typeface="+mn-lt"/>
            </a:endParaRPr>
          </a:p>
        </p:txBody>
      </p:sp>
      <p:sp>
        <p:nvSpPr>
          <p:cNvPr id="217" name="标题2"/>
          <p:cNvSpPr>
            <a:spLocks noChangeArrowheads="1"/>
          </p:cNvSpPr>
          <p:nvPr/>
        </p:nvSpPr>
        <p:spPr bwMode="gray">
          <a:xfrm>
            <a:off x="4244566" y="3138289"/>
            <a:ext cx="26465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cs typeface="+mn-ea"/>
                <a:sym typeface="+mn-lt"/>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cs typeface="+mn-ea"/>
              <a:sym typeface="+mn-lt"/>
            </a:endParaRPr>
          </a:p>
        </p:txBody>
      </p:sp>
      <p:sp>
        <p:nvSpPr>
          <p:cNvPr id="218" name="文本3"/>
          <p:cNvSpPr>
            <a:spLocks noChangeArrowheads="1"/>
          </p:cNvSpPr>
          <p:nvPr/>
        </p:nvSpPr>
        <p:spPr bwMode="ltGray">
          <a:xfrm>
            <a:off x="6891103" y="4589016"/>
            <a:ext cx="3384376" cy="114503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cs typeface="+mn-ea"/>
                <a:sym typeface="+mn-lt"/>
              </a:rPr>
              <a:t>    点击添加文字，点击添加文字</a:t>
            </a:r>
            <a:endParaRPr lang="zh-CN" altLang="zh-CN" sz="1600" dirty="0">
              <a:solidFill>
                <a:srgbClr val="4D4D4D"/>
              </a:solidFill>
              <a:cs typeface="+mn-ea"/>
              <a:sym typeface="+mn-lt"/>
            </a:endParaRPr>
          </a:p>
        </p:txBody>
      </p:sp>
      <p:sp>
        <p:nvSpPr>
          <p:cNvPr id="219" name="标题3"/>
          <p:cNvSpPr>
            <a:spLocks noChangeArrowheads="1"/>
          </p:cNvSpPr>
          <p:nvPr/>
        </p:nvSpPr>
        <p:spPr bwMode="gray">
          <a:xfrm>
            <a:off x="4225516" y="4579490"/>
            <a:ext cx="2665587" cy="1154559"/>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cs typeface="+mn-ea"/>
                <a:sym typeface="+mn-lt"/>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cs typeface="+mn-ea"/>
              <a:sym typeface="+mn-lt"/>
            </a:endParaRPr>
          </a:p>
        </p:txBody>
      </p:sp>
      <p:sp>
        <p:nvSpPr>
          <p:cNvPr id="220" name="Oval 19"/>
          <p:cNvSpPr>
            <a:spLocks noChangeArrowheads="1"/>
          </p:cNvSpPr>
          <p:nvPr/>
        </p:nvSpPr>
        <p:spPr bwMode="auto">
          <a:xfrm>
            <a:off x="1994719" y="2997905"/>
            <a:ext cx="1440000" cy="1440000"/>
          </a:xfrm>
          <a:prstGeom prst="roundRect">
            <a:avLst/>
          </a:prstGeom>
          <a:solidFill>
            <a:schemeClr val="accent1"/>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6000" rIns="126000" bIns="180000" anchor="ctr"/>
          <a:lstStyle/>
          <a:p>
            <a:pPr algn="ctr">
              <a:lnSpc>
                <a:spcPct val="120000"/>
              </a:lnSpc>
            </a:pPr>
            <a:r>
              <a:rPr lang="zh-CN" altLang="en-US" sz="2000" b="1" kern="0" dirty="0">
                <a:solidFill>
                  <a:srgbClr val="F9F9F9"/>
                </a:solidFill>
                <a:cs typeface="+mn-ea"/>
                <a:sym typeface="+mn-lt"/>
              </a:rPr>
              <a:t>添加内容</a:t>
            </a: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13" name="矩形 12"/>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544980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6341" y="2094571"/>
            <a:ext cx="4747259" cy="526115"/>
          </a:xfrm>
          <a:prstGeom prst="rightArrow">
            <a:avLst>
              <a:gd name="adj1" fmla="val 50000"/>
              <a:gd name="adj2" fmla="val 50092"/>
            </a:avLst>
          </a:prstGeom>
          <a:solidFill>
            <a:schemeClr val="accent1"/>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cs typeface="+mn-ea"/>
              <a:sym typeface="+mn-lt"/>
            </a:endParaRPr>
          </a:p>
        </p:txBody>
      </p:sp>
      <p:sp>
        <p:nvSpPr>
          <p:cNvPr id="5" name="右箭头 4"/>
          <p:cNvSpPr>
            <a:spLocks noChangeArrowheads="1"/>
          </p:cNvSpPr>
          <p:nvPr/>
        </p:nvSpPr>
        <p:spPr bwMode="auto">
          <a:xfrm flipH="1">
            <a:off x="3741426" y="2883741"/>
            <a:ext cx="4915696" cy="523867"/>
          </a:xfrm>
          <a:prstGeom prst="rightArrow">
            <a:avLst>
              <a:gd name="adj1" fmla="val 50000"/>
              <a:gd name="adj2" fmla="val 50064"/>
            </a:avLst>
          </a:prstGeom>
          <a:solidFill>
            <a:schemeClr val="accent1"/>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cs typeface="+mn-ea"/>
              <a:sym typeface="+mn-lt"/>
            </a:endParaRPr>
          </a:p>
        </p:txBody>
      </p:sp>
      <p:sp>
        <p:nvSpPr>
          <p:cNvPr id="6" name="椭圆 5"/>
          <p:cNvSpPr>
            <a:spLocks noChangeArrowheads="1"/>
          </p:cNvSpPr>
          <p:nvPr/>
        </p:nvSpPr>
        <p:spPr bwMode="auto">
          <a:xfrm>
            <a:off x="1239250" y="1438053"/>
            <a:ext cx="2502175" cy="2538389"/>
          </a:xfrm>
          <a:prstGeom prst="ellipse">
            <a:avLst/>
          </a:prstGeom>
          <a:solidFill>
            <a:schemeClr val="accent1"/>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r>
              <a:rPr lang="zh-CN" altLang="en-US" sz="2500" kern="0" dirty="0">
                <a:solidFill>
                  <a:srgbClr val="FFFFFF"/>
                </a:solidFill>
                <a:cs typeface="+mn-ea"/>
                <a:sym typeface="+mn-lt"/>
              </a:rPr>
              <a:t>  添加内容</a:t>
            </a:r>
          </a:p>
        </p:txBody>
      </p:sp>
      <p:sp>
        <p:nvSpPr>
          <p:cNvPr id="7" name="椭圆 6"/>
          <p:cNvSpPr>
            <a:spLocks noChangeArrowheads="1"/>
          </p:cNvSpPr>
          <p:nvPr/>
        </p:nvSpPr>
        <p:spPr bwMode="auto">
          <a:xfrm>
            <a:off x="8397819" y="1438053"/>
            <a:ext cx="2504390" cy="2538389"/>
          </a:xfrm>
          <a:prstGeom prst="ellipse">
            <a:avLst/>
          </a:prstGeom>
          <a:solidFill>
            <a:schemeClr val="accent1"/>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r>
              <a:rPr lang="zh-CN" altLang="en-US" sz="2500" kern="0" dirty="0">
                <a:solidFill>
                  <a:srgbClr val="FFFFFF"/>
                </a:solidFill>
                <a:cs typeface="+mn-ea"/>
                <a:sym typeface="+mn-lt"/>
              </a:rPr>
              <a:t>  添加内容</a:t>
            </a:r>
          </a:p>
        </p:txBody>
      </p:sp>
      <p:sp>
        <p:nvSpPr>
          <p:cNvPr id="8" name="矩形 7"/>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96" tIns="64146" rIns="128296" bIns="64146" anchor="ctr"/>
          <a:lstStyle/>
          <a:p>
            <a:pPr>
              <a:lnSpc>
                <a:spcPct val="120000"/>
              </a:lnSpc>
              <a:defRPr/>
            </a:pPr>
            <a:r>
              <a:rPr lang="zh-CN" altLang="en-US" kern="0" dirty="0">
                <a:solidFill>
                  <a:srgbClr val="414455"/>
                </a:solidFill>
                <a:cs typeface="+mn-ea"/>
                <a:sym typeface="+mn-lt"/>
              </a:rPr>
              <a:t>   添加内容</a:t>
            </a:r>
          </a:p>
        </p:txBody>
      </p:sp>
      <p:sp>
        <p:nvSpPr>
          <p:cNvPr id="9" name="下箭头 8"/>
          <p:cNvSpPr>
            <a:spLocks noChangeArrowheads="1"/>
          </p:cNvSpPr>
          <p:nvPr/>
        </p:nvSpPr>
        <p:spPr bwMode="auto">
          <a:xfrm>
            <a:off x="5370387" y="4028154"/>
            <a:ext cx="1123653" cy="786922"/>
          </a:xfrm>
          <a:prstGeom prst="downArrow">
            <a:avLst>
              <a:gd name="adj1" fmla="val 50000"/>
              <a:gd name="adj2" fmla="val 50000"/>
            </a:avLst>
          </a:prstGeom>
          <a:solidFill>
            <a:schemeClr val="accent1"/>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cs typeface="+mn-ea"/>
              <a:sym typeface="+mn-lt"/>
            </a:endParaRPr>
          </a:p>
        </p:txBody>
      </p:sp>
      <p:sp>
        <p:nvSpPr>
          <p:cNvPr id="10" name="TextBox 9"/>
          <p:cNvSpPr txBox="1"/>
          <p:nvPr/>
        </p:nvSpPr>
        <p:spPr bwMode="auto">
          <a:xfrm>
            <a:off x="1379055" y="4243995"/>
            <a:ext cx="2070000"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11" name="TextBox 10"/>
          <p:cNvSpPr txBox="1"/>
          <p:nvPr/>
        </p:nvSpPr>
        <p:spPr bwMode="auto">
          <a:xfrm>
            <a:off x="8615192" y="4329433"/>
            <a:ext cx="2072217"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12" name="TextBox 19"/>
          <p:cNvSpPr txBox="1">
            <a:spLocks noChangeArrowheads="1"/>
          </p:cNvSpPr>
          <p:nvPr/>
        </p:nvSpPr>
        <p:spPr bwMode="auto">
          <a:xfrm>
            <a:off x="5296322" y="5071389"/>
            <a:ext cx="1571338" cy="905142"/>
          </a:xfrm>
          <a:prstGeom prst="rect">
            <a:avLst/>
          </a:prstGeom>
          <a:noFill/>
          <a:ln>
            <a:noFill/>
          </a:ln>
          <a:extLst/>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mn-lt"/>
                <a:ea typeface="+mn-ea"/>
                <a:cs typeface="+mn-ea"/>
                <a:sym typeface="+mn-lt"/>
              </a:rPr>
              <a:t>单击此处添加标题</a:t>
            </a: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5" name="椭圆 4"/>
          <p:cNvSpPr/>
          <p:nvPr/>
        </p:nvSpPr>
        <p:spPr>
          <a:xfrm>
            <a:off x="1135451" y="2983785"/>
            <a:ext cx="1618623" cy="162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cs typeface="+mn-ea"/>
                <a:sym typeface="+mn-lt"/>
              </a:rPr>
              <a:t>点击添加文本</a:t>
            </a:r>
          </a:p>
        </p:txBody>
      </p:sp>
      <p:sp>
        <p:nvSpPr>
          <p:cNvPr id="6" name="椭圆 5"/>
          <p:cNvSpPr/>
          <p:nvPr/>
        </p:nvSpPr>
        <p:spPr>
          <a:xfrm>
            <a:off x="9449104" y="2983785"/>
            <a:ext cx="1618623" cy="16251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cs typeface="+mn-ea"/>
                <a:sym typeface="+mn-lt"/>
              </a:rPr>
              <a:t>点击添加文本</a:t>
            </a:r>
          </a:p>
        </p:txBody>
      </p:sp>
      <p:sp>
        <p:nvSpPr>
          <p:cNvPr id="7" name="矩形 6"/>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cs typeface="+mn-ea"/>
                <a:sym typeface="+mn-lt"/>
              </a:rPr>
              <a:t>点击添加标题</a:t>
            </a:r>
            <a:endParaRPr lang="zh-CN" altLang="en-US" sz="2100">
              <a:cs typeface="+mn-ea"/>
              <a:sym typeface="+mn-lt"/>
            </a:endParaRPr>
          </a:p>
        </p:txBody>
      </p:sp>
      <p:sp>
        <p:nvSpPr>
          <p:cNvPr id="8" name="矩形 7"/>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cs typeface="+mn-ea"/>
                <a:sym typeface="+mn-lt"/>
              </a:rPr>
              <a:t>点击添加标题</a:t>
            </a:r>
            <a:endParaRPr lang="zh-CN" altLang="en-US" sz="2100">
              <a:cs typeface="+mn-ea"/>
              <a:sym typeface="+mn-lt"/>
            </a:endParaRPr>
          </a:p>
        </p:txBody>
      </p:sp>
      <p:sp>
        <p:nvSpPr>
          <p:cNvPr id="9" name="上箭头 8"/>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0" name="上箭头 9"/>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1" name="矩形 10"/>
          <p:cNvSpPr/>
          <p:nvPr/>
        </p:nvSpPr>
        <p:spPr>
          <a:xfrm>
            <a:off x="3863176" y="5598133"/>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cs typeface="+mn-ea"/>
                <a:sym typeface="+mn-lt"/>
              </a:rPr>
              <a:t>点击添加文本</a:t>
            </a:r>
          </a:p>
        </p:txBody>
      </p:sp>
      <p:sp>
        <p:nvSpPr>
          <p:cNvPr id="12" name="矩形 11"/>
          <p:cNvSpPr/>
          <p:nvPr/>
        </p:nvSpPr>
        <p:spPr>
          <a:xfrm>
            <a:off x="3863176" y="1570624"/>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cs typeface="+mn-ea"/>
                <a:sym typeface="+mn-lt"/>
              </a:rPr>
              <a:t>点击添加文本</a:t>
            </a:r>
          </a:p>
        </p:txBody>
      </p:sp>
      <p:sp>
        <p:nvSpPr>
          <p:cNvPr id="13" name="五边形 2"/>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4" name="五边形 2"/>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_1"/>
          <p:cNvSpPr>
            <a:spLocks noChangeArrowheads="1"/>
          </p:cNvSpPr>
          <p:nvPr/>
        </p:nvSpPr>
        <p:spPr bwMode="auto">
          <a:xfrm>
            <a:off x="5660507" y="1125538"/>
            <a:ext cx="1276370" cy="1294904"/>
          </a:xfrm>
          <a:prstGeom prst="ellipse">
            <a:avLst/>
          </a:prstGeom>
          <a:solidFill>
            <a:schemeClr val="bg1">
              <a:lumMod val="50000"/>
            </a:schemeClr>
          </a:solidFill>
          <a:ln w="12700">
            <a:noFill/>
            <a:round/>
            <a:headEnd/>
            <a:tailEnd/>
          </a:ln>
          <a:effectLst/>
        </p:spPr>
        <p:txBody>
          <a:bodyPr wrap="none" lIns="96248" tIns="48125" rIns="96248" bIns="48125" anchor="ctr"/>
          <a:lstStyle/>
          <a:p>
            <a:endParaRPr lang="ko-KR" altLang="en-US">
              <a:solidFill>
                <a:srgbClr val="000000"/>
              </a:solidFill>
              <a:cs typeface="+mn-ea"/>
              <a:sym typeface="+mn-lt"/>
            </a:endParaRPr>
          </a:p>
        </p:txBody>
      </p:sp>
      <p:sp>
        <p:nvSpPr>
          <p:cNvPr id="5" name="Oval 4_2"/>
          <p:cNvSpPr>
            <a:spLocks noChangeArrowheads="1"/>
          </p:cNvSpPr>
          <p:nvPr/>
        </p:nvSpPr>
        <p:spPr bwMode="auto">
          <a:xfrm>
            <a:off x="5660507" y="1125538"/>
            <a:ext cx="1276370" cy="1294904"/>
          </a:xfrm>
          <a:prstGeom prst="ellipse">
            <a:avLst/>
          </a:prstGeom>
          <a:solidFill>
            <a:schemeClr val="accent1"/>
          </a:solidFill>
          <a:ln w="12700">
            <a:noFill/>
            <a:round/>
            <a:headEnd/>
            <a:tailEnd/>
          </a:ln>
        </p:spPr>
        <p:txBody>
          <a:bodyPr wrap="none" lIns="96248" tIns="48125" rIns="96248" bIns="48125" anchor="ctr"/>
          <a:lstStyle/>
          <a:p>
            <a:endParaRPr lang="ko-KR" altLang="en-US">
              <a:solidFill>
                <a:srgbClr val="000000"/>
              </a:solidFill>
              <a:cs typeface="+mn-ea"/>
              <a:sym typeface="+mn-lt"/>
            </a:endParaRPr>
          </a:p>
        </p:txBody>
      </p:sp>
      <p:sp>
        <p:nvSpPr>
          <p:cNvPr id="6" name="Oval 4_3"/>
          <p:cNvSpPr>
            <a:spLocks noChangeArrowheads="1"/>
          </p:cNvSpPr>
          <p:nvPr/>
        </p:nvSpPr>
        <p:spPr bwMode="auto">
          <a:xfrm>
            <a:off x="4241058" y="1710946"/>
            <a:ext cx="1746230" cy="1771589"/>
          </a:xfrm>
          <a:prstGeom prst="ellipse">
            <a:avLst/>
          </a:prstGeom>
          <a:solidFill>
            <a:schemeClr val="accent2"/>
          </a:solidFill>
          <a:ln w="12700">
            <a:noFill/>
            <a:round/>
            <a:headEnd/>
            <a:tailEnd/>
          </a:ln>
          <a:effectLst/>
        </p:spPr>
        <p:txBody>
          <a:bodyPr wrap="none" lIns="96248" tIns="48125" rIns="96248" bIns="48125" anchor="ctr"/>
          <a:lstStyle/>
          <a:p>
            <a:endParaRPr lang="ko-KR" altLang="en-US">
              <a:solidFill>
                <a:srgbClr val="000000"/>
              </a:solidFill>
              <a:cs typeface="+mn-ea"/>
              <a:sym typeface="+mn-lt"/>
            </a:endParaRPr>
          </a:p>
        </p:txBody>
      </p:sp>
      <p:sp>
        <p:nvSpPr>
          <p:cNvPr id="7" name="Oval 4_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cs typeface="+mn-ea"/>
              <a:sym typeface="+mn-lt"/>
            </a:endParaRPr>
          </a:p>
        </p:txBody>
      </p:sp>
      <p:sp>
        <p:nvSpPr>
          <p:cNvPr id="8" name="Oval 4_5"/>
          <p:cNvSpPr>
            <a:spLocks noChangeArrowheads="1"/>
          </p:cNvSpPr>
          <p:nvPr/>
        </p:nvSpPr>
        <p:spPr bwMode="auto">
          <a:xfrm>
            <a:off x="2593852" y="2524623"/>
            <a:ext cx="2152199" cy="2183738"/>
          </a:xfrm>
          <a:prstGeom prst="ellipse">
            <a:avLst/>
          </a:prstGeom>
          <a:solidFill>
            <a:schemeClr val="accent2"/>
          </a:solidFill>
          <a:ln w="12700">
            <a:noFill/>
            <a:round/>
            <a:headEnd/>
            <a:tailEnd/>
          </a:ln>
          <a:effectLst/>
        </p:spPr>
        <p:txBody>
          <a:bodyPr wrap="none" lIns="96248" tIns="48125" rIns="96248" bIns="48125" anchor="ctr"/>
          <a:lstStyle/>
          <a:p>
            <a:endParaRPr lang="ko-KR" altLang="en-US">
              <a:solidFill>
                <a:srgbClr val="000000"/>
              </a:solidFill>
              <a:cs typeface="+mn-ea"/>
              <a:sym typeface="+mn-lt"/>
            </a:endParaRPr>
          </a:p>
        </p:txBody>
      </p:sp>
      <p:sp>
        <p:nvSpPr>
          <p:cNvPr id="9" name="Oval 4"/>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cs typeface="+mn-ea"/>
              <a:sym typeface="+mn-lt"/>
            </a:endParaRPr>
          </a:p>
        </p:txBody>
      </p:sp>
      <p:sp>
        <p:nvSpPr>
          <p:cNvPr id="10" name="Oval 4_7"/>
          <p:cNvSpPr>
            <a:spLocks noChangeArrowheads="1"/>
          </p:cNvSpPr>
          <p:nvPr/>
        </p:nvSpPr>
        <p:spPr bwMode="auto">
          <a:xfrm>
            <a:off x="648848" y="3569782"/>
            <a:ext cx="2641590" cy="2680302"/>
          </a:xfrm>
          <a:prstGeom prst="ellipse">
            <a:avLst/>
          </a:prstGeom>
          <a:solidFill>
            <a:schemeClr val="accent2"/>
          </a:solidFill>
          <a:ln w="12700">
            <a:noFill/>
            <a:round/>
            <a:headEnd/>
            <a:tailEnd/>
          </a:ln>
          <a:effectLst/>
        </p:spPr>
        <p:txBody>
          <a:bodyPr wrap="none" lIns="96248" tIns="48125" rIns="96248" bIns="48125" anchor="ctr"/>
          <a:lstStyle/>
          <a:p>
            <a:endParaRPr lang="ko-KR" altLang="en-US">
              <a:solidFill>
                <a:srgbClr val="000000"/>
              </a:solidFill>
              <a:cs typeface="+mn-ea"/>
              <a:sym typeface="+mn-lt"/>
            </a:endParaRPr>
          </a:p>
        </p:txBody>
      </p:sp>
      <p:sp>
        <p:nvSpPr>
          <p:cNvPr id="11" name="Oval 4_8"/>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cs typeface="+mn-ea"/>
              <a:sym typeface="+mn-lt"/>
            </a:endParaRPr>
          </a:p>
        </p:txBody>
      </p:sp>
      <p:sp>
        <p:nvSpPr>
          <p:cNvPr id="12" name="TextBox 11"/>
          <p:cNvSpPr txBox="1"/>
          <p:nvPr/>
        </p:nvSpPr>
        <p:spPr>
          <a:xfrm>
            <a:off x="1120916" y="4638199"/>
            <a:ext cx="1681963" cy="543466"/>
          </a:xfrm>
          <a:prstGeom prst="rect">
            <a:avLst/>
          </a:prstGeom>
          <a:noFill/>
        </p:spPr>
        <p:txBody>
          <a:bodyPr wrap="none" lIns="96248" tIns="48125" rIns="96248" bIns="48125" rtlCol="0" anchor="ctr">
            <a:spAutoFit/>
          </a:bodyPr>
          <a:lstStyle/>
          <a:p>
            <a:r>
              <a:rPr lang="zh-CN" altLang="en-US" sz="2900" dirty="0">
                <a:solidFill>
                  <a:schemeClr val="bg1"/>
                </a:solidFill>
                <a:cs typeface="+mn-ea"/>
                <a:sym typeface="+mn-lt"/>
              </a:rPr>
              <a:t>添加文字</a:t>
            </a:r>
          </a:p>
        </p:txBody>
      </p:sp>
      <p:sp>
        <p:nvSpPr>
          <p:cNvPr id="13" name="TextBox 12"/>
          <p:cNvSpPr txBox="1"/>
          <p:nvPr/>
        </p:nvSpPr>
        <p:spPr>
          <a:xfrm>
            <a:off x="2937318" y="2963608"/>
            <a:ext cx="1476778" cy="481911"/>
          </a:xfrm>
          <a:prstGeom prst="rect">
            <a:avLst/>
          </a:prstGeom>
          <a:noFill/>
        </p:spPr>
        <p:txBody>
          <a:bodyPr wrap="none" lIns="96248" tIns="48125" rIns="96248" bIns="48125" rtlCol="0" anchor="ctr">
            <a:spAutoFit/>
          </a:bodyPr>
          <a:lstStyle/>
          <a:p>
            <a:r>
              <a:rPr lang="zh-CN" altLang="en-US" sz="2500" dirty="0">
                <a:solidFill>
                  <a:schemeClr val="bg1"/>
                </a:solidFill>
                <a:cs typeface="+mn-ea"/>
                <a:sym typeface="+mn-lt"/>
              </a:rPr>
              <a:t>添加文字</a:t>
            </a:r>
          </a:p>
        </p:txBody>
      </p:sp>
      <p:sp>
        <p:nvSpPr>
          <p:cNvPr id="14" name="TextBox 13"/>
          <p:cNvSpPr txBox="1"/>
          <p:nvPr/>
        </p:nvSpPr>
        <p:spPr>
          <a:xfrm>
            <a:off x="4480312" y="2382709"/>
            <a:ext cx="1425482" cy="466522"/>
          </a:xfrm>
          <a:prstGeom prst="rect">
            <a:avLst/>
          </a:prstGeom>
          <a:noFill/>
        </p:spPr>
        <p:txBody>
          <a:bodyPr wrap="none" lIns="96248" tIns="48125" rIns="96248" bIns="48125" rtlCol="0" anchor="ctr">
            <a:spAutoFit/>
          </a:bodyPr>
          <a:lstStyle/>
          <a:p>
            <a:r>
              <a:rPr lang="zh-CN" altLang="en-US" dirty="0">
                <a:solidFill>
                  <a:schemeClr val="bg1"/>
                </a:solidFill>
                <a:cs typeface="+mn-ea"/>
                <a:sym typeface="+mn-lt"/>
              </a:rPr>
              <a:t>添加文字</a:t>
            </a:r>
          </a:p>
        </p:txBody>
      </p:sp>
      <p:cxnSp>
        <p:nvCxnSpPr>
          <p:cNvPr id="15" name="直接连接符 14"/>
          <p:cNvCxnSpPr/>
          <p:nvPr/>
        </p:nvCxnSpPr>
        <p:spPr>
          <a:xfrm>
            <a:off x="6300459" y="1952853"/>
            <a:ext cx="112235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102482" y="2928993"/>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20545" y="4041141"/>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9643" y="5199770"/>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10832" y="4909933"/>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p>
        </p:txBody>
      </p:sp>
      <p:sp>
        <p:nvSpPr>
          <p:cNvPr id="20" name="TextBox 19"/>
          <p:cNvSpPr txBox="1"/>
          <p:nvPr/>
        </p:nvSpPr>
        <p:spPr>
          <a:xfrm>
            <a:off x="7510832" y="3769109"/>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p>
        </p:txBody>
      </p:sp>
      <p:sp>
        <p:nvSpPr>
          <p:cNvPr id="21" name="TextBox 20"/>
          <p:cNvSpPr txBox="1"/>
          <p:nvPr/>
        </p:nvSpPr>
        <p:spPr>
          <a:xfrm>
            <a:off x="7510832" y="2628286"/>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p>
        </p:txBody>
      </p:sp>
      <p:sp>
        <p:nvSpPr>
          <p:cNvPr id="22" name="TextBox 21"/>
          <p:cNvSpPr txBox="1"/>
          <p:nvPr/>
        </p:nvSpPr>
        <p:spPr>
          <a:xfrm>
            <a:off x="7510832" y="1706768"/>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p>
        </p:txBody>
      </p:sp>
      <p:sp>
        <p:nvSpPr>
          <p:cNvPr id="23" name="TextBox 22"/>
          <p:cNvSpPr txBox="1"/>
          <p:nvPr/>
        </p:nvSpPr>
        <p:spPr>
          <a:xfrm>
            <a:off x="5774035" y="1601284"/>
            <a:ext cx="1015113" cy="343411"/>
          </a:xfrm>
          <a:prstGeom prst="rect">
            <a:avLst/>
          </a:prstGeom>
          <a:noFill/>
        </p:spPr>
        <p:txBody>
          <a:bodyPr wrap="none" lIns="96248" tIns="48125" rIns="96248" bIns="48125" rtlCol="0" anchor="ctr">
            <a:spAutoFit/>
          </a:bodyPr>
          <a:lstStyle/>
          <a:p>
            <a:r>
              <a:rPr lang="zh-CN" altLang="en-US" sz="1600" dirty="0">
                <a:solidFill>
                  <a:schemeClr val="bg1"/>
                </a:solidFill>
                <a:cs typeface="+mn-ea"/>
                <a:sym typeface="+mn-lt"/>
              </a:rPr>
              <a:t>添加文字</a:t>
            </a:r>
          </a:p>
        </p:txBody>
      </p:sp>
      <p:sp>
        <p:nvSpPr>
          <p:cNvPr id="25"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24" name="矩形 23"/>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229801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1505704"/>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114673189"/>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ppt_x</p:attrName>
                                        </p:attrNameLst>
                                      </p:cBhvr>
                                      <p:tavLst>
                                        <p:tav tm="0">
                                          <p:val>
                                            <p:strVal val="#ppt_x"/>
                                          </p:val>
                                        </p:tav>
                                        <p:tav tm="100000">
                                          <p:val>
                                            <p:strVal val="#ppt_x"/>
                                          </p:val>
                                        </p:tav>
                                      </p:tavLst>
                                    </p:anim>
                                    <p:anim calcmode="lin" valueType="num">
                                      <p:cBhvr>
                                        <p:cTn id="8" dur="250" fill="hold"/>
                                        <p:tgtEl>
                                          <p:spTgt spid="22"/>
                                        </p:tgtEl>
                                        <p:attrNameLst>
                                          <p:attrName>ppt_y</p:attrName>
                                        </p:attrNameLst>
                                      </p:cBhvr>
                                      <p:tavLst>
                                        <p:tav tm="0">
                                          <p:val>
                                            <p:strVal val="#ppt_y-#ppt_h/2"/>
                                          </p:val>
                                        </p:tav>
                                        <p:tav tm="100000">
                                          <p:val>
                                            <p:strVal val="#ppt_y"/>
                                          </p:val>
                                        </p:tav>
                                      </p:tavLst>
                                    </p:anim>
                                    <p:anim calcmode="lin" valueType="num">
                                      <p:cBhvr>
                                        <p:cTn id="9" dur="250" fill="hold"/>
                                        <p:tgtEl>
                                          <p:spTgt spid="22"/>
                                        </p:tgtEl>
                                        <p:attrNameLst>
                                          <p:attrName>ppt_w</p:attrName>
                                        </p:attrNameLst>
                                      </p:cBhvr>
                                      <p:tavLst>
                                        <p:tav tm="0">
                                          <p:val>
                                            <p:strVal val="#ppt_w"/>
                                          </p:val>
                                        </p:tav>
                                        <p:tav tm="100000">
                                          <p:val>
                                            <p:strVal val="#ppt_w"/>
                                          </p:val>
                                        </p:tav>
                                      </p:tavLst>
                                    </p:anim>
                                    <p:anim calcmode="lin" valueType="num">
                                      <p:cBhvr>
                                        <p:cTn id="10" dur="250" fill="hold"/>
                                        <p:tgtEl>
                                          <p:spTgt spid="22"/>
                                        </p:tgtEl>
                                        <p:attrNameLst>
                                          <p:attrName>ppt_h</p:attrName>
                                        </p:attrNameLst>
                                      </p:cBhvr>
                                      <p:tavLst>
                                        <p:tav tm="0">
                                          <p:val>
                                            <p:fltVal val="0"/>
                                          </p:val>
                                        </p:tav>
                                        <p:tav tm="100000">
                                          <p:val>
                                            <p:strVal val="#ppt_h"/>
                                          </p:val>
                                        </p:tav>
                                      </p:tavLst>
                                    </p:anim>
                                  </p:childTnLst>
                                </p:cTn>
                              </p:par>
                            </p:childTnLst>
                          </p:cTn>
                        </p:par>
                        <p:par>
                          <p:cTn id="11" fill="hold">
                            <p:stCondLst>
                              <p:cond delay="115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childTnLst>
                                </p:cTn>
                              </p:par>
                              <p:par>
                                <p:cTn id="15" presetID="56" presetClass="path" presetSubtype="0" accel="50000" decel="50000" fill="hold" grpId="1" nodeType="withEffect">
                                  <p:stCondLst>
                                    <p:cond delay="0"/>
                                  </p:stCondLst>
                                  <p:childTnLst>
                                    <p:animMotion origin="layout" path="M -0.03737 0.04121 L -6.25E-7 -3.33333E-6 " pathEditMode="relative" rAng="0" ptsTypes="AA">
                                      <p:cBhvr>
                                        <p:cTn id="16" dur="700" fill="hold"/>
                                        <p:tgtEl>
                                          <p:spTgt spid="31"/>
                                        </p:tgtEl>
                                        <p:attrNameLst>
                                          <p:attrName>ppt_x</p:attrName>
                                          <p:attrName>ppt_y</p:attrName>
                                        </p:attrNameLst>
                                      </p:cBhvr>
                                      <p:rCtr x="1862" y="-2060"/>
                                    </p:animMotion>
                                  </p:childTnLst>
                                </p:cTn>
                              </p:par>
                              <p:par>
                                <p:cTn id="17" presetID="22" presetClass="entr" presetSubtype="8" fill="hold" nodeType="withEffect">
                                  <p:stCondLst>
                                    <p:cond delay="25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par>
                                <p:cTn id="23" presetID="56" presetClass="path" presetSubtype="0" accel="50000" decel="50000" fill="hold" grpId="1" nodeType="withEffect">
                                  <p:stCondLst>
                                    <p:cond delay="250"/>
                                  </p:stCondLst>
                                  <p:childTnLst>
                                    <p:animMotion origin="layout" path="M -0.03737 0.0412 L -6.25E-7 2.96296E-6 " pathEditMode="relative" rAng="0" ptsTypes="AA">
                                      <p:cBhvr>
                                        <p:cTn id="24" dur="700" fill="hold"/>
                                        <p:tgtEl>
                                          <p:spTgt spid="33"/>
                                        </p:tgtEl>
                                        <p:attrNameLst>
                                          <p:attrName>ppt_x</p:attrName>
                                          <p:attrName>ppt_y</p:attrName>
                                        </p:attrNameLst>
                                      </p:cBhvr>
                                      <p:rCtr x="1862" y="-2060"/>
                                    </p:animMotion>
                                  </p:childTnLst>
                                </p:cTn>
                              </p:par>
                              <p:par>
                                <p:cTn id="25" presetID="22" presetClass="entr" presetSubtype="8" fill="hold"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childTnLst>
                                </p:cTn>
                              </p:par>
                              <p:par>
                                <p:cTn id="31" presetID="56" presetClass="path" presetSubtype="0" accel="50000" decel="50000" fill="hold" grpId="1" nodeType="withEffect">
                                  <p:stCondLst>
                                    <p:cond delay="500"/>
                                  </p:stCondLst>
                                  <p:childTnLst>
                                    <p:animMotion origin="layout" path="M -0.03737 0.0412 L -6.25E-7 -7.40741E-7 " pathEditMode="relative" rAng="0" ptsTypes="AA">
                                      <p:cBhvr>
                                        <p:cTn id="32" dur="700" fill="hold"/>
                                        <p:tgtEl>
                                          <p:spTgt spid="36"/>
                                        </p:tgtEl>
                                        <p:attrNameLst>
                                          <p:attrName>ppt_x</p:attrName>
                                          <p:attrName>ppt_y</p:attrName>
                                        </p:attrNameLst>
                                      </p:cBhvr>
                                      <p:rCtr x="1862" y="-2060"/>
                                    </p:animMotion>
                                  </p:childTnLst>
                                </p:cTn>
                              </p:par>
                              <p:par>
                                <p:cTn id="33" presetID="22" presetClass="entr" presetSubtype="8" fill="hold" nodeType="with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childTnLst>
                                </p:cTn>
                              </p:par>
                              <p:par>
                                <p:cTn id="39" presetID="56" presetClass="path" presetSubtype="0" accel="50000" decel="50000" fill="hold" grpId="1" nodeType="withEffect">
                                  <p:stCondLst>
                                    <p:cond delay="750"/>
                                  </p:stCondLst>
                                  <p:childTnLst>
                                    <p:animMotion origin="layout" path="M -0.03737 0.04121 L -6.25E-7 -4.44444E-6 " pathEditMode="relative" rAng="0" ptsTypes="AA">
                                      <p:cBhvr>
                                        <p:cTn id="40" dur="700" fill="hold"/>
                                        <p:tgtEl>
                                          <p:spTgt spid="38"/>
                                        </p:tgtEl>
                                        <p:attrNameLst>
                                          <p:attrName>ppt_x</p:attrName>
                                          <p:attrName>ppt_y</p:attrName>
                                        </p:attrNameLst>
                                      </p:cBhvr>
                                      <p:rCtr x="1862" y="-2060"/>
                                    </p:animMotion>
                                  </p:childTnLst>
                                </p:cTn>
                              </p:par>
                              <p:par>
                                <p:cTn id="41" presetID="22" presetClass="entr" presetSubtype="8" fill="hold" nodeType="withEffect">
                                  <p:stCondLst>
                                    <p:cond delay="100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childTnLst>
                                </p:cTn>
                              </p:par>
                              <p:par>
                                <p:cTn id="47" presetID="56" presetClass="path" presetSubtype="0" accel="50000" decel="50000" fill="hold" grpId="1" nodeType="withEffect">
                                  <p:stCondLst>
                                    <p:cond delay="750"/>
                                  </p:stCondLst>
                                  <p:childTnLst>
                                    <p:animMotion origin="layout" path="M -0.03737 0.04121 L -6.25E-7 -4.44444E-6 " pathEditMode="relative" rAng="0" ptsTypes="AA">
                                      <p:cBhvr>
                                        <p:cTn id="48" dur="700" fill="hold"/>
                                        <p:tgtEl>
                                          <p:spTgt spid="19"/>
                                        </p:tgtEl>
                                        <p:attrNameLst>
                                          <p:attrName>ppt_x</p:attrName>
                                          <p:attrName>ppt_y</p:attrName>
                                        </p:attrNameLst>
                                      </p:cBhvr>
                                      <p:rCtr x="1862" y="-2060"/>
                                    </p:animMotion>
                                  </p:childTnLst>
                                </p:cTn>
                              </p:par>
                              <p:par>
                                <p:cTn id="49" presetID="22" presetClass="entr" presetSubtype="8" fill="hold" nodeType="withEffect">
                                  <p:stCondLst>
                                    <p:cond delay="125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2900"/>
                            </p:stCondLst>
                            <p:childTnLst>
                              <p:par>
                                <p:cTn id="53" presetID="2" presetClass="entr" presetSubtype="8"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26" presetClass="emph" presetSubtype="0" fill="hold" grpId="2" nodeType="afterEffect">
                                  <p:stCondLst>
                                    <p:cond delay="0"/>
                                  </p:stCondLst>
                                  <p:childTnLst>
                                    <p:animEffect transition="out" filter="fade">
                                      <p:cBhvr>
                                        <p:cTn id="59" dur="500" tmFilter="0, 0; .2, .5; .8, .5; 1, 0"/>
                                        <p:tgtEl>
                                          <p:spTgt spid="31"/>
                                        </p:tgtEl>
                                      </p:cBhvr>
                                    </p:animEffect>
                                    <p:animScale>
                                      <p:cBhvr>
                                        <p:cTn id="60" dur="250" autoRev="1" fill="hold"/>
                                        <p:tgtEl>
                                          <p:spTgt spid="31"/>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4"/>
                                        </p:tgtEl>
                                      </p:cBhvr>
                                    </p:animEffect>
                                    <p:animScale>
                                      <p:cBhvr>
                                        <p:cTn id="6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3" grpId="0" animBg="1"/>
      <p:bldP spid="33" grpId="1" animBg="1"/>
      <p:bldP spid="36" grpId="0" animBg="1"/>
      <p:bldP spid="36" grpId="1" animBg="1"/>
      <p:bldP spid="38" grpId="0" animBg="1"/>
      <p:bldP spid="38" grpId="1" animBg="1"/>
      <p:bldP spid="19" grpId="0" animBg="1"/>
      <p:bldP spid="19" grpId="1" animBg="1"/>
      <p:bldP spid="22" grpId="0"/>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4973321"/>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13847295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19"/>
                                        </p:tgtEl>
                                      </p:cBhvr>
                                    </p:animEffect>
                                    <p:animScale>
                                      <p:cBhvr>
                                        <p:cTn id="12" dur="250" autoRev="1" fill="hold"/>
                                        <p:tgtEl>
                                          <p:spTgt spid="19"/>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8"/>
                                        </p:tgtEl>
                                      </p:cBhvr>
                                    </p:animEffect>
                                    <p:animScale>
                                      <p:cBhvr>
                                        <p:cTn id="15"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2" animBg="1"/>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57471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47" name="矩形 46"/>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cs typeface="+mn-ea"/>
                <a:sym typeface="+mn-lt"/>
              </a:rPr>
              <a:t>点击添加标题</a:t>
            </a:r>
          </a:p>
          <a:p>
            <a:pPr algn="ctr"/>
            <a:r>
              <a:rPr lang="zh-CN" altLang="en-US" sz="1600" dirty="0">
                <a:solidFill>
                  <a:schemeClr val="tx1">
                    <a:lumMod val="85000"/>
                    <a:lumOff val="15000"/>
                  </a:schemeClr>
                </a:solidFill>
                <a:cs typeface="+mn-ea"/>
                <a:sym typeface="+mn-lt"/>
              </a:rPr>
              <a:t>点击添加标题</a:t>
            </a:r>
          </a:p>
        </p:txBody>
      </p:sp>
      <p:sp>
        <p:nvSpPr>
          <p:cNvPr id="48" name="矩形 47"/>
          <p:cNvSpPr/>
          <p:nvPr/>
        </p:nvSpPr>
        <p:spPr>
          <a:xfrm>
            <a:off x="356280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49" name="矩形 48"/>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cs typeface="+mn-ea"/>
                <a:sym typeface="+mn-lt"/>
              </a:rPr>
              <a:t>点击添加标题</a:t>
            </a:r>
          </a:p>
          <a:p>
            <a:pPr algn="ctr"/>
            <a:r>
              <a:rPr lang="zh-CN" altLang="en-US" sz="1600">
                <a:solidFill>
                  <a:schemeClr val="tx1">
                    <a:lumMod val="85000"/>
                    <a:lumOff val="15000"/>
                  </a:schemeClr>
                </a:solidFill>
                <a:cs typeface="+mn-ea"/>
                <a:sym typeface="+mn-lt"/>
              </a:rPr>
              <a:t>点击添加标题</a:t>
            </a:r>
          </a:p>
        </p:txBody>
      </p:sp>
      <p:sp>
        <p:nvSpPr>
          <p:cNvPr id="50" name="矩形 49"/>
          <p:cNvSpPr/>
          <p:nvPr/>
        </p:nvSpPr>
        <p:spPr>
          <a:xfrm>
            <a:off x="5550896"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51" name="矩形 50"/>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cs typeface="+mn-ea"/>
                <a:sym typeface="+mn-lt"/>
              </a:rPr>
              <a:t>点击添加标题</a:t>
            </a:r>
          </a:p>
          <a:p>
            <a:pPr algn="ctr"/>
            <a:r>
              <a:rPr lang="zh-CN" altLang="en-US" sz="1600">
                <a:solidFill>
                  <a:schemeClr val="tx1">
                    <a:lumMod val="85000"/>
                    <a:lumOff val="15000"/>
                  </a:schemeClr>
                </a:solidFill>
                <a:cs typeface="+mn-ea"/>
                <a:sym typeface="+mn-lt"/>
              </a:rPr>
              <a:t>点击添加标题</a:t>
            </a:r>
          </a:p>
        </p:txBody>
      </p:sp>
      <p:sp>
        <p:nvSpPr>
          <p:cNvPr id="52" name="矩形 51"/>
          <p:cNvSpPr/>
          <p:nvPr/>
        </p:nvSpPr>
        <p:spPr>
          <a:xfrm>
            <a:off x="7538987"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53" name="矩形 52"/>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cs typeface="+mn-ea"/>
                <a:sym typeface="+mn-lt"/>
              </a:rPr>
              <a:t>点击添加标题</a:t>
            </a:r>
          </a:p>
          <a:p>
            <a:pPr algn="ctr"/>
            <a:r>
              <a:rPr lang="zh-CN" altLang="en-US" sz="1600">
                <a:solidFill>
                  <a:schemeClr val="tx1">
                    <a:lumMod val="85000"/>
                    <a:lumOff val="15000"/>
                  </a:schemeClr>
                </a:solidFill>
                <a:cs typeface="+mn-ea"/>
                <a:sym typeface="+mn-lt"/>
              </a:rPr>
              <a:t>点击添加标题</a:t>
            </a:r>
          </a:p>
        </p:txBody>
      </p:sp>
      <p:sp>
        <p:nvSpPr>
          <p:cNvPr id="54" name="矩形 53"/>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55" name="矩形 54"/>
          <p:cNvSpPr/>
          <p:nvPr/>
        </p:nvSpPr>
        <p:spPr>
          <a:xfrm>
            <a:off x="9527077" y="3171995"/>
            <a:ext cx="1759372" cy="10598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cs typeface="+mn-ea"/>
                <a:sym typeface="+mn-lt"/>
              </a:rPr>
              <a:t>点击添加标题</a:t>
            </a:r>
          </a:p>
          <a:p>
            <a:pPr algn="ctr"/>
            <a:r>
              <a:rPr lang="zh-CN" altLang="en-US" sz="1600" dirty="0">
                <a:solidFill>
                  <a:schemeClr val="tx1">
                    <a:lumMod val="85000"/>
                    <a:lumOff val="15000"/>
                  </a:schemeClr>
                </a:solidFill>
                <a:cs typeface="+mn-ea"/>
                <a:sym typeface="+mn-lt"/>
              </a:rPr>
              <a:t>点击添加标题</a:t>
            </a:r>
          </a:p>
        </p:txBody>
      </p:sp>
      <p:grpSp>
        <p:nvGrpSpPr>
          <p:cNvPr id="56" name="组合 55"/>
          <p:cNvGrpSpPr/>
          <p:nvPr/>
        </p:nvGrpSpPr>
        <p:grpSpPr>
          <a:xfrm>
            <a:off x="2137972" y="1617516"/>
            <a:ext cx="632857"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grpSp>
      <p:sp>
        <p:nvSpPr>
          <p:cNvPr id="61" name="Freeform 64"/>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grpSp>
        <p:nvGrpSpPr>
          <p:cNvPr id="62" name="组合 61"/>
          <p:cNvGrpSpPr/>
          <p:nvPr/>
        </p:nvGrpSpPr>
        <p:grpSpPr>
          <a:xfrm>
            <a:off x="6158651" y="1628542"/>
            <a:ext cx="543862"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grpSp>
      <p:sp>
        <p:nvSpPr>
          <p:cNvPr id="65" name="Freeform 9"/>
          <p:cNvSpPr>
            <a:spLocks/>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grpSp>
        <p:nvGrpSpPr>
          <p:cNvPr id="66" name="组合 6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grpSp>
      <p:grpSp>
        <p:nvGrpSpPr>
          <p:cNvPr id="73" name="组合 72"/>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grpSp>
      <p:sp>
        <p:nvSpPr>
          <p:cNvPr id="80" name="等腰三角形 79"/>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1" name="等腰三角形 80"/>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2" name="等腰三角形 81"/>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3" name="等腰三角形 82"/>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4" name="等腰三角形 83"/>
          <p:cNvSpPr/>
          <p:nvPr/>
        </p:nvSpPr>
        <p:spPr>
          <a:xfrm flipV="1">
            <a:off x="10284313" y="4231864"/>
            <a:ext cx="244905" cy="21197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5" name="TextBox 84"/>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86" name="TextBox 85"/>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87" name="TextBox 86"/>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88" name="TextBox 87"/>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89" name="TextBox 88"/>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90" name="矩形 89"/>
          <p:cNvSpPr/>
          <p:nvPr/>
        </p:nvSpPr>
        <p:spPr>
          <a:xfrm>
            <a:off x="1574716" y="5079762"/>
            <a:ext cx="9711736" cy="5781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a:cs typeface="+mn-ea"/>
                <a:sym typeface="+mn-lt"/>
              </a:rPr>
              <a:t>点击添加标题</a:t>
            </a:r>
          </a:p>
        </p:txBody>
      </p:sp>
      <p:sp>
        <p:nvSpPr>
          <p:cNvPr id="92"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232229309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58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 y="4926468"/>
            <a:ext cx="9557359"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cs typeface="+mn-ea"/>
              <a:sym typeface="+mn-lt"/>
            </a:endParaRPr>
          </a:p>
        </p:txBody>
      </p:sp>
      <p:sp>
        <p:nvSpPr>
          <p:cNvPr id="5" name="Line 43"/>
          <p:cNvSpPr>
            <a:spLocks noChangeShapeType="1"/>
          </p:cNvSpPr>
          <p:nvPr/>
        </p:nvSpPr>
        <p:spPr bwMode="auto">
          <a:xfrm rot="5400000">
            <a:off x="4380424" y="1813957"/>
            <a:ext cx="0" cy="7363698"/>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6" name="Rectangle 6"/>
          <p:cNvSpPr>
            <a:spLocks noChangeArrowheads="1"/>
          </p:cNvSpPr>
          <p:nvPr/>
        </p:nvSpPr>
        <p:spPr bwMode="auto">
          <a:xfrm>
            <a:off x="3701915" y="3084970"/>
            <a:ext cx="5855444" cy="845185"/>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cs typeface="+mn-ea"/>
              <a:sym typeface="+mn-lt"/>
            </a:endParaRPr>
          </a:p>
        </p:txBody>
      </p:sp>
      <p:sp>
        <p:nvSpPr>
          <p:cNvPr id="7" name="Line 43"/>
          <p:cNvSpPr>
            <a:spLocks noChangeShapeType="1"/>
          </p:cNvSpPr>
          <p:nvPr/>
        </p:nvSpPr>
        <p:spPr bwMode="auto">
          <a:xfrm rot="16200000" flipH="1">
            <a:off x="6529825" y="1938235"/>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8" name="Rectangle 5"/>
          <p:cNvSpPr>
            <a:spLocks noChangeArrowheads="1"/>
          </p:cNvSpPr>
          <p:nvPr/>
        </p:nvSpPr>
        <p:spPr bwMode="auto">
          <a:xfrm rot="5400000">
            <a:off x="7975210" y="4230150"/>
            <a:ext cx="2326033" cy="841798"/>
          </a:xfrm>
          <a:prstGeom prst="rect">
            <a:avLst/>
          </a:prstGeom>
          <a:solidFill>
            <a:srgbClr val="FFFFFF"/>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cs typeface="+mn-ea"/>
              <a:sym typeface="+mn-lt"/>
            </a:endParaRPr>
          </a:p>
        </p:txBody>
      </p:sp>
      <p:sp>
        <p:nvSpPr>
          <p:cNvPr id="9" name="Line 44"/>
          <p:cNvSpPr>
            <a:spLocks noChangeShapeType="1"/>
          </p:cNvSpPr>
          <p:nvPr/>
        </p:nvSpPr>
        <p:spPr bwMode="auto">
          <a:xfrm>
            <a:off x="9155911" y="4212474"/>
            <a:ext cx="0" cy="403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10" name="Rectangle 7"/>
          <p:cNvSpPr>
            <a:spLocks noChangeArrowheads="1"/>
          </p:cNvSpPr>
          <p:nvPr/>
        </p:nvSpPr>
        <p:spPr bwMode="auto">
          <a:xfrm>
            <a:off x="4182941" y="1312926"/>
            <a:ext cx="5374418"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cs typeface="+mn-ea"/>
              <a:sym typeface="+mn-lt"/>
            </a:endParaRPr>
          </a:p>
        </p:txBody>
      </p:sp>
      <p:sp>
        <p:nvSpPr>
          <p:cNvPr id="11" name="Line 43"/>
          <p:cNvSpPr>
            <a:spLocks noChangeShapeType="1"/>
          </p:cNvSpPr>
          <p:nvPr/>
        </p:nvSpPr>
        <p:spPr bwMode="auto">
          <a:xfrm rot="5400000">
            <a:off x="6376909" y="138035"/>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12" name="Rectangle 8"/>
          <p:cNvSpPr>
            <a:spLocks noChangeArrowheads="1"/>
          </p:cNvSpPr>
          <p:nvPr/>
        </p:nvSpPr>
        <p:spPr bwMode="auto">
          <a:xfrm rot="5400000">
            <a:off x="2492337" y="2200641"/>
            <a:ext cx="2617229" cy="841798"/>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cs typeface="+mn-ea"/>
              <a:sym typeface="+mn-lt"/>
            </a:endParaRPr>
          </a:p>
        </p:txBody>
      </p:sp>
      <p:sp>
        <p:nvSpPr>
          <p:cNvPr id="13" name="Line 42"/>
          <p:cNvSpPr>
            <a:spLocks noChangeShapeType="1"/>
          </p:cNvSpPr>
          <p:nvPr/>
        </p:nvSpPr>
        <p:spPr bwMode="auto">
          <a:xfrm>
            <a:off x="3781496" y="2389786"/>
            <a:ext cx="0" cy="453520"/>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14" name="Oval 38_11"/>
          <p:cNvSpPr>
            <a:spLocks noChangeArrowheads="1"/>
          </p:cNvSpPr>
          <p:nvPr/>
        </p:nvSpPr>
        <p:spPr bwMode="auto">
          <a:xfrm>
            <a:off x="8457728" y="1031311"/>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cs typeface="+mn-ea"/>
                <a:sym typeface="+mn-lt"/>
              </a:rPr>
              <a:t>起点</a:t>
            </a:r>
          </a:p>
        </p:txBody>
      </p:sp>
      <p:sp>
        <p:nvSpPr>
          <p:cNvPr id="16" name="矩形 15"/>
          <p:cNvSpPr/>
          <p:nvPr/>
        </p:nvSpPr>
        <p:spPr>
          <a:xfrm>
            <a:off x="4717190" y="1385416"/>
            <a:ext cx="3552697" cy="416208"/>
          </a:xfrm>
          <a:prstGeom prst="rect">
            <a:avLst/>
          </a:prstGeom>
        </p:spPr>
        <p:txBody>
          <a:bodyPr wrap="square" lIns="89477" tIns="44738" rIns="89477" bIns="44738" anchor="ctr">
            <a:spAutoFit/>
          </a:bodyPr>
          <a:lstStyle/>
          <a:p>
            <a:pPr algn="ctr">
              <a:lnSpc>
                <a:spcPct val="150000"/>
              </a:lnSpc>
            </a:pPr>
            <a:r>
              <a:rPr lang="zh-CN" altLang="en-US" sz="1600" dirty="0">
                <a:cs typeface="+mn-ea"/>
                <a:sym typeface="+mn-lt"/>
              </a:rPr>
              <a:t>点击添加文本点击添加文本点击添加</a:t>
            </a:r>
          </a:p>
        </p:txBody>
      </p:sp>
      <p:sp>
        <p:nvSpPr>
          <p:cNvPr id="17" name="Oval 38"/>
          <p:cNvSpPr>
            <a:spLocks noChangeArrowheads="1"/>
          </p:cNvSpPr>
          <p:nvPr/>
        </p:nvSpPr>
        <p:spPr bwMode="auto">
          <a:xfrm>
            <a:off x="3113269" y="1031311"/>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cs typeface="+mn-ea"/>
                <a:sym typeface="+mn-lt"/>
              </a:rPr>
              <a:t>第一季度</a:t>
            </a:r>
          </a:p>
        </p:txBody>
      </p:sp>
      <p:sp>
        <p:nvSpPr>
          <p:cNvPr id="18" name="Oval 38_14"/>
          <p:cNvSpPr>
            <a:spLocks noChangeArrowheads="1"/>
          </p:cNvSpPr>
          <p:nvPr/>
        </p:nvSpPr>
        <p:spPr bwMode="auto">
          <a:xfrm>
            <a:off x="3113269" y="2808795"/>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cs typeface="+mn-ea"/>
                <a:sym typeface="+mn-lt"/>
              </a:rPr>
              <a:t>第二季度</a:t>
            </a:r>
          </a:p>
        </p:txBody>
      </p:sp>
      <p:sp>
        <p:nvSpPr>
          <p:cNvPr id="19" name="矩形 18"/>
          <p:cNvSpPr/>
          <p:nvPr/>
        </p:nvSpPr>
        <p:spPr>
          <a:xfrm>
            <a:off x="4717190" y="3185616"/>
            <a:ext cx="3552697" cy="416208"/>
          </a:xfrm>
          <a:prstGeom prst="rect">
            <a:avLst/>
          </a:prstGeom>
        </p:spPr>
        <p:txBody>
          <a:bodyPr wrap="square" lIns="89477" tIns="44738" rIns="89477" bIns="44738" anchor="ctr">
            <a:spAutoFit/>
          </a:bodyPr>
          <a:lstStyle/>
          <a:p>
            <a:pPr algn="ctr">
              <a:lnSpc>
                <a:spcPct val="150000"/>
              </a:lnSpc>
            </a:pPr>
            <a:r>
              <a:rPr lang="zh-CN" altLang="en-US" sz="1600" dirty="0">
                <a:cs typeface="+mn-ea"/>
                <a:sym typeface="+mn-lt"/>
              </a:rPr>
              <a:t>点击添加文本点击添加文本点击添加</a:t>
            </a:r>
          </a:p>
        </p:txBody>
      </p:sp>
      <p:sp>
        <p:nvSpPr>
          <p:cNvPr id="20" name="Oval 38_16"/>
          <p:cNvSpPr>
            <a:spLocks noChangeArrowheads="1"/>
          </p:cNvSpPr>
          <p:nvPr/>
        </p:nvSpPr>
        <p:spPr bwMode="auto">
          <a:xfrm>
            <a:off x="8468232" y="2808795"/>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cs typeface="+mn-ea"/>
                <a:sym typeface="+mn-lt"/>
              </a:rPr>
              <a:t>第三季度</a:t>
            </a:r>
          </a:p>
        </p:txBody>
      </p:sp>
      <p:sp>
        <p:nvSpPr>
          <p:cNvPr id="21" name="Oval 38_17"/>
          <p:cNvSpPr>
            <a:spLocks noChangeArrowheads="1"/>
          </p:cNvSpPr>
          <p:nvPr/>
        </p:nvSpPr>
        <p:spPr bwMode="auto">
          <a:xfrm>
            <a:off x="8468232" y="4663608"/>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cs typeface="+mn-ea"/>
                <a:sym typeface="+mn-lt"/>
              </a:rPr>
              <a:t>第四季度</a:t>
            </a:r>
          </a:p>
        </p:txBody>
      </p:sp>
      <p:sp>
        <p:nvSpPr>
          <p:cNvPr id="22" name="矩形 21"/>
          <p:cNvSpPr/>
          <p:nvPr/>
        </p:nvSpPr>
        <p:spPr>
          <a:xfrm>
            <a:off x="1164490" y="5057824"/>
            <a:ext cx="6897783" cy="416208"/>
          </a:xfrm>
          <a:prstGeom prst="rect">
            <a:avLst/>
          </a:prstGeom>
        </p:spPr>
        <p:txBody>
          <a:bodyPr wrap="square" lIns="89477" tIns="44738" rIns="89477" bIns="44738" anchor="ctr">
            <a:spAutoFit/>
          </a:bodyPr>
          <a:lstStyle/>
          <a:p>
            <a:pPr algn="ctr">
              <a:lnSpc>
                <a:spcPct val="150000"/>
              </a:lnSpc>
            </a:pPr>
            <a:r>
              <a:rPr lang="zh-CN" altLang="en-US" sz="1600" dirty="0">
                <a:cs typeface="+mn-ea"/>
                <a:sym typeface="+mn-lt"/>
              </a:rPr>
              <a:t>点击添加文本点击添加文本点击添加文本点击添加文本</a:t>
            </a:r>
          </a:p>
        </p:txBody>
      </p:sp>
      <p:sp>
        <p:nvSpPr>
          <p:cNvPr id="2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974" y="1629595"/>
            <a:ext cx="2633964" cy="1254695"/>
            <a:chOff x="8835092" y="1945063"/>
            <a:chExt cx="2483676" cy="1180844"/>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8" name="文本框 12"/>
            <p:cNvSpPr txBox="1"/>
            <p:nvPr/>
          </p:nvSpPr>
          <p:spPr>
            <a:xfrm>
              <a:off x="8872836" y="2273941"/>
              <a:ext cx="2445932" cy="851966"/>
            </a:xfrm>
            <a:prstGeom prst="rect">
              <a:avLst/>
            </a:prstGeom>
            <a:noFill/>
          </p:spPr>
          <p:txBody>
            <a:bodyPr wrap="square" rtlCol="0">
              <a:spAutoFit/>
            </a:bodyPr>
            <a:lstStyle/>
            <a:p>
              <a:pPr>
                <a:lnSpc>
                  <a:spcPct val="130000"/>
                </a:lnSpc>
              </a:pPr>
              <a:r>
                <a:rPr lang="zh-CN" altLang="en-US" sz="1400" dirty="0">
                  <a:solidFill>
                    <a:sysClr val="windowText" lastClr="000000"/>
                  </a:solidFill>
                  <a:cs typeface="+mn-ea"/>
                  <a:sym typeface="+mn-lt"/>
                </a:rPr>
                <a:t>您的内容打在这里，或者通过复制您的文本后。您的内容打在这里，或者通过复制您的文</a:t>
              </a:r>
            </a:p>
          </p:txBody>
        </p:sp>
      </p:grpSp>
      <p:grpSp>
        <p:nvGrpSpPr>
          <p:cNvPr id="9" name="组合 8"/>
          <p:cNvGrpSpPr/>
          <p:nvPr/>
        </p:nvGrpSpPr>
        <p:grpSpPr>
          <a:xfrm>
            <a:off x="500682" y="3136184"/>
            <a:ext cx="2633964" cy="1281547"/>
            <a:chOff x="8835092" y="2033592"/>
            <a:chExt cx="2483676" cy="1206104"/>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1" name="文本框 15"/>
            <p:cNvSpPr txBox="1"/>
            <p:nvPr/>
          </p:nvSpPr>
          <p:spPr>
            <a:xfrm>
              <a:off x="8872836" y="2387739"/>
              <a:ext cx="2445932" cy="851957"/>
            </a:xfrm>
            <a:prstGeom prst="rect">
              <a:avLst/>
            </a:prstGeom>
            <a:noFill/>
          </p:spPr>
          <p:txBody>
            <a:bodyPr wrap="square" rtlCol="0">
              <a:spAutoFit/>
            </a:bodyPr>
            <a:lstStyle/>
            <a:p>
              <a:pPr>
                <a:lnSpc>
                  <a:spcPct val="130000"/>
                </a:lnSpc>
              </a:pPr>
              <a:r>
                <a:rPr lang="zh-CN" altLang="en-US" sz="1400" dirty="0">
                  <a:solidFill>
                    <a:sysClr val="windowText" lastClr="000000"/>
                  </a:solidFill>
                  <a:cs typeface="+mn-ea"/>
                  <a:sym typeface="+mn-lt"/>
                </a:rPr>
                <a:t>您的内容打在这里，或者通过复制您的文本后。您的内容打在这里，或者通过复制您的文</a:t>
              </a:r>
            </a:p>
          </p:txBody>
        </p:sp>
      </p:grpSp>
      <p:grpSp>
        <p:nvGrpSpPr>
          <p:cNvPr id="12" name="组合 11"/>
          <p:cNvGrpSpPr/>
          <p:nvPr/>
        </p:nvGrpSpPr>
        <p:grpSpPr>
          <a:xfrm>
            <a:off x="510971" y="4629294"/>
            <a:ext cx="2647306" cy="1268137"/>
            <a:chOff x="8835092" y="2046239"/>
            <a:chExt cx="2496257" cy="1193494"/>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4" name="文本框 18"/>
            <p:cNvSpPr txBox="1"/>
            <p:nvPr/>
          </p:nvSpPr>
          <p:spPr>
            <a:xfrm>
              <a:off x="8885416" y="2387769"/>
              <a:ext cx="2445933" cy="851964"/>
            </a:xfrm>
            <a:prstGeom prst="rect">
              <a:avLst/>
            </a:prstGeom>
            <a:noFill/>
          </p:spPr>
          <p:txBody>
            <a:bodyPr wrap="square" rtlCol="0">
              <a:spAutoFit/>
            </a:bodyPr>
            <a:lstStyle/>
            <a:p>
              <a:pPr>
                <a:lnSpc>
                  <a:spcPct val="130000"/>
                </a:lnSpc>
              </a:pPr>
              <a:r>
                <a:rPr lang="zh-CN" altLang="en-US" sz="1400" dirty="0">
                  <a:solidFill>
                    <a:sysClr val="windowText" lastClr="000000"/>
                  </a:solidFill>
                  <a:cs typeface="+mn-ea"/>
                  <a:sym typeface="+mn-lt"/>
                </a:rPr>
                <a:t>您的内容打在这里，或者通过复制您的文本后。您的内容打在这里，或者通过复制您的文</a:t>
              </a:r>
            </a:p>
          </p:txBody>
        </p:sp>
      </p:grpSp>
      <p:grpSp>
        <p:nvGrpSpPr>
          <p:cNvPr id="15" name="组合 14"/>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cs typeface="+mn-ea"/>
                <a:sym typeface="+mn-lt"/>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cs typeface="+mn-ea"/>
                <a:sym typeface="+mn-lt"/>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cs typeface="+mn-ea"/>
                <a:sym typeface="+mn-lt"/>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sym typeface="+mn-lt"/>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100">
                <a:cs typeface="+mn-ea"/>
                <a:sym typeface="+mn-lt"/>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grpSp>
      <p:grpSp>
        <p:nvGrpSpPr>
          <p:cNvPr id="40" name="组合 39"/>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sym typeface="+mn-lt"/>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cs typeface="+mn-ea"/>
                <a:sym typeface="+mn-lt"/>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mn-lt"/>
                  <a:cs typeface="+mn-ea"/>
                  <a:sym typeface="+mn-lt"/>
                </a:rPr>
                <a:t>添加标题</a:t>
              </a:r>
            </a:p>
          </p:txBody>
        </p:sp>
      </p:grpSp>
      <p:grpSp>
        <p:nvGrpSpPr>
          <p:cNvPr id="44" name="组合 43"/>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sym typeface="+mn-lt"/>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100">
                <a:cs typeface="+mn-ea"/>
                <a:sym typeface="+mn-lt"/>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mn-lt"/>
                  <a:cs typeface="+mn-ea"/>
                  <a:sym typeface="+mn-lt"/>
                </a:rPr>
                <a:t>添加标题</a:t>
              </a:r>
            </a:p>
          </p:txBody>
        </p:sp>
      </p:grpSp>
      <p:sp>
        <p:nvSpPr>
          <p:cNvPr id="4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48" name="矩形 47"/>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latin typeface="+mn-lt"/>
                <a:ea typeface="+mn-ea"/>
                <a:cs typeface="+mn-ea"/>
                <a:sym typeface="+mn-lt"/>
              </a:rPr>
              <a:t>点击添加</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文字</a:t>
            </a:r>
          </a:p>
        </p:txBody>
      </p:sp>
      <p:sp>
        <p:nvSpPr>
          <p:cNvPr id="17" name="TextBox 16"/>
          <p:cNvSpPr txBox="1"/>
          <p:nvPr/>
        </p:nvSpPr>
        <p:spPr>
          <a:xfrm>
            <a:off x="2833140" y="2946274"/>
            <a:ext cx="1592055" cy="923330"/>
          </a:xfrm>
          <a:prstGeom prst="rect">
            <a:avLst/>
          </a:prstGeom>
          <a:noFill/>
        </p:spPr>
        <p:txBody>
          <a:bodyPr wrap="square" rtlCol="0" anchor="ctr">
            <a:spAutoFit/>
          </a:bodyPr>
          <a:lstStyle/>
          <a:p>
            <a:pPr algn="ctr"/>
            <a:r>
              <a:rPr lang="zh-CN" altLang="en-US" sz="1800" dirty="0">
                <a:solidFill>
                  <a:schemeClr val="tx1">
                    <a:lumMod val="85000"/>
                    <a:lumOff val="15000"/>
                  </a:schemeClr>
                </a:solidFill>
                <a:cs typeface="+mn-ea"/>
                <a:sym typeface="+mn-lt"/>
              </a:rPr>
              <a:t>点击添加</a:t>
            </a:r>
            <a:endParaRPr lang="en-US" altLang="zh-CN" sz="1800" dirty="0">
              <a:solidFill>
                <a:schemeClr val="tx1">
                  <a:lumMod val="85000"/>
                  <a:lumOff val="15000"/>
                </a:schemeClr>
              </a:solidFill>
              <a:cs typeface="+mn-ea"/>
              <a:sym typeface="+mn-lt"/>
            </a:endParaRPr>
          </a:p>
          <a:p>
            <a:pPr algn="ctr"/>
            <a:r>
              <a:rPr lang="zh-CN" altLang="en-US" sz="1800" dirty="0">
                <a:solidFill>
                  <a:schemeClr val="tx1">
                    <a:lumMod val="85000"/>
                    <a:lumOff val="15000"/>
                  </a:schemeClr>
                </a:solidFill>
                <a:cs typeface="+mn-ea"/>
                <a:sym typeface="+mn-lt"/>
              </a:rPr>
              <a:t>文字点击添加</a:t>
            </a:r>
            <a:endParaRPr lang="en-US" altLang="zh-CN" sz="1800" dirty="0">
              <a:solidFill>
                <a:schemeClr val="tx1">
                  <a:lumMod val="85000"/>
                  <a:lumOff val="15000"/>
                </a:schemeClr>
              </a:solidFill>
              <a:cs typeface="+mn-ea"/>
              <a:sym typeface="+mn-lt"/>
            </a:endParaRPr>
          </a:p>
          <a:p>
            <a:pPr algn="ctr"/>
            <a:r>
              <a:rPr lang="zh-CN" altLang="en-US" sz="1800" dirty="0">
                <a:solidFill>
                  <a:schemeClr val="tx1">
                    <a:lumMod val="85000"/>
                    <a:lumOff val="15000"/>
                  </a:schemeClr>
                </a:solidFill>
                <a:cs typeface="+mn-ea"/>
                <a:sym typeface="+mn-lt"/>
              </a:rPr>
              <a:t>文字</a:t>
            </a:r>
          </a:p>
        </p:txBody>
      </p:sp>
      <p:sp>
        <p:nvSpPr>
          <p:cNvPr id="18" name="TextBox 17"/>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latin typeface="+mn-lt"/>
                <a:ea typeface="+mn-ea"/>
                <a:cs typeface="+mn-ea"/>
                <a:sym typeface="+mn-lt"/>
              </a:rPr>
              <a:t>点击添加</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文字</a:t>
            </a:r>
          </a:p>
        </p:txBody>
      </p:sp>
      <p:sp>
        <p:nvSpPr>
          <p:cNvPr id="19" name="TextBox 18"/>
          <p:cNvSpPr txBox="1"/>
          <p:nvPr/>
        </p:nvSpPr>
        <p:spPr>
          <a:xfrm>
            <a:off x="6255828" y="3118513"/>
            <a:ext cx="1592055" cy="646331"/>
          </a:xfrm>
          <a:prstGeom prst="rect">
            <a:avLst/>
          </a:prstGeom>
          <a:noFill/>
        </p:spPr>
        <p:txBody>
          <a:bodyPr wrap="square" rtlCol="0" anchor="ctr">
            <a:spAutoFit/>
          </a:bodyPr>
          <a:lstStyle/>
          <a:p>
            <a:pPr algn="ctr"/>
            <a:r>
              <a:rPr lang="zh-CN" altLang="en-US" sz="1800" dirty="0">
                <a:solidFill>
                  <a:schemeClr val="tx1">
                    <a:lumMod val="85000"/>
                    <a:lumOff val="15000"/>
                  </a:schemeClr>
                </a:solidFill>
                <a:cs typeface="+mn-ea"/>
                <a:sym typeface="+mn-lt"/>
              </a:rPr>
              <a:t>点击添加</a:t>
            </a:r>
            <a:endParaRPr lang="en-US" altLang="zh-CN" sz="1800" dirty="0">
              <a:solidFill>
                <a:schemeClr val="tx1">
                  <a:lumMod val="85000"/>
                  <a:lumOff val="15000"/>
                </a:schemeClr>
              </a:solidFill>
              <a:cs typeface="+mn-ea"/>
              <a:sym typeface="+mn-lt"/>
            </a:endParaRPr>
          </a:p>
          <a:p>
            <a:pPr algn="ctr"/>
            <a:r>
              <a:rPr lang="zh-CN" altLang="en-US" sz="1800" dirty="0">
                <a:solidFill>
                  <a:schemeClr val="tx1">
                    <a:lumMod val="85000"/>
                    <a:lumOff val="15000"/>
                  </a:schemeClr>
                </a:solidFill>
                <a:cs typeface="+mn-ea"/>
                <a:sym typeface="+mn-lt"/>
              </a:rPr>
              <a:t>文字点击</a:t>
            </a:r>
          </a:p>
        </p:txBody>
      </p:sp>
      <p:sp>
        <p:nvSpPr>
          <p:cNvPr id="20" name="矩形 19"/>
          <p:cNvSpPr/>
          <p:nvPr/>
        </p:nvSpPr>
        <p:spPr>
          <a:xfrm>
            <a:off x="8610120" y="2205658"/>
            <a:ext cx="2592288" cy="3508653"/>
          </a:xfrm>
          <a:prstGeom prst="rect">
            <a:avLst/>
          </a:prstGeom>
        </p:spPr>
        <p:txBody>
          <a:bodyPr wrap="square">
            <a:spAutoFit/>
          </a:bodyPr>
          <a:lstStyle/>
          <a:p>
            <a:pPr>
              <a:lnSpc>
                <a:spcPct val="150000"/>
              </a:lnSpc>
            </a:pPr>
            <a:r>
              <a:rPr lang="zh-CN" altLang="en-US" sz="2000" b="1" dirty="0">
                <a:solidFill>
                  <a:schemeClr val="accent1"/>
                </a:solidFill>
                <a:cs typeface="+mn-ea"/>
                <a:sym typeface="+mn-lt"/>
              </a:rPr>
              <a:t>点击添加小标题</a:t>
            </a:r>
            <a:endParaRPr lang="en-US" altLang="zh-CN" sz="2000" b="1" dirty="0">
              <a:solidFill>
                <a:schemeClr val="accent1"/>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p:txBody>
      </p:sp>
      <p:sp>
        <p:nvSpPr>
          <p:cNvPr id="21" name="Freeform 4"/>
          <p:cNvSpPr>
            <a:spLocks/>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cs typeface="+mn-ea"/>
              <a:sym typeface="+mn-lt"/>
            </a:endParaRPr>
          </a:p>
        </p:txBody>
      </p:sp>
      <p:sp>
        <p:nvSpPr>
          <p:cNvPr id="22" name="Freeform 6"/>
          <p:cNvSpPr>
            <a:spLocks/>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cs typeface="+mn-ea"/>
              <a:sym typeface="+mn-lt"/>
            </a:endParaRPr>
          </a:p>
        </p:txBody>
      </p:sp>
      <p:sp>
        <p:nvSpPr>
          <p:cNvPr id="23" name="Freeform 8"/>
          <p:cNvSpPr>
            <a:spLocks/>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cs typeface="+mn-ea"/>
              <a:sym typeface="+mn-lt"/>
            </a:endParaRPr>
          </a:p>
        </p:txBody>
      </p:sp>
      <p:sp>
        <p:nvSpPr>
          <p:cNvPr id="24" name="Freeform 6"/>
          <p:cNvSpPr>
            <a:spLocks/>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a:ex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cs typeface="+mn-ea"/>
              <a:sym typeface="+mn-lt"/>
            </a:endParaRPr>
          </a:p>
        </p:txBody>
      </p:sp>
      <p:sp>
        <p:nvSpPr>
          <p:cNvPr id="12" name="矩形 11"/>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p>
        </p:txBody>
      </p:sp>
      <p:sp>
        <p:nvSpPr>
          <p:cNvPr id="1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4735631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8"/>
          <p:cNvSpPr>
            <a:spLocks/>
          </p:cNvSpPr>
          <p:nvPr/>
        </p:nvSpPr>
        <p:spPr bwMode="gray">
          <a:xfrm flipH="1">
            <a:off x="1202632" y="132108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选择粘贴，并选择只保留文字。</a:t>
            </a:r>
          </a:p>
        </p:txBody>
      </p:sp>
      <p:sp>
        <p:nvSpPr>
          <p:cNvPr id="5" name="Freeform 9"/>
          <p:cNvSpPr>
            <a:spLocks/>
          </p:cNvSpPr>
          <p:nvPr/>
        </p:nvSpPr>
        <p:spPr bwMode="gray">
          <a:xfrm>
            <a:off x="1202632" y="393087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选择粘贴，并选择只保留文字。</a:t>
            </a:r>
          </a:p>
        </p:txBody>
      </p:sp>
      <p:sp>
        <p:nvSpPr>
          <p:cNvPr id="6" name="Freeform 10"/>
          <p:cNvSpPr>
            <a:spLocks/>
          </p:cNvSpPr>
          <p:nvPr/>
        </p:nvSpPr>
        <p:spPr bwMode="gray">
          <a:xfrm>
            <a:off x="6311807" y="393087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lgn="r"/>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选择粘贴，并选择只保留文字</a:t>
            </a:r>
          </a:p>
        </p:txBody>
      </p:sp>
      <p:sp>
        <p:nvSpPr>
          <p:cNvPr id="7" name="Freeform 8"/>
          <p:cNvSpPr>
            <a:spLocks/>
          </p:cNvSpPr>
          <p:nvPr/>
        </p:nvSpPr>
        <p:spPr bwMode="gray">
          <a:xfrm>
            <a:off x="6311806" y="132108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lgn="r"/>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选择粘贴，并选择只保留文字</a:t>
            </a:r>
          </a:p>
        </p:txBody>
      </p:sp>
      <p:sp>
        <p:nvSpPr>
          <p:cNvPr id="8" name="Rectangle 19_5"/>
          <p:cNvSpPr>
            <a:spLocks noChangeArrowheads="1"/>
          </p:cNvSpPr>
          <p:nvPr/>
        </p:nvSpPr>
        <p:spPr bwMode="gray">
          <a:xfrm>
            <a:off x="1202631" y="5953048"/>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cs typeface="+mn-ea"/>
                <a:sym typeface="+mn-lt"/>
              </a:rPr>
              <a:t>点击添加标题</a:t>
            </a:r>
            <a:endParaRPr lang="de-DE" altLang="zh-CN" sz="1900" b="1" noProof="1">
              <a:solidFill>
                <a:srgbClr val="FFFFFF"/>
              </a:solidFill>
              <a:cs typeface="+mn-ea"/>
              <a:sym typeface="+mn-lt"/>
            </a:endParaRPr>
          </a:p>
        </p:txBody>
      </p:sp>
      <p:sp>
        <p:nvSpPr>
          <p:cNvPr id="9" name="Rectangle 19_6"/>
          <p:cNvSpPr>
            <a:spLocks noChangeArrowheads="1"/>
          </p:cNvSpPr>
          <p:nvPr/>
        </p:nvSpPr>
        <p:spPr bwMode="gray">
          <a:xfrm>
            <a:off x="6320748" y="5953048"/>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cs typeface="+mn-ea"/>
                <a:sym typeface="+mn-lt"/>
              </a:rPr>
              <a:t>点击添加标题</a:t>
            </a:r>
            <a:endParaRPr lang="de-DE" altLang="zh-CN" sz="1900" b="1" noProof="1">
              <a:solidFill>
                <a:srgbClr val="FFFFFF"/>
              </a:solidFill>
              <a:cs typeface="+mn-ea"/>
              <a:sym typeface="+mn-lt"/>
            </a:endParaRPr>
          </a:p>
        </p:txBody>
      </p:sp>
      <p:sp>
        <p:nvSpPr>
          <p:cNvPr id="10" name="Rectangle 19_7"/>
          <p:cNvSpPr>
            <a:spLocks noChangeArrowheads="1"/>
          </p:cNvSpPr>
          <p:nvPr/>
        </p:nvSpPr>
        <p:spPr bwMode="gray">
          <a:xfrm>
            <a:off x="6320748" y="1321087"/>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cs typeface="+mn-ea"/>
                <a:sym typeface="+mn-lt"/>
              </a:rPr>
              <a:t>点击添加标题</a:t>
            </a:r>
          </a:p>
        </p:txBody>
      </p:sp>
      <p:sp>
        <p:nvSpPr>
          <p:cNvPr id="11" name="Rectangle 19"/>
          <p:cNvSpPr>
            <a:spLocks noChangeArrowheads="1"/>
          </p:cNvSpPr>
          <p:nvPr/>
        </p:nvSpPr>
        <p:spPr bwMode="gray">
          <a:xfrm>
            <a:off x="1202631" y="1321087"/>
            <a:ext cx="4930839" cy="429074"/>
          </a:xfrm>
          <a:prstGeom prst="rect">
            <a:avLst/>
          </a:prstGeom>
          <a:solidFill>
            <a:schemeClr val="accent1"/>
          </a:solidFill>
          <a:ln w="12700">
            <a:noFill/>
            <a:round/>
            <a:headEnd/>
            <a:tailEnd/>
          </a:ln>
          <a:effectLst/>
        </p:spPr>
        <p:txBody>
          <a:bodyPr wrap="none" lIns="108386" tIns="54194" rIns="108386" bIns="54194" anchor="ctr"/>
          <a:lstStyle/>
          <a:p>
            <a:r>
              <a:rPr lang="zh-CN" altLang="en-US" sz="1900" b="1" noProof="1">
                <a:solidFill>
                  <a:schemeClr val="bg1"/>
                </a:solidFill>
                <a:cs typeface="+mn-ea"/>
                <a:sym typeface="+mn-lt"/>
              </a:rPr>
              <a:t>点击添加标题</a:t>
            </a:r>
            <a:endParaRPr lang="de-DE" sz="1900" b="1" noProof="1">
              <a:solidFill>
                <a:schemeClr val="bg1"/>
              </a:solidFill>
              <a:cs typeface="+mn-ea"/>
              <a:sym typeface="+mn-lt"/>
            </a:endParaRPr>
          </a:p>
        </p:txBody>
      </p:sp>
      <p:grpSp>
        <p:nvGrpSpPr>
          <p:cNvPr id="12" name="Gruppieren 43"/>
          <p:cNvGrpSpPr/>
          <p:nvPr/>
        </p:nvGrpSpPr>
        <p:grpSpPr bwMode="gray">
          <a:xfrm>
            <a:off x="5067009" y="2665453"/>
            <a:ext cx="2296205" cy="2311815"/>
            <a:chOff x="2804400" y="1911431"/>
            <a:chExt cx="3535200" cy="3535200"/>
          </a:xfrm>
          <a:solidFill>
            <a:schemeClr val="accent1"/>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cs typeface="+mn-ea"/>
                <a:sym typeface="+mn-lt"/>
              </a:endParaRPr>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cs typeface="+mn-ea"/>
                <a:sym typeface="+mn-lt"/>
              </a:endParaRPr>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cs typeface="+mn-ea"/>
                <a:sym typeface="+mn-lt"/>
              </a:endParaRPr>
            </a:p>
          </p:txBody>
        </p:sp>
      </p:gr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21215149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
            <a:ext cx="12198350" cy="6859588"/>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3385" y="-675612"/>
            <a:ext cx="609996" cy="609741"/>
          </a:xfrm>
          <a:prstGeom prst="rect">
            <a:avLst/>
          </a:prstGeom>
        </p:spPr>
      </p:pic>
      <p:sp>
        <p:nvSpPr>
          <p:cNvPr id="23" name="TextBox 22"/>
          <p:cNvSpPr txBox="1"/>
          <p:nvPr/>
        </p:nvSpPr>
        <p:spPr>
          <a:xfrm>
            <a:off x="1653967" y="2493690"/>
            <a:ext cx="5165288" cy="1446582"/>
          </a:xfrm>
          <a:prstGeom prst="rect">
            <a:avLst/>
          </a:prstGeom>
          <a:noFill/>
        </p:spPr>
        <p:txBody>
          <a:bodyPr wrap="square" lIns="91472" tIns="45736" rIns="91472" bIns="45736" rtlCol="0" anchor="ctr">
            <a:spAutoFit/>
          </a:bodyPr>
          <a:lstStyle/>
          <a:p>
            <a:pPr algn="ctr"/>
            <a:r>
              <a:rPr lang="en-US" altLang="zh-CN" sz="8800" b="1" dirty="0">
                <a:solidFill>
                  <a:schemeClr val="accent1"/>
                </a:solidFill>
                <a:cs typeface="+mn-ea"/>
                <a:sym typeface="+mn-lt"/>
              </a:rPr>
              <a:t>THANKS</a:t>
            </a:r>
            <a:r>
              <a:rPr lang="zh-CN" altLang="en-US" sz="8800" b="1" dirty="0">
                <a:solidFill>
                  <a:schemeClr val="accent1"/>
                </a:solidFill>
                <a:cs typeface="+mn-ea"/>
                <a:sym typeface="+mn-lt"/>
              </a:rPr>
              <a:t>！</a:t>
            </a:r>
          </a:p>
        </p:txBody>
      </p:sp>
      <p:sp>
        <p:nvSpPr>
          <p:cNvPr id="3" name="TextBox 2"/>
          <p:cNvSpPr txBox="1"/>
          <p:nvPr/>
        </p:nvSpPr>
        <p:spPr>
          <a:xfrm>
            <a:off x="1274482" y="3943996"/>
            <a:ext cx="1829751" cy="400202"/>
          </a:xfrm>
          <a:prstGeom prst="rect">
            <a:avLst/>
          </a:prstGeom>
          <a:noFill/>
        </p:spPr>
        <p:txBody>
          <a:bodyPr wrap="square" lIns="91472" tIns="45736" rIns="91472" bIns="45736" rtlCol="0">
            <a:spAutoFit/>
          </a:bodyPr>
          <a:lstStyle/>
          <a:p>
            <a:r>
              <a:rPr lang="zh-CN" altLang="en-US" sz="2000" dirty="0">
                <a:solidFill>
                  <a:schemeClr val="accent1"/>
                </a:solidFill>
                <a:cs typeface="+mn-ea"/>
                <a:sym typeface="+mn-lt"/>
              </a:rPr>
              <a:t>汇报人：</a:t>
            </a:r>
            <a:r>
              <a:rPr lang="en-US" altLang="zh-CN" sz="2000" dirty="0">
                <a:solidFill>
                  <a:schemeClr val="accent1"/>
                </a:solidFill>
                <a:cs typeface="+mn-ea"/>
                <a:sym typeface="+mn-lt"/>
              </a:rPr>
              <a:t>XXX</a:t>
            </a:r>
            <a:endParaRPr lang="zh-CN" altLang="en-US" sz="2000" dirty="0">
              <a:solidFill>
                <a:schemeClr val="accent1"/>
              </a:solidFill>
              <a:cs typeface="+mn-ea"/>
              <a:sym typeface="+mn-lt"/>
            </a:endParaRPr>
          </a:p>
        </p:txBody>
      </p:sp>
      <p:sp>
        <p:nvSpPr>
          <p:cNvPr id="26" name="TextBox 25"/>
          <p:cNvSpPr txBox="1"/>
          <p:nvPr/>
        </p:nvSpPr>
        <p:spPr>
          <a:xfrm>
            <a:off x="3192452" y="3943996"/>
            <a:ext cx="2017974" cy="400202"/>
          </a:xfrm>
          <a:prstGeom prst="rect">
            <a:avLst/>
          </a:prstGeom>
          <a:noFill/>
        </p:spPr>
        <p:txBody>
          <a:bodyPr wrap="square" lIns="91472" tIns="45736" rIns="91472" bIns="45736" rtlCol="0">
            <a:spAutoFit/>
          </a:bodyPr>
          <a:lstStyle/>
          <a:p>
            <a:r>
              <a:rPr lang="zh-CN" altLang="en-US" sz="2000" dirty="0">
                <a:solidFill>
                  <a:schemeClr val="accent1"/>
                </a:solidFill>
                <a:cs typeface="+mn-ea"/>
                <a:sym typeface="+mn-lt"/>
              </a:rPr>
              <a:t>部门：</a:t>
            </a:r>
            <a:r>
              <a:rPr lang="en-US" altLang="zh-CN" sz="2000" dirty="0">
                <a:solidFill>
                  <a:schemeClr val="accent1"/>
                </a:solidFill>
                <a:cs typeface="+mn-ea"/>
                <a:sym typeface="+mn-lt"/>
              </a:rPr>
              <a:t>XXX</a:t>
            </a:r>
            <a:endParaRPr lang="zh-CN" altLang="en-US" sz="2000" dirty="0">
              <a:solidFill>
                <a:schemeClr val="accent1"/>
              </a:solidFill>
              <a:cs typeface="+mn-ea"/>
              <a:sym typeface="+mn-lt"/>
            </a:endParaRPr>
          </a:p>
        </p:txBody>
      </p:sp>
      <p:sp>
        <p:nvSpPr>
          <p:cNvPr id="27" name="TextBox 26"/>
          <p:cNvSpPr txBox="1"/>
          <p:nvPr/>
        </p:nvSpPr>
        <p:spPr>
          <a:xfrm>
            <a:off x="4828726" y="3943996"/>
            <a:ext cx="1630489" cy="400202"/>
          </a:xfrm>
          <a:prstGeom prst="rect">
            <a:avLst/>
          </a:prstGeom>
          <a:noFill/>
        </p:spPr>
        <p:txBody>
          <a:bodyPr wrap="square" lIns="91472" tIns="45736" rIns="91472" bIns="45736" rtlCol="0">
            <a:spAutoFit/>
          </a:bodyPr>
          <a:lstStyle/>
          <a:p>
            <a:r>
              <a:rPr lang="zh-CN" altLang="en-US" sz="2000" dirty="0">
                <a:solidFill>
                  <a:schemeClr val="accent1"/>
                </a:solidFill>
                <a:cs typeface="+mn-ea"/>
                <a:sym typeface="+mn-lt"/>
              </a:rPr>
              <a:t>时间：</a:t>
            </a:r>
            <a:r>
              <a:rPr lang="en-US" altLang="zh-CN" sz="2000" dirty="0">
                <a:solidFill>
                  <a:schemeClr val="accent1"/>
                </a:solidFill>
                <a:cs typeface="+mn-ea"/>
                <a:sym typeface="+mn-lt"/>
              </a:rPr>
              <a:t>XXX</a:t>
            </a:r>
            <a:endParaRPr lang="zh-CN" altLang="en-US" sz="2000" dirty="0">
              <a:solidFill>
                <a:schemeClr val="accent1"/>
              </a:solidFill>
              <a:cs typeface="+mn-ea"/>
              <a:sym typeface="+mn-lt"/>
            </a:endParaRPr>
          </a:p>
        </p:txBody>
      </p:sp>
    </p:spTree>
    <p:extLst>
      <p:ext uri="{BB962C8B-B14F-4D97-AF65-F5344CB8AC3E}">
        <p14:creationId xmlns:p14="http://schemas.microsoft.com/office/powerpoint/2010/main" val="18136686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ppt_x</p:attrName>
                                        </p:attrNameLst>
                                      </p:cBhvr>
                                      <p:tavLst>
                                        <p:tav tm="0">
                                          <p:val>
                                            <p:strVal val="#ppt_x"/>
                                          </p:val>
                                        </p:tav>
                                        <p:tav tm="100000">
                                          <p:val>
                                            <p:strVal val="#ppt_x"/>
                                          </p:val>
                                        </p:tav>
                                      </p:tavLst>
                                    </p:anim>
                                    <p:anim calcmode="lin" valueType="num">
                                      <p:cBhvr>
                                        <p:cTn id="8" dur="250" fill="hold"/>
                                        <p:tgtEl>
                                          <p:spTgt spid="23"/>
                                        </p:tgtEl>
                                        <p:attrNameLst>
                                          <p:attrName>ppt_y</p:attrName>
                                        </p:attrNameLst>
                                      </p:cBhvr>
                                      <p:tavLst>
                                        <p:tav tm="0">
                                          <p:val>
                                            <p:strVal val="#ppt_y-#ppt_h/2"/>
                                          </p:val>
                                        </p:tav>
                                        <p:tav tm="100000">
                                          <p:val>
                                            <p:strVal val="#ppt_y"/>
                                          </p:val>
                                        </p:tav>
                                      </p:tavLst>
                                    </p:anim>
                                    <p:anim calcmode="lin" valueType="num">
                                      <p:cBhvr>
                                        <p:cTn id="9" dur="250" fill="hold"/>
                                        <p:tgtEl>
                                          <p:spTgt spid="23"/>
                                        </p:tgtEl>
                                        <p:attrNameLst>
                                          <p:attrName>ppt_w</p:attrName>
                                        </p:attrNameLst>
                                      </p:cBhvr>
                                      <p:tavLst>
                                        <p:tav tm="0">
                                          <p:val>
                                            <p:strVal val="#ppt_w"/>
                                          </p:val>
                                        </p:tav>
                                        <p:tav tm="100000">
                                          <p:val>
                                            <p:strVal val="#ppt_w"/>
                                          </p:val>
                                        </p:tav>
                                      </p:tavLst>
                                    </p:anim>
                                    <p:anim calcmode="lin" valueType="num">
                                      <p:cBhvr>
                                        <p:cTn id="10" dur="250" fill="hold"/>
                                        <p:tgtEl>
                                          <p:spTgt spid="23"/>
                                        </p:tgtEl>
                                        <p:attrNameLst>
                                          <p:attrName>ppt_h</p:attrName>
                                        </p:attrNameLst>
                                      </p:cBhvr>
                                      <p:tavLst>
                                        <p:tav tm="0">
                                          <p:val>
                                            <p:fltVal val="0"/>
                                          </p:val>
                                        </p:tav>
                                        <p:tav tm="100000">
                                          <p:val>
                                            <p:strVal val="#ppt_h"/>
                                          </p:val>
                                        </p:tav>
                                      </p:tavLst>
                                    </p:anim>
                                  </p:childTnLst>
                                </p:cTn>
                              </p:par>
                            </p:childTnLst>
                          </p:cTn>
                        </p:par>
                        <p:par>
                          <p:cTn id="11" fill="hold">
                            <p:stCondLst>
                              <p:cond delay="850"/>
                            </p:stCondLst>
                            <p:childTnLst>
                              <p:par>
                                <p:cTn id="12" presetID="14"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par>
                                <p:cTn id="15" presetID="14" presetClass="entr" presetSubtype="10" fill="hold" grpId="0" nodeType="withEffect">
                                  <p:stCondLst>
                                    <p:cond delay="35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par>
                                <p:cTn id="18" presetID="14" presetClass="entr" presetSubtype="10" fill="hold" grpId="0" nodeType="withEffect">
                                  <p:stCondLst>
                                    <p:cond delay="700"/>
                                  </p:stCondLst>
                                  <p:childTnLst>
                                    <p:set>
                                      <p:cBhvr>
                                        <p:cTn id="19" dur="1" fill="hold">
                                          <p:stCondLst>
                                            <p:cond delay="0"/>
                                          </p:stCondLst>
                                        </p:cTn>
                                        <p:tgtEl>
                                          <p:spTgt spid="27"/>
                                        </p:tgtEl>
                                        <p:attrNameLst>
                                          <p:attrName>style.visibility</p:attrName>
                                        </p:attrNameLst>
                                      </p:cBhvr>
                                      <p:to>
                                        <p:strVal val="visible"/>
                                      </p:to>
                                    </p:set>
                                    <p:animEffect transition="in" filter="randombar(horizontal)">
                                      <p:cBhvr>
                                        <p:cTn id="20" dur="500"/>
                                        <p:tgtEl>
                                          <p:spTgt spid="27"/>
                                        </p:tgtEl>
                                      </p:cBhvr>
                                    </p:animEffect>
                                  </p:childTnLst>
                                </p:cTn>
                              </p:par>
                              <p:par>
                                <p:cTn id="21" presetID="42"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hold" display="0">
                  <p:stCondLst>
                    <p:cond delay="indefinite"/>
                  </p:stCondLst>
                  <p:endCondLst>
                    <p:cond evt="onStopAudio" delay="0">
                      <p:tgtEl>
                        <p:sldTgt/>
                      </p:tgtEl>
                    </p:cond>
                  </p:endCondLst>
                </p:cTn>
                <p:tgtEl>
                  <p:spTgt spid="25"/>
                </p:tgtEl>
              </p:cMediaNode>
            </p:audio>
          </p:childTnLst>
        </p:cTn>
      </p:par>
    </p:tnLst>
    <p:bldLst>
      <p:bldP spid="23" grpId="0"/>
      <p:bldP spid="3" grpId="0"/>
      <p:bldP spid="26" grpId="0"/>
      <p:bldP spid="2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9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12" y="-1"/>
            <a:ext cx="12218062" cy="6870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50344" y="1339316"/>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4" name="矩形 3"/>
          <p:cNvSpPr/>
          <p:nvPr/>
        </p:nvSpPr>
        <p:spPr>
          <a:xfrm>
            <a:off x="4382736" y="1125538"/>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cs typeface="+mn-ea"/>
                <a:sym typeface="+mn-lt"/>
              </a:rPr>
              <a:t>点击添加标题</a:t>
            </a:r>
          </a:p>
        </p:txBody>
      </p:sp>
      <p:sp>
        <p:nvSpPr>
          <p:cNvPr id="5" name="六边形 4"/>
          <p:cNvSpPr/>
          <p:nvPr/>
        </p:nvSpPr>
        <p:spPr>
          <a:xfrm>
            <a:off x="1063010" y="2926154"/>
            <a:ext cx="1588089" cy="1368469"/>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a:cs typeface="+mn-ea"/>
                <a:sym typeface="+mn-lt"/>
              </a:rPr>
              <a:t>工作进度</a:t>
            </a:r>
          </a:p>
        </p:txBody>
      </p:sp>
      <p:cxnSp>
        <p:nvCxnSpPr>
          <p:cNvPr id="6" name="直接箭头连接符 5"/>
          <p:cNvCxnSpPr>
            <a:stCxn id="5" idx="5"/>
          </p:cNvCxnSpPr>
          <p:nvPr/>
        </p:nvCxnSpPr>
        <p:spPr>
          <a:xfrm flipV="1">
            <a:off x="2308839" y="1989834"/>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651100" y="3610389"/>
            <a:ext cx="89924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308839" y="4294623"/>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66508" y="1629711"/>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550344" y="3139933"/>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12" name="矩形 11"/>
          <p:cNvSpPr/>
          <p:nvPr/>
        </p:nvSpPr>
        <p:spPr>
          <a:xfrm>
            <a:off x="4382736" y="2926155"/>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cs typeface="+mn-ea"/>
                <a:sym typeface="+mn-lt"/>
              </a:rPr>
              <a:t>点击添加标题</a:t>
            </a:r>
          </a:p>
        </p:txBody>
      </p:sp>
      <p:sp>
        <p:nvSpPr>
          <p:cNvPr id="13" name="TextBox 12"/>
          <p:cNvSpPr txBox="1"/>
          <p:nvPr/>
        </p:nvSpPr>
        <p:spPr>
          <a:xfrm>
            <a:off x="3766508" y="3430328"/>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cs typeface="+mn-ea"/>
                <a:sym typeface="+mn-lt"/>
              </a:rPr>
              <a:t>文字。</a:t>
            </a:r>
          </a:p>
        </p:txBody>
      </p:sp>
      <p:sp>
        <p:nvSpPr>
          <p:cNvPr id="14" name="矩形 13"/>
          <p:cNvSpPr/>
          <p:nvPr/>
        </p:nvSpPr>
        <p:spPr>
          <a:xfrm>
            <a:off x="3550344" y="4940550"/>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15" name="矩形 14"/>
          <p:cNvSpPr/>
          <p:nvPr/>
        </p:nvSpPr>
        <p:spPr>
          <a:xfrm>
            <a:off x="4382736" y="4726772"/>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cs typeface="+mn-ea"/>
                <a:sym typeface="+mn-lt"/>
              </a:rPr>
              <a:t>点击添加标题</a:t>
            </a:r>
          </a:p>
        </p:txBody>
      </p:sp>
      <p:sp>
        <p:nvSpPr>
          <p:cNvPr id="16" name="TextBox 15"/>
          <p:cNvSpPr txBox="1"/>
          <p:nvPr/>
        </p:nvSpPr>
        <p:spPr>
          <a:xfrm>
            <a:off x="3766508" y="5230945"/>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cs typeface="+mn-ea"/>
                <a:sym typeface="+mn-lt"/>
              </a:rPr>
              <a:t>文字。</a:t>
            </a: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570351004"/>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cxnSp>
        <p:nvCxnSpPr>
          <p:cNvPr id="129" name="肘形连接符 128"/>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20305" y="3673113"/>
            <a:ext cx="583096" cy="676392"/>
            <a:chOff x="1109756" y="3090803"/>
            <a:chExt cx="583096" cy="676392"/>
          </a:xfrm>
          <a:solidFill>
            <a:srgbClr val="669900"/>
          </a:solidFill>
        </p:grpSpPr>
        <p:sp>
          <p:nvSpPr>
            <p:cNvPr id="131" name="六边形 130"/>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32" name="文本框 64"/>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4</a:t>
              </a:r>
              <a:r>
                <a:rPr lang="zh-CN" altLang="en-US" sz="1100" dirty="0">
                  <a:solidFill>
                    <a:schemeClr val="bg1"/>
                  </a:solidFill>
                  <a:cs typeface="+mn-ea"/>
                  <a:sym typeface="+mn-lt"/>
                </a:rPr>
                <a:t>月份</a:t>
              </a:r>
            </a:p>
          </p:txBody>
        </p:sp>
      </p:grpSp>
      <p:grpSp>
        <p:nvGrpSpPr>
          <p:cNvPr id="133" name="组合 132"/>
          <p:cNvGrpSpPr/>
          <p:nvPr/>
        </p:nvGrpSpPr>
        <p:grpSpPr>
          <a:xfrm>
            <a:off x="1603401" y="2482065"/>
            <a:ext cx="1413335" cy="876262"/>
            <a:chOff x="1853741" y="1952625"/>
            <a:chExt cx="1413335" cy="876262"/>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35" name="文本框 66"/>
            <p:cNvSpPr txBox="1"/>
            <p:nvPr/>
          </p:nvSpPr>
          <p:spPr>
            <a:xfrm>
              <a:off x="1853742" y="1997871"/>
              <a:ext cx="1413334" cy="646331"/>
            </a:xfrm>
            <a:prstGeom prst="rect">
              <a:avLst/>
            </a:prstGeom>
            <a:grpFill/>
          </p:spPr>
          <p:txBody>
            <a:bodyPr wrap="square" rtlCol="0">
              <a:spAutoFit/>
            </a:bodyPr>
            <a:lstStyle/>
            <a:p>
              <a:pPr algn="just"/>
              <a:r>
                <a:rPr lang="zh-CN" altLang="en-US" sz="1200" dirty="0">
                  <a:solidFill>
                    <a:schemeClr val="tx1">
                      <a:lumMod val="85000"/>
                      <a:lumOff val="15000"/>
                    </a:schemeClr>
                  </a:solidFill>
                  <a:cs typeface="+mn-ea"/>
                  <a:sym typeface="+mn-lt"/>
                </a:rPr>
                <a:t>       在这里添加你的文字，图片也可以，记得加满哦。</a:t>
              </a:r>
            </a:p>
          </p:txBody>
        </p:sp>
      </p:grpSp>
      <p:cxnSp>
        <p:nvCxnSpPr>
          <p:cNvPr id="136" name="肘形连接符 13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600697" y="3673113"/>
            <a:ext cx="583096" cy="676392"/>
            <a:chOff x="1109756" y="3090803"/>
            <a:chExt cx="583096" cy="676392"/>
          </a:xfrm>
          <a:solidFill>
            <a:srgbClr val="669900"/>
          </a:solidFill>
        </p:grpSpPr>
        <p:sp>
          <p:nvSpPr>
            <p:cNvPr id="138" name="六边形 137"/>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39" name="文本框 72"/>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6</a:t>
              </a:r>
              <a:r>
                <a:rPr lang="zh-CN" altLang="en-US" sz="1100" dirty="0">
                  <a:solidFill>
                    <a:schemeClr val="bg1"/>
                  </a:solidFill>
                  <a:cs typeface="+mn-ea"/>
                  <a:sym typeface="+mn-lt"/>
                </a:rPr>
                <a:t>月份</a:t>
              </a:r>
            </a:p>
          </p:txBody>
        </p:sp>
      </p:grpSp>
      <p:grpSp>
        <p:nvGrpSpPr>
          <p:cNvPr id="140" name="组合 139"/>
          <p:cNvGrpSpPr/>
          <p:nvPr/>
        </p:nvGrpSpPr>
        <p:grpSpPr>
          <a:xfrm>
            <a:off x="4183793" y="2482065"/>
            <a:ext cx="1413335" cy="876262"/>
            <a:chOff x="1853741" y="1952625"/>
            <a:chExt cx="1413335" cy="876262"/>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42" name="文本框 75"/>
            <p:cNvSpPr txBox="1"/>
            <p:nvPr/>
          </p:nvSpPr>
          <p:spPr>
            <a:xfrm>
              <a:off x="1853742" y="1997871"/>
              <a:ext cx="1413334" cy="646331"/>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43" name="肘形连接符 142"/>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81089" y="3673113"/>
            <a:ext cx="583096" cy="676392"/>
            <a:chOff x="1109756" y="3090803"/>
            <a:chExt cx="583096" cy="676392"/>
          </a:xfrm>
          <a:solidFill>
            <a:srgbClr val="669900"/>
          </a:solidFill>
        </p:grpSpPr>
        <p:sp>
          <p:nvSpPr>
            <p:cNvPr id="145" name="六边形 144"/>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46" name="文本框 79"/>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8</a:t>
              </a:r>
              <a:r>
                <a:rPr lang="zh-CN" altLang="en-US" sz="1100" dirty="0">
                  <a:solidFill>
                    <a:schemeClr val="bg1"/>
                  </a:solidFill>
                  <a:cs typeface="+mn-ea"/>
                  <a:sym typeface="+mn-lt"/>
                </a:rPr>
                <a:t>月份</a:t>
              </a:r>
            </a:p>
          </p:txBody>
        </p:sp>
      </p:grpSp>
      <p:grpSp>
        <p:nvGrpSpPr>
          <p:cNvPr id="147" name="组合 146"/>
          <p:cNvGrpSpPr/>
          <p:nvPr/>
        </p:nvGrpSpPr>
        <p:grpSpPr>
          <a:xfrm>
            <a:off x="6764185" y="2482065"/>
            <a:ext cx="1413335" cy="876262"/>
            <a:chOff x="1853741" y="1952625"/>
            <a:chExt cx="1413335" cy="876262"/>
          </a:xfrm>
          <a:solidFill>
            <a:schemeClr val="bg1">
              <a:lumMod val="7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49" name="文本框 82"/>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50" name="肘形连接符 149"/>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91463" y="3673113"/>
            <a:ext cx="720080" cy="676392"/>
            <a:chOff x="1039738" y="3090803"/>
            <a:chExt cx="720080" cy="676392"/>
          </a:xfrm>
          <a:solidFill>
            <a:srgbClr val="669900"/>
          </a:solidFill>
        </p:grpSpPr>
        <p:sp>
          <p:nvSpPr>
            <p:cNvPr id="152" name="六边形 151"/>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53" name="文本框 86"/>
            <p:cNvSpPr txBox="1"/>
            <p:nvPr/>
          </p:nvSpPr>
          <p:spPr>
            <a:xfrm>
              <a:off x="1039738" y="3298194"/>
              <a:ext cx="720080" cy="261610"/>
            </a:xfrm>
            <a:prstGeom prst="rect">
              <a:avLst/>
            </a:prstGeom>
            <a:noFill/>
          </p:spPr>
          <p:txBody>
            <a:bodyPr wrap="square" rtlCol="0">
              <a:spAutoFit/>
            </a:bodyPr>
            <a:lstStyle/>
            <a:p>
              <a:pPr algn="ctr"/>
              <a:r>
                <a:rPr lang="en-US" altLang="zh-CN" sz="1100" dirty="0">
                  <a:solidFill>
                    <a:schemeClr val="bg1"/>
                  </a:solidFill>
                  <a:cs typeface="+mn-ea"/>
                  <a:sym typeface="+mn-lt"/>
                </a:rPr>
                <a:t>10</a:t>
              </a:r>
              <a:r>
                <a:rPr lang="zh-CN" altLang="en-US" sz="1100" dirty="0">
                  <a:solidFill>
                    <a:schemeClr val="bg1"/>
                  </a:solidFill>
                  <a:cs typeface="+mn-ea"/>
                  <a:sym typeface="+mn-lt"/>
                </a:rPr>
                <a:t>月份</a:t>
              </a:r>
            </a:p>
          </p:txBody>
        </p:sp>
      </p:grpSp>
      <p:grpSp>
        <p:nvGrpSpPr>
          <p:cNvPr id="154" name="组合 153"/>
          <p:cNvGrpSpPr/>
          <p:nvPr/>
        </p:nvGrpSpPr>
        <p:grpSpPr>
          <a:xfrm>
            <a:off x="9344577" y="2482065"/>
            <a:ext cx="1413335" cy="876262"/>
            <a:chOff x="1853741" y="1952625"/>
            <a:chExt cx="1413335" cy="876262"/>
          </a:xfrm>
          <a:solidFill>
            <a:schemeClr val="bg1">
              <a:lumMod val="7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56" name="文本框 89"/>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57" name="肘形连接符 156"/>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10501" y="3673113"/>
            <a:ext cx="583096" cy="676392"/>
            <a:chOff x="1109756" y="3090803"/>
            <a:chExt cx="583096" cy="676392"/>
          </a:xfrm>
          <a:solidFill>
            <a:srgbClr val="669900"/>
          </a:solidFill>
        </p:grpSpPr>
        <p:sp>
          <p:nvSpPr>
            <p:cNvPr id="159" name="六边形 15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60" name="文本框 93"/>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5</a:t>
              </a:r>
              <a:r>
                <a:rPr lang="zh-CN" altLang="en-US" sz="1100" dirty="0">
                  <a:solidFill>
                    <a:schemeClr val="bg1"/>
                  </a:solidFill>
                  <a:cs typeface="+mn-ea"/>
                  <a:sym typeface="+mn-lt"/>
                </a:rPr>
                <a:t>月份</a:t>
              </a:r>
            </a:p>
          </p:txBody>
        </p:sp>
      </p:grpSp>
      <p:grpSp>
        <p:nvGrpSpPr>
          <p:cNvPr id="161" name="组合 160"/>
          <p:cNvGrpSpPr/>
          <p:nvPr/>
        </p:nvGrpSpPr>
        <p:grpSpPr>
          <a:xfrm>
            <a:off x="2893597" y="4713772"/>
            <a:ext cx="1413335" cy="876262"/>
            <a:chOff x="1853741" y="1952625"/>
            <a:chExt cx="1413335" cy="876262"/>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63" name="文本框 96"/>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64" name="肘形连接符 163"/>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90893" y="3673113"/>
            <a:ext cx="583096" cy="676392"/>
            <a:chOff x="1109756" y="3090803"/>
            <a:chExt cx="583096" cy="676392"/>
          </a:xfrm>
          <a:solidFill>
            <a:srgbClr val="669900"/>
          </a:solidFill>
        </p:grpSpPr>
        <p:sp>
          <p:nvSpPr>
            <p:cNvPr id="166" name="六边形 165"/>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67" name="文本框 101"/>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7</a:t>
              </a:r>
              <a:r>
                <a:rPr lang="zh-CN" altLang="en-US" sz="1100" dirty="0">
                  <a:solidFill>
                    <a:schemeClr val="bg1"/>
                  </a:solidFill>
                  <a:cs typeface="+mn-ea"/>
                  <a:sym typeface="+mn-lt"/>
                </a:rPr>
                <a:t>月份</a:t>
              </a:r>
            </a:p>
          </p:txBody>
        </p:sp>
      </p:grpSp>
      <p:grpSp>
        <p:nvGrpSpPr>
          <p:cNvPr id="168" name="组合 167"/>
          <p:cNvGrpSpPr/>
          <p:nvPr/>
        </p:nvGrpSpPr>
        <p:grpSpPr>
          <a:xfrm>
            <a:off x="5473989" y="4713772"/>
            <a:ext cx="1413335" cy="876262"/>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70" name="文本框 104"/>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71" name="肘形连接符 17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71285" y="3673113"/>
            <a:ext cx="583096" cy="676392"/>
            <a:chOff x="1109756" y="3090803"/>
            <a:chExt cx="583096" cy="676392"/>
          </a:xfrm>
          <a:solidFill>
            <a:srgbClr val="669900"/>
          </a:solidFill>
        </p:grpSpPr>
        <p:sp>
          <p:nvSpPr>
            <p:cNvPr id="173" name="六边形 172"/>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74" name="文本框 108"/>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9</a:t>
              </a:r>
              <a:r>
                <a:rPr lang="zh-CN" altLang="en-US" sz="1100" dirty="0">
                  <a:solidFill>
                    <a:schemeClr val="bg1"/>
                  </a:solidFill>
                  <a:cs typeface="+mn-ea"/>
                  <a:sym typeface="+mn-lt"/>
                </a:rPr>
                <a:t>月份</a:t>
              </a:r>
            </a:p>
          </p:txBody>
        </p:sp>
      </p:grpSp>
      <p:grpSp>
        <p:nvGrpSpPr>
          <p:cNvPr id="175" name="组合 174"/>
          <p:cNvGrpSpPr/>
          <p:nvPr/>
        </p:nvGrpSpPr>
        <p:grpSpPr>
          <a:xfrm>
            <a:off x="8054381" y="4713772"/>
            <a:ext cx="1413335" cy="876262"/>
            <a:chOff x="1853741" y="1952625"/>
            <a:chExt cx="1413335" cy="876262"/>
          </a:xfrm>
          <a:solidFill>
            <a:schemeClr val="bg1">
              <a:lumMod val="7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77" name="文本框 111"/>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grpSp>
        <p:nvGrpSpPr>
          <p:cNvPr id="178" name="组合 177"/>
          <p:cNvGrpSpPr/>
          <p:nvPr/>
        </p:nvGrpSpPr>
        <p:grpSpPr>
          <a:xfrm>
            <a:off x="9987607" y="3673113"/>
            <a:ext cx="682162" cy="676392"/>
            <a:chOff x="1045689" y="3090803"/>
            <a:chExt cx="682162" cy="676392"/>
          </a:xfrm>
          <a:solidFill>
            <a:srgbClr val="669900"/>
          </a:solidFill>
        </p:grpSpPr>
        <p:sp>
          <p:nvSpPr>
            <p:cNvPr id="179" name="六边形 17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80" name="文本框 114"/>
            <p:cNvSpPr txBox="1"/>
            <p:nvPr/>
          </p:nvSpPr>
          <p:spPr>
            <a:xfrm>
              <a:off x="1045689" y="3298194"/>
              <a:ext cx="682162" cy="261610"/>
            </a:xfrm>
            <a:prstGeom prst="rect">
              <a:avLst/>
            </a:prstGeom>
            <a:noFill/>
          </p:spPr>
          <p:txBody>
            <a:bodyPr wrap="square" rtlCol="0">
              <a:spAutoFit/>
            </a:bodyPr>
            <a:lstStyle/>
            <a:p>
              <a:pPr algn="ctr"/>
              <a:r>
                <a:rPr lang="en-US" altLang="zh-CN" sz="1100" dirty="0">
                  <a:solidFill>
                    <a:schemeClr val="bg1"/>
                  </a:solidFill>
                  <a:cs typeface="+mn-ea"/>
                  <a:sym typeface="+mn-lt"/>
                </a:rPr>
                <a:t>11</a:t>
              </a:r>
              <a:r>
                <a:rPr lang="zh-CN" altLang="en-US" sz="1100" dirty="0">
                  <a:solidFill>
                    <a:schemeClr val="bg1"/>
                  </a:solidFill>
                  <a:cs typeface="+mn-ea"/>
                  <a:sym typeface="+mn-lt"/>
                </a:rPr>
                <a:t>月份</a:t>
              </a:r>
            </a:p>
          </p:txBody>
        </p:sp>
      </p:grpSp>
      <p:sp>
        <p:nvSpPr>
          <p:cNvPr id="65" name="矩形 64"/>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p>
        </p:txBody>
      </p:sp>
      <p:sp>
        <p:nvSpPr>
          <p:cNvPr id="6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606382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5837" y="3600103"/>
            <a:ext cx="1926285" cy="3286075"/>
          </a:xfrm>
          <a:prstGeom prst="rect">
            <a:avLst/>
          </a:prstGeom>
          <a:solidFill>
            <a:schemeClr val="accent1"/>
          </a:solidFill>
          <a:ln>
            <a:noFill/>
          </a:ln>
          <a:extLst/>
        </p:spPr>
        <p:txBody>
          <a:bodyPr/>
          <a:lstStyle/>
          <a:p>
            <a:endParaRPr lang="zh-CN" altLang="en-US" sz="2800">
              <a:cs typeface="+mn-ea"/>
              <a:sym typeface="+mn-lt"/>
            </a:endParaRPr>
          </a:p>
        </p:txBody>
      </p:sp>
      <p:sp>
        <p:nvSpPr>
          <p:cNvPr id="66" name="Rectangle 6"/>
          <p:cNvSpPr>
            <a:spLocks noChangeArrowheads="1"/>
          </p:cNvSpPr>
          <p:nvPr/>
        </p:nvSpPr>
        <p:spPr bwMode="auto">
          <a:xfrm>
            <a:off x="3878125" y="4291168"/>
            <a:ext cx="1946997" cy="2595010"/>
          </a:xfrm>
          <a:prstGeom prst="rect">
            <a:avLst/>
          </a:prstGeom>
          <a:solidFill>
            <a:schemeClr val="accent1"/>
          </a:solidFill>
          <a:ln>
            <a:noFill/>
          </a:ln>
          <a:extLst/>
        </p:spPr>
        <p:txBody>
          <a:bodyPr/>
          <a:lstStyle/>
          <a:p>
            <a:endParaRPr lang="zh-CN" altLang="en-US" sz="2800">
              <a:cs typeface="+mn-ea"/>
              <a:sym typeface="+mn-lt"/>
            </a:endParaRPr>
          </a:p>
        </p:txBody>
      </p:sp>
      <p:sp>
        <p:nvSpPr>
          <p:cNvPr id="67" name="Rectangle 7"/>
          <p:cNvSpPr>
            <a:spLocks noChangeArrowheads="1"/>
          </p:cNvSpPr>
          <p:nvPr/>
        </p:nvSpPr>
        <p:spPr bwMode="auto">
          <a:xfrm>
            <a:off x="6041127" y="4998361"/>
            <a:ext cx="1946997" cy="1887817"/>
          </a:xfrm>
          <a:prstGeom prst="rect">
            <a:avLst/>
          </a:prstGeom>
          <a:solidFill>
            <a:schemeClr val="accent2"/>
          </a:solidFill>
          <a:ln>
            <a:noFill/>
          </a:ln>
          <a:extLst/>
        </p:spPr>
        <p:txBody>
          <a:bodyPr/>
          <a:lstStyle/>
          <a:p>
            <a:endParaRPr lang="zh-CN" altLang="en-US" sz="2800">
              <a:cs typeface="+mn-ea"/>
              <a:sym typeface="+mn-lt"/>
            </a:endParaRPr>
          </a:p>
        </p:txBody>
      </p:sp>
      <p:sp>
        <p:nvSpPr>
          <p:cNvPr id="68" name="Rectangle 8"/>
          <p:cNvSpPr>
            <a:spLocks noChangeArrowheads="1"/>
          </p:cNvSpPr>
          <p:nvPr/>
        </p:nvSpPr>
        <p:spPr bwMode="auto">
          <a:xfrm>
            <a:off x="8204126" y="2678535"/>
            <a:ext cx="1946997" cy="4207643"/>
          </a:xfrm>
          <a:prstGeom prst="rect">
            <a:avLst/>
          </a:prstGeom>
          <a:solidFill>
            <a:schemeClr val="accent1"/>
          </a:solidFill>
          <a:ln>
            <a:noFill/>
          </a:ln>
          <a:extLst/>
        </p:spPr>
        <p:txBody>
          <a:bodyPr/>
          <a:lstStyle/>
          <a:p>
            <a:endParaRPr lang="zh-CN" altLang="en-US" sz="2800">
              <a:cs typeface="+mn-ea"/>
              <a:sym typeface="+mn-lt"/>
            </a:endParaRPr>
          </a:p>
        </p:txBody>
      </p:sp>
      <p:sp>
        <p:nvSpPr>
          <p:cNvPr id="69" name="TextBox 682"/>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a:solidFill>
                  <a:schemeClr val="bg1"/>
                </a:solidFill>
                <a:latin typeface="+mn-lt"/>
                <a:ea typeface="+mn-ea"/>
                <a:cs typeface="+mn-ea"/>
                <a:sym typeface="+mn-lt"/>
              </a:rPr>
              <a:t>52%</a:t>
            </a:r>
            <a:endParaRPr lang="zh-CN" altLang="en-US" sz="4000" dirty="0">
              <a:solidFill>
                <a:schemeClr val="bg1"/>
              </a:solidFill>
              <a:latin typeface="+mn-lt"/>
              <a:ea typeface="+mn-ea"/>
              <a:cs typeface="+mn-ea"/>
              <a:sym typeface="+mn-lt"/>
            </a:endParaRPr>
          </a:p>
        </p:txBody>
      </p:sp>
      <p:sp>
        <p:nvSpPr>
          <p:cNvPr id="70" name="TextBox 682"/>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latin typeface="+mn-lt"/>
                <a:ea typeface="+mn-ea"/>
                <a:cs typeface="+mn-ea"/>
                <a:sym typeface="+mn-lt"/>
              </a:rPr>
              <a:t>45%</a:t>
            </a:r>
            <a:endParaRPr lang="zh-CN" altLang="en-US" dirty="0">
              <a:solidFill>
                <a:schemeClr val="bg1"/>
              </a:solidFill>
              <a:latin typeface="+mn-lt"/>
              <a:ea typeface="+mn-ea"/>
              <a:cs typeface="+mn-ea"/>
              <a:sym typeface="+mn-lt"/>
            </a:endParaRPr>
          </a:p>
        </p:txBody>
      </p:sp>
      <p:sp>
        <p:nvSpPr>
          <p:cNvPr id="71" name="TextBox 682"/>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latin typeface="+mn-lt"/>
                <a:ea typeface="+mn-ea"/>
                <a:cs typeface="+mn-ea"/>
                <a:sym typeface="+mn-lt"/>
              </a:rPr>
              <a:t>39%</a:t>
            </a:r>
            <a:endParaRPr lang="zh-CN" altLang="en-US" dirty="0">
              <a:solidFill>
                <a:schemeClr val="bg1"/>
              </a:solidFill>
              <a:latin typeface="+mn-lt"/>
              <a:ea typeface="+mn-ea"/>
              <a:cs typeface="+mn-ea"/>
              <a:sym typeface="+mn-lt"/>
            </a:endParaRPr>
          </a:p>
        </p:txBody>
      </p:sp>
      <p:sp>
        <p:nvSpPr>
          <p:cNvPr id="72" name="TextBox 682"/>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latin typeface="+mn-lt"/>
                <a:ea typeface="+mn-ea"/>
                <a:cs typeface="+mn-ea"/>
                <a:sym typeface="+mn-lt"/>
              </a:rPr>
              <a:t>70%</a:t>
            </a:r>
            <a:endParaRPr lang="zh-CN" altLang="en-US" dirty="0">
              <a:solidFill>
                <a:schemeClr val="bg1"/>
              </a:solidFill>
              <a:latin typeface="+mn-lt"/>
              <a:ea typeface="+mn-ea"/>
              <a:cs typeface="+mn-ea"/>
              <a:sym typeface="+mn-lt"/>
            </a:endParaRPr>
          </a:p>
        </p:txBody>
      </p:sp>
      <p:sp>
        <p:nvSpPr>
          <p:cNvPr id="74" name="Copyright Notice"/>
          <p:cNvSpPr>
            <a:spLocks/>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cs typeface="+mn-ea"/>
                <a:sym typeface="+mn-lt"/>
              </a:rPr>
              <a:t>第一季度</a:t>
            </a:r>
            <a:endParaRPr lang="en-US" sz="2400" cap="small" dirty="0">
              <a:solidFill>
                <a:schemeClr val="tx1">
                  <a:lumMod val="85000"/>
                  <a:lumOff val="15000"/>
                </a:schemeClr>
              </a:solidFill>
              <a:cs typeface="+mn-ea"/>
              <a:sym typeface="+mn-lt"/>
            </a:endParaRPr>
          </a:p>
        </p:txBody>
      </p:sp>
      <p:sp>
        <p:nvSpPr>
          <p:cNvPr id="75" name="Copyright Notice"/>
          <p:cNvSpPr>
            <a:spLocks/>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cs typeface="+mn-ea"/>
                <a:sym typeface="+mn-lt"/>
              </a:rPr>
              <a:t>第二季度</a:t>
            </a:r>
            <a:endParaRPr lang="en-US" sz="2400" cap="small" dirty="0">
              <a:solidFill>
                <a:schemeClr val="tx1">
                  <a:lumMod val="85000"/>
                  <a:lumOff val="15000"/>
                </a:schemeClr>
              </a:solidFill>
              <a:cs typeface="+mn-ea"/>
              <a:sym typeface="+mn-lt"/>
            </a:endParaRPr>
          </a:p>
        </p:txBody>
      </p:sp>
      <p:sp>
        <p:nvSpPr>
          <p:cNvPr id="76" name="Copyright Notice"/>
          <p:cNvSpPr>
            <a:spLocks/>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a:solidFill>
                  <a:schemeClr val="tx1">
                    <a:lumMod val="85000"/>
                    <a:lumOff val="15000"/>
                  </a:schemeClr>
                </a:solidFill>
                <a:cs typeface="+mn-ea"/>
                <a:sym typeface="+mn-lt"/>
              </a:rPr>
              <a:t>第三季度</a:t>
            </a:r>
            <a:endParaRPr lang="en-US" sz="2400" cap="small" dirty="0">
              <a:solidFill>
                <a:schemeClr val="tx1">
                  <a:lumMod val="85000"/>
                  <a:lumOff val="15000"/>
                </a:schemeClr>
              </a:solidFill>
              <a:cs typeface="+mn-ea"/>
              <a:sym typeface="+mn-lt"/>
            </a:endParaRPr>
          </a:p>
        </p:txBody>
      </p:sp>
      <p:sp>
        <p:nvSpPr>
          <p:cNvPr id="77" name="Copyright Notice"/>
          <p:cNvSpPr>
            <a:spLocks/>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cs typeface="+mn-ea"/>
                <a:sym typeface="+mn-lt"/>
              </a:rPr>
              <a:t>第四季度</a:t>
            </a:r>
            <a:endParaRPr lang="en-US" sz="2400" cap="small" dirty="0">
              <a:solidFill>
                <a:schemeClr val="tx1">
                  <a:lumMod val="85000"/>
                  <a:lumOff val="15000"/>
                </a:schemeClr>
              </a:solidFill>
              <a:cs typeface="+mn-ea"/>
              <a:sym typeface="+mn-lt"/>
            </a:endParaRPr>
          </a:p>
        </p:txBody>
      </p:sp>
      <p:sp>
        <p:nvSpPr>
          <p:cNvPr id="16" name="矩形 15"/>
          <p:cNvSpPr/>
          <p:nvPr/>
        </p:nvSpPr>
        <p:spPr>
          <a:xfrm>
            <a:off x="1634679" y="1160959"/>
            <a:ext cx="4220286" cy="1692771"/>
          </a:xfrm>
          <a:prstGeom prst="rect">
            <a:avLst/>
          </a:prstGeom>
        </p:spPr>
        <p:txBody>
          <a:bodyPr wrap="square">
            <a:spAutoFit/>
          </a:bodyPr>
          <a:lstStyle/>
          <a:p>
            <a:pPr>
              <a:lnSpc>
                <a:spcPct val="200000"/>
              </a:lnSpc>
            </a:pPr>
            <a:r>
              <a:rPr lang="zh-CN" altLang="en-US" sz="2000" b="1" dirty="0">
                <a:solidFill>
                  <a:schemeClr val="accent1"/>
                </a:solidFill>
                <a:cs typeface="+mn-ea"/>
                <a:sym typeface="+mn-lt"/>
              </a:rPr>
              <a:t>点击添加小标题</a:t>
            </a:r>
            <a:endParaRPr lang="en-US" altLang="zh-CN" sz="2000" b="1" dirty="0">
              <a:solidFill>
                <a:schemeClr val="accent1"/>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18" name="矩形 17"/>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75214644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7008"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10</a:t>
            </a:r>
            <a:endParaRPr lang="zh-CN" altLang="en-US" sz="1600">
              <a:solidFill>
                <a:schemeClr val="tx1">
                  <a:lumMod val="85000"/>
                  <a:lumOff val="15000"/>
                </a:schemeClr>
              </a:solidFill>
              <a:cs typeface="+mn-ea"/>
              <a:sym typeface="+mn-lt"/>
            </a:endParaRPr>
          </a:p>
        </p:txBody>
      </p:sp>
      <p:sp>
        <p:nvSpPr>
          <p:cNvPr id="46" name="TextBox 45"/>
          <p:cNvSpPr txBox="1"/>
          <p:nvPr/>
        </p:nvSpPr>
        <p:spPr>
          <a:xfrm>
            <a:off x="5034572"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20</a:t>
            </a:r>
            <a:endParaRPr lang="zh-CN" altLang="en-US" sz="1600">
              <a:solidFill>
                <a:schemeClr val="tx1">
                  <a:lumMod val="85000"/>
                  <a:lumOff val="15000"/>
                </a:schemeClr>
              </a:solidFill>
              <a:cs typeface="+mn-ea"/>
              <a:sym typeface="+mn-lt"/>
            </a:endParaRPr>
          </a:p>
        </p:txBody>
      </p:sp>
      <p:sp>
        <p:nvSpPr>
          <p:cNvPr id="47" name="TextBox 46"/>
          <p:cNvSpPr txBox="1"/>
          <p:nvPr/>
        </p:nvSpPr>
        <p:spPr>
          <a:xfrm>
            <a:off x="4554519"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30</a:t>
            </a:r>
            <a:endParaRPr lang="zh-CN" altLang="en-US" sz="1600">
              <a:solidFill>
                <a:schemeClr val="tx1">
                  <a:lumMod val="85000"/>
                  <a:lumOff val="15000"/>
                </a:schemeClr>
              </a:solidFill>
              <a:cs typeface="+mn-ea"/>
              <a:sym typeface="+mn-lt"/>
            </a:endParaRPr>
          </a:p>
        </p:txBody>
      </p:sp>
      <p:sp>
        <p:nvSpPr>
          <p:cNvPr id="48" name="TextBox 47"/>
          <p:cNvSpPr txBox="1"/>
          <p:nvPr/>
        </p:nvSpPr>
        <p:spPr>
          <a:xfrm>
            <a:off x="4074466"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40</a:t>
            </a:r>
            <a:endParaRPr lang="zh-CN" altLang="en-US" sz="1600">
              <a:solidFill>
                <a:schemeClr val="tx1">
                  <a:lumMod val="85000"/>
                  <a:lumOff val="15000"/>
                </a:schemeClr>
              </a:solidFill>
              <a:cs typeface="+mn-ea"/>
              <a:sym typeface="+mn-lt"/>
            </a:endParaRPr>
          </a:p>
        </p:txBody>
      </p:sp>
      <p:sp>
        <p:nvSpPr>
          <p:cNvPr id="49" name="TextBox 48"/>
          <p:cNvSpPr txBox="1"/>
          <p:nvPr/>
        </p:nvSpPr>
        <p:spPr>
          <a:xfrm>
            <a:off x="3594413"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50</a:t>
            </a:r>
            <a:endParaRPr lang="zh-CN" altLang="en-US" sz="1600">
              <a:solidFill>
                <a:schemeClr val="tx1">
                  <a:lumMod val="85000"/>
                  <a:lumOff val="15000"/>
                </a:schemeClr>
              </a:solidFill>
              <a:cs typeface="+mn-ea"/>
              <a:sym typeface="+mn-lt"/>
            </a:endParaRPr>
          </a:p>
        </p:txBody>
      </p:sp>
      <p:sp>
        <p:nvSpPr>
          <p:cNvPr id="50" name="TextBox 49"/>
          <p:cNvSpPr txBox="1"/>
          <p:nvPr/>
        </p:nvSpPr>
        <p:spPr>
          <a:xfrm>
            <a:off x="3114360"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60</a:t>
            </a:r>
            <a:endParaRPr lang="zh-CN" altLang="en-US" sz="1600">
              <a:solidFill>
                <a:schemeClr val="tx1">
                  <a:lumMod val="85000"/>
                  <a:lumOff val="15000"/>
                </a:schemeClr>
              </a:solidFill>
              <a:cs typeface="+mn-ea"/>
              <a:sym typeface="+mn-lt"/>
            </a:endParaRPr>
          </a:p>
        </p:txBody>
      </p:sp>
      <p:sp>
        <p:nvSpPr>
          <p:cNvPr id="51" name="TextBox 50"/>
          <p:cNvSpPr txBox="1"/>
          <p:nvPr/>
        </p:nvSpPr>
        <p:spPr>
          <a:xfrm>
            <a:off x="2634307"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70</a:t>
            </a:r>
            <a:endParaRPr lang="zh-CN" altLang="en-US" sz="1600">
              <a:solidFill>
                <a:schemeClr val="tx1">
                  <a:lumMod val="85000"/>
                  <a:lumOff val="15000"/>
                </a:schemeClr>
              </a:solidFill>
              <a:cs typeface="+mn-ea"/>
              <a:sym typeface="+mn-lt"/>
            </a:endParaRPr>
          </a:p>
        </p:txBody>
      </p:sp>
      <p:sp>
        <p:nvSpPr>
          <p:cNvPr id="52" name="TextBox 51"/>
          <p:cNvSpPr txBox="1"/>
          <p:nvPr/>
        </p:nvSpPr>
        <p:spPr>
          <a:xfrm>
            <a:off x="2154254"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80</a:t>
            </a:r>
            <a:endParaRPr lang="zh-CN" altLang="en-US" sz="1600">
              <a:solidFill>
                <a:schemeClr val="tx1">
                  <a:lumMod val="85000"/>
                  <a:lumOff val="15000"/>
                </a:schemeClr>
              </a:solidFill>
              <a:cs typeface="+mn-ea"/>
              <a:sym typeface="+mn-lt"/>
            </a:endParaRPr>
          </a:p>
        </p:txBody>
      </p:sp>
      <p:sp>
        <p:nvSpPr>
          <p:cNvPr id="53" name="TextBox 52"/>
          <p:cNvSpPr txBox="1"/>
          <p:nvPr/>
        </p:nvSpPr>
        <p:spPr>
          <a:xfrm>
            <a:off x="1674201"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90</a:t>
            </a:r>
            <a:endParaRPr lang="zh-CN" altLang="en-US" sz="1600">
              <a:solidFill>
                <a:schemeClr val="tx1">
                  <a:lumMod val="85000"/>
                  <a:lumOff val="15000"/>
                </a:schemeClr>
              </a:solidFill>
              <a:cs typeface="+mn-ea"/>
              <a:sym typeface="+mn-lt"/>
            </a:endParaRPr>
          </a:p>
        </p:txBody>
      </p:sp>
      <p:sp>
        <p:nvSpPr>
          <p:cNvPr id="54" name="TextBox 53"/>
          <p:cNvSpPr txBox="1"/>
          <p:nvPr/>
        </p:nvSpPr>
        <p:spPr>
          <a:xfrm>
            <a:off x="1149264" y="1867104"/>
            <a:ext cx="545342" cy="338554"/>
          </a:xfrm>
          <a:prstGeom prst="rect">
            <a:avLst/>
          </a:prstGeom>
          <a:noFill/>
        </p:spPr>
        <p:txBody>
          <a:bodyPr wrap="none" rtlCol="0">
            <a:spAutoFit/>
          </a:bodyPr>
          <a:lstStyle/>
          <a:p>
            <a:r>
              <a:rPr lang="en-US" altLang="zh-CN" sz="1600" dirty="0">
                <a:solidFill>
                  <a:schemeClr val="tx1">
                    <a:lumMod val="85000"/>
                    <a:lumOff val="15000"/>
                  </a:schemeClr>
                </a:solidFill>
                <a:cs typeface="+mn-ea"/>
                <a:sym typeface="+mn-lt"/>
              </a:rPr>
              <a:t>100</a:t>
            </a:r>
            <a:endParaRPr lang="zh-CN" altLang="en-US" sz="1600" dirty="0">
              <a:solidFill>
                <a:schemeClr val="tx1">
                  <a:lumMod val="85000"/>
                  <a:lumOff val="15000"/>
                </a:schemeClr>
              </a:solidFill>
              <a:cs typeface="+mn-ea"/>
              <a:sym typeface="+mn-lt"/>
            </a:endParaRPr>
          </a:p>
        </p:txBody>
      </p:sp>
      <p:sp>
        <p:nvSpPr>
          <p:cNvPr id="55" name="TextBox 54"/>
          <p:cNvSpPr txBox="1"/>
          <p:nvPr/>
        </p:nvSpPr>
        <p:spPr>
          <a:xfrm>
            <a:off x="6072118"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10</a:t>
            </a:r>
            <a:endParaRPr lang="zh-CN" altLang="en-US" sz="1600">
              <a:solidFill>
                <a:schemeClr val="tx1">
                  <a:lumMod val="85000"/>
                  <a:lumOff val="15000"/>
                </a:schemeClr>
              </a:solidFill>
              <a:cs typeface="+mn-ea"/>
              <a:sym typeface="+mn-lt"/>
            </a:endParaRPr>
          </a:p>
        </p:txBody>
      </p:sp>
      <p:sp>
        <p:nvSpPr>
          <p:cNvPr id="56" name="TextBox 55"/>
          <p:cNvSpPr txBox="1"/>
          <p:nvPr/>
        </p:nvSpPr>
        <p:spPr>
          <a:xfrm>
            <a:off x="6550043"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20</a:t>
            </a:r>
            <a:endParaRPr lang="zh-CN" altLang="en-US" sz="1600">
              <a:solidFill>
                <a:schemeClr val="tx1">
                  <a:lumMod val="85000"/>
                  <a:lumOff val="15000"/>
                </a:schemeClr>
              </a:solidFill>
              <a:cs typeface="+mn-ea"/>
              <a:sym typeface="+mn-lt"/>
            </a:endParaRPr>
          </a:p>
        </p:txBody>
      </p:sp>
      <p:sp>
        <p:nvSpPr>
          <p:cNvPr id="57" name="TextBox 56"/>
          <p:cNvSpPr txBox="1"/>
          <p:nvPr/>
        </p:nvSpPr>
        <p:spPr>
          <a:xfrm>
            <a:off x="7030096"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30</a:t>
            </a:r>
            <a:endParaRPr lang="zh-CN" altLang="en-US" sz="1600">
              <a:solidFill>
                <a:schemeClr val="tx1">
                  <a:lumMod val="85000"/>
                  <a:lumOff val="15000"/>
                </a:schemeClr>
              </a:solidFill>
              <a:cs typeface="+mn-ea"/>
              <a:sym typeface="+mn-lt"/>
            </a:endParaRPr>
          </a:p>
        </p:txBody>
      </p:sp>
      <p:sp>
        <p:nvSpPr>
          <p:cNvPr id="58" name="TextBox 57"/>
          <p:cNvSpPr txBox="1"/>
          <p:nvPr/>
        </p:nvSpPr>
        <p:spPr>
          <a:xfrm>
            <a:off x="7510149"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40</a:t>
            </a:r>
            <a:endParaRPr lang="zh-CN" altLang="en-US" sz="1600">
              <a:solidFill>
                <a:schemeClr val="tx1">
                  <a:lumMod val="85000"/>
                  <a:lumOff val="15000"/>
                </a:schemeClr>
              </a:solidFill>
              <a:cs typeface="+mn-ea"/>
              <a:sym typeface="+mn-lt"/>
            </a:endParaRPr>
          </a:p>
        </p:txBody>
      </p:sp>
      <p:sp>
        <p:nvSpPr>
          <p:cNvPr id="59" name="TextBox 58"/>
          <p:cNvSpPr txBox="1"/>
          <p:nvPr/>
        </p:nvSpPr>
        <p:spPr>
          <a:xfrm>
            <a:off x="7990202"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50</a:t>
            </a:r>
            <a:endParaRPr lang="zh-CN" altLang="en-US" sz="1600">
              <a:solidFill>
                <a:schemeClr val="tx1">
                  <a:lumMod val="85000"/>
                  <a:lumOff val="15000"/>
                </a:schemeClr>
              </a:solidFill>
              <a:cs typeface="+mn-ea"/>
              <a:sym typeface="+mn-lt"/>
            </a:endParaRPr>
          </a:p>
        </p:txBody>
      </p:sp>
      <p:sp>
        <p:nvSpPr>
          <p:cNvPr id="60" name="TextBox 59"/>
          <p:cNvSpPr txBox="1"/>
          <p:nvPr/>
        </p:nvSpPr>
        <p:spPr>
          <a:xfrm>
            <a:off x="8470255"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60</a:t>
            </a:r>
            <a:endParaRPr lang="zh-CN" altLang="en-US" sz="1600">
              <a:solidFill>
                <a:schemeClr val="tx1">
                  <a:lumMod val="85000"/>
                  <a:lumOff val="15000"/>
                </a:schemeClr>
              </a:solidFill>
              <a:cs typeface="+mn-ea"/>
              <a:sym typeface="+mn-lt"/>
            </a:endParaRPr>
          </a:p>
        </p:txBody>
      </p:sp>
      <p:sp>
        <p:nvSpPr>
          <p:cNvPr id="61" name="TextBox 60"/>
          <p:cNvSpPr txBox="1"/>
          <p:nvPr/>
        </p:nvSpPr>
        <p:spPr>
          <a:xfrm>
            <a:off x="8950308"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70</a:t>
            </a:r>
            <a:endParaRPr lang="zh-CN" altLang="en-US" sz="1600">
              <a:solidFill>
                <a:schemeClr val="tx1">
                  <a:lumMod val="85000"/>
                  <a:lumOff val="15000"/>
                </a:schemeClr>
              </a:solidFill>
              <a:cs typeface="+mn-ea"/>
              <a:sym typeface="+mn-lt"/>
            </a:endParaRPr>
          </a:p>
        </p:txBody>
      </p:sp>
      <p:sp>
        <p:nvSpPr>
          <p:cNvPr id="62" name="TextBox 61"/>
          <p:cNvSpPr txBox="1"/>
          <p:nvPr/>
        </p:nvSpPr>
        <p:spPr>
          <a:xfrm>
            <a:off x="9430361"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80</a:t>
            </a:r>
            <a:endParaRPr lang="zh-CN" altLang="en-US" sz="1600">
              <a:solidFill>
                <a:schemeClr val="tx1">
                  <a:lumMod val="85000"/>
                  <a:lumOff val="15000"/>
                </a:schemeClr>
              </a:solidFill>
              <a:cs typeface="+mn-ea"/>
              <a:sym typeface="+mn-lt"/>
            </a:endParaRPr>
          </a:p>
        </p:txBody>
      </p:sp>
      <p:sp>
        <p:nvSpPr>
          <p:cNvPr id="63" name="TextBox 62"/>
          <p:cNvSpPr txBox="1"/>
          <p:nvPr/>
        </p:nvSpPr>
        <p:spPr>
          <a:xfrm>
            <a:off x="9910414"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90</a:t>
            </a:r>
            <a:endParaRPr lang="zh-CN" altLang="en-US" sz="1600">
              <a:solidFill>
                <a:schemeClr val="tx1">
                  <a:lumMod val="85000"/>
                  <a:lumOff val="15000"/>
                </a:schemeClr>
              </a:solidFill>
              <a:cs typeface="+mn-ea"/>
              <a:sym typeface="+mn-lt"/>
            </a:endParaRPr>
          </a:p>
        </p:txBody>
      </p:sp>
      <p:sp>
        <p:nvSpPr>
          <p:cNvPr id="64" name="TextBox 63"/>
          <p:cNvSpPr txBox="1"/>
          <p:nvPr/>
        </p:nvSpPr>
        <p:spPr>
          <a:xfrm>
            <a:off x="10345586" y="1867104"/>
            <a:ext cx="54534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100</a:t>
            </a:r>
            <a:endParaRPr lang="zh-CN" altLang="en-US" sz="1600">
              <a:solidFill>
                <a:schemeClr val="tx1">
                  <a:lumMod val="85000"/>
                  <a:lumOff val="15000"/>
                </a:schemeClr>
              </a:solidFill>
              <a:cs typeface="+mn-ea"/>
              <a:sym typeface="+mn-lt"/>
            </a:endParaRPr>
          </a:p>
        </p:txBody>
      </p:sp>
      <p:sp>
        <p:nvSpPr>
          <p:cNvPr id="65" name="五边形 64"/>
          <p:cNvSpPr/>
          <p:nvPr/>
        </p:nvSpPr>
        <p:spPr>
          <a:xfrm flipH="1">
            <a:off x="2518455" y="2707699"/>
            <a:ext cx="3178273"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五边形 65"/>
          <p:cNvSpPr/>
          <p:nvPr/>
        </p:nvSpPr>
        <p:spPr>
          <a:xfrm flipH="1">
            <a:off x="3742095" y="3259760"/>
            <a:ext cx="1954633"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五边形 66"/>
          <p:cNvSpPr/>
          <p:nvPr/>
        </p:nvSpPr>
        <p:spPr>
          <a:xfrm flipH="1">
            <a:off x="2998509" y="3811821"/>
            <a:ext cx="2698220"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五边形 67"/>
          <p:cNvSpPr/>
          <p:nvPr/>
        </p:nvSpPr>
        <p:spPr>
          <a:xfrm flipH="1">
            <a:off x="1407302" y="4363882"/>
            <a:ext cx="4289427"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五边形 68"/>
          <p:cNvSpPr/>
          <p:nvPr/>
        </p:nvSpPr>
        <p:spPr>
          <a:xfrm flipH="1">
            <a:off x="2154254" y="4915943"/>
            <a:ext cx="3542475"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五边形 69"/>
          <p:cNvSpPr/>
          <p:nvPr/>
        </p:nvSpPr>
        <p:spPr>
          <a:xfrm flipH="1">
            <a:off x="3296461" y="5468004"/>
            <a:ext cx="2400268"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五边形 70"/>
          <p:cNvSpPr/>
          <p:nvPr/>
        </p:nvSpPr>
        <p:spPr>
          <a:xfrm flipH="1">
            <a:off x="4256567" y="6020538"/>
            <a:ext cx="1440162"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TextBox 71"/>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3" name="TextBox 72"/>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4" name="TextBox 73"/>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5" name="TextBox 74"/>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6" name="TextBox 75"/>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7" name="TextBox 76"/>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8" name="TextBox 77"/>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9" name="五边形 78"/>
          <p:cNvSpPr/>
          <p:nvPr/>
        </p:nvSpPr>
        <p:spPr>
          <a:xfrm>
            <a:off x="6252091" y="2707699"/>
            <a:ext cx="1622260"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五边形 79"/>
          <p:cNvSpPr/>
          <p:nvPr/>
        </p:nvSpPr>
        <p:spPr>
          <a:xfrm>
            <a:off x="6252091" y="3259760"/>
            <a:ext cx="3062419"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五边形 80"/>
          <p:cNvSpPr/>
          <p:nvPr/>
        </p:nvSpPr>
        <p:spPr>
          <a:xfrm>
            <a:off x="6252091" y="3811821"/>
            <a:ext cx="1920212"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五边形 81"/>
          <p:cNvSpPr/>
          <p:nvPr/>
        </p:nvSpPr>
        <p:spPr>
          <a:xfrm>
            <a:off x="6252090" y="4363882"/>
            <a:ext cx="4093495"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五边形 82"/>
          <p:cNvSpPr/>
          <p:nvPr/>
        </p:nvSpPr>
        <p:spPr>
          <a:xfrm>
            <a:off x="6252091" y="4915943"/>
            <a:ext cx="3360371"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五边形 83"/>
          <p:cNvSpPr/>
          <p:nvPr/>
        </p:nvSpPr>
        <p:spPr>
          <a:xfrm>
            <a:off x="6252091" y="5468004"/>
            <a:ext cx="3658323"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五边形 84"/>
          <p:cNvSpPr/>
          <p:nvPr/>
        </p:nvSpPr>
        <p:spPr>
          <a:xfrm>
            <a:off x="6252091" y="6020538"/>
            <a:ext cx="2880318"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TextBox 85"/>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87" name="TextBox 86"/>
          <p:cNvSpPr txBox="1"/>
          <p:nvPr/>
        </p:nvSpPr>
        <p:spPr>
          <a:xfrm>
            <a:off x="9391111" y="3268496"/>
            <a:ext cx="543739" cy="307777"/>
          </a:xfrm>
          <a:prstGeom prst="rect">
            <a:avLst/>
          </a:prstGeom>
          <a:noFill/>
        </p:spPr>
        <p:txBody>
          <a:bodyPr wrap="none" rtlCol="0">
            <a:spAutoFit/>
          </a:bodyPr>
          <a:lstStyle/>
          <a:p>
            <a:r>
              <a:rPr lang="zh-CN" altLang="en-US" sz="1400">
                <a:solidFill>
                  <a:schemeClr val="tx1">
                    <a:lumMod val="85000"/>
                    <a:lumOff val="15000"/>
                  </a:schemeClr>
                </a:solidFill>
                <a:cs typeface="+mn-ea"/>
                <a:sym typeface="+mn-lt"/>
              </a:rPr>
              <a:t>文字</a:t>
            </a:r>
          </a:p>
        </p:txBody>
      </p:sp>
      <p:sp>
        <p:nvSpPr>
          <p:cNvPr id="88" name="TextBox 87"/>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89" name="TextBox 88"/>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90" name="TextBox 89"/>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91" name="TextBox 90"/>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92" name="TextBox 91"/>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93" name="TextBox 92"/>
          <p:cNvSpPr txBox="1"/>
          <p:nvPr/>
        </p:nvSpPr>
        <p:spPr>
          <a:xfrm>
            <a:off x="5791507" y="2669644"/>
            <a:ext cx="365806"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A</a:t>
            </a:r>
            <a:endParaRPr lang="zh-CN" altLang="en-US" sz="2000">
              <a:solidFill>
                <a:schemeClr val="tx1">
                  <a:lumMod val="85000"/>
                  <a:lumOff val="15000"/>
                </a:schemeClr>
              </a:solidFill>
              <a:cs typeface="+mn-ea"/>
              <a:sym typeface="+mn-lt"/>
            </a:endParaRPr>
          </a:p>
        </p:txBody>
      </p:sp>
      <p:sp>
        <p:nvSpPr>
          <p:cNvPr id="94" name="TextBox 93"/>
          <p:cNvSpPr txBox="1"/>
          <p:nvPr/>
        </p:nvSpPr>
        <p:spPr>
          <a:xfrm>
            <a:off x="5791507" y="3221705"/>
            <a:ext cx="356188"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B</a:t>
            </a:r>
            <a:endParaRPr lang="zh-CN" altLang="en-US" sz="2000">
              <a:solidFill>
                <a:schemeClr val="tx1">
                  <a:lumMod val="85000"/>
                  <a:lumOff val="15000"/>
                </a:schemeClr>
              </a:solidFill>
              <a:cs typeface="+mn-ea"/>
              <a:sym typeface="+mn-lt"/>
            </a:endParaRPr>
          </a:p>
        </p:txBody>
      </p:sp>
      <p:sp>
        <p:nvSpPr>
          <p:cNvPr id="95" name="TextBox 94"/>
          <p:cNvSpPr txBox="1"/>
          <p:nvPr/>
        </p:nvSpPr>
        <p:spPr>
          <a:xfrm>
            <a:off x="5791507" y="3773766"/>
            <a:ext cx="370614"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C</a:t>
            </a:r>
            <a:endParaRPr lang="zh-CN" altLang="en-US" sz="2000">
              <a:solidFill>
                <a:schemeClr val="tx1">
                  <a:lumMod val="85000"/>
                  <a:lumOff val="15000"/>
                </a:schemeClr>
              </a:solidFill>
              <a:cs typeface="+mn-ea"/>
              <a:sym typeface="+mn-lt"/>
            </a:endParaRPr>
          </a:p>
        </p:txBody>
      </p:sp>
      <p:sp>
        <p:nvSpPr>
          <p:cNvPr id="96" name="TextBox 95"/>
          <p:cNvSpPr txBox="1"/>
          <p:nvPr/>
        </p:nvSpPr>
        <p:spPr>
          <a:xfrm>
            <a:off x="5791507" y="4325827"/>
            <a:ext cx="380232"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D</a:t>
            </a:r>
            <a:endParaRPr lang="zh-CN" altLang="en-US" sz="2000">
              <a:solidFill>
                <a:schemeClr val="tx1">
                  <a:lumMod val="85000"/>
                  <a:lumOff val="15000"/>
                </a:schemeClr>
              </a:solidFill>
              <a:cs typeface="+mn-ea"/>
              <a:sym typeface="+mn-lt"/>
            </a:endParaRPr>
          </a:p>
        </p:txBody>
      </p:sp>
      <p:sp>
        <p:nvSpPr>
          <p:cNvPr id="97" name="TextBox 96"/>
          <p:cNvSpPr txBox="1"/>
          <p:nvPr/>
        </p:nvSpPr>
        <p:spPr>
          <a:xfrm>
            <a:off x="5791507" y="4877888"/>
            <a:ext cx="356188"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E</a:t>
            </a:r>
            <a:endParaRPr lang="zh-CN" altLang="en-US" sz="2000">
              <a:solidFill>
                <a:schemeClr val="tx1">
                  <a:lumMod val="85000"/>
                  <a:lumOff val="15000"/>
                </a:schemeClr>
              </a:solidFill>
              <a:cs typeface="+mn-ea"/>
              <a:sym typeface="+mn-lt"/>
            </a:endParaRPr>
          </a:p>
        </p:txBody>
      </p:sp>
      <p:sp>
        <p:nvSpPr>
          <p:cNvPr id="98" name="TextBox 97"/>
          <p:cNvSpPr txBox="1"/>
          <p:nvPr/>
        </p:nvSpPr>
        <p:spPr>
          <a:xfrm>
            <a:off x="5791507" y="5429949"/>
            <a:ext cx="341760"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F</a:t>
            </a:r>
            <a:endParaRPr lang="zh-CN" altLang="en-US" sz="2000">
              <a:solidFill>
                <a:schemeClr val="tx1">
                  <a:lumMod val="85000"/>
                  <a:lumOff val="15000"/>
                </a:schemeClr>
              </a:solidFill>
              <a:cs typeface="+mn-ea"/>
              <a:sym typeface="+mn-lt"/>
            </a:endParaRPr>
          </a:p>
        </p:txBody>
      </p:sp>
      <p:sp>
        <p:nvSpPr>
          <p:cNvPr id="99" name="TextBox 98"/>
          <p:cNvSpPr txBox="1"/>
          <p:nvPr/>
        </p:nvSpPr>
        <p:spPr>
          <a:xfrm>
            <a:off x="5791507" y="5982012"/>
            <a:ext cx="383438"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G</a:t>
            </a:r>
            <a:endParaRPr lang="zh-CN" altLang="en-US" sz="2000">
              <a:solidFill>
                <a:schemeClr val="tx1">
                  <a:lumMod val="85000"/>
                  <a:lumOff val="15000"/>
                </a:schemeClr>
              </a:solidFill>
              <a:cs typeface="+mn-ea"/>
              <a:sym typeface="+mn-lt"/>
            </a:endParaRPr>
          </a:p>
        </p:txBody>
      </p:sp>
      <p:sp>
        <p:nvSpPr>
          <p:cNvPr id="100" name="矩形 99"/>
          <p:cNvSpPr/>
          <p:nvPr/>
        </p:nvSpPr>
        <p:spPr>
          <a:xfrm>
            <a:off x="4154959" y="1053530"/>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p>
        </p:txBody>
      </p:sp>
      <p:sp>
        <p:nvSpPr>
          <p:cNvPr id="10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366945182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1300932" y="548004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4" name="椭圆 13"/>
          <p:cNvSpPr/>
          <p:nvPr/>
        </p:nvSpPr>
        <p:spPr bwMode="auto">
          <a:xfrm rot="285728">
            <a:off x="2099162" y="475403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5" name="椭圆 14"/>
          <p:cNvSpPr/>
          <p:nvPr/>
        </p:nvSpPr>
        <p:spPr bwMode="auto">
          <a:xfrm rot="20925770">
            <a:off x="3155569" y="4072680"/>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5" name="椭圆 24"/>
          <p:cNvSpPr/>
          <p:nvPr/>
        </p:nvSpPr>
        <p:spPr bwMode="auto">
          <a:xfrm rot="21146216">
            <a:off x="3957140" y="4849587"/>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6" name="椭圆 25"/>
          <p:cNvSpPr/>
          <p:nvPr/>
        </p:nvSpPr>
        <p:spPr bwMode="auto">
          <a:xfrm rot="372077">
            <a:off x="5872420" y="4355137"/>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7" name="椭圆 26"/>
          <p:cNvSpPr/>
          <p:nvPr/>
        </p:nvSpPr>
        <p:spPr bwMode="auto">
          <a:xfrm rot="444650">
            <a:off x="6792701" y="3778324"/>
            <a:ext cx="287338"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8" name="椭圆 27"/>
          <p:cNvSpPr/>
          <p:nvPr/>
        </p:nvSpPr>
        <p:spPr bwMode="auto">
          <a:xfrm rot="411978">
            <a:off x="7495891" y="3065558"/>
            <a:ext cx="288926" cy="2936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9" name="椭圆 28"/>
          <p:cNvSpPr/>
          <p:nvPr/>
        </p:nvSpPr>
        <p:spPr bwMode="auto">
          <a:xfrm rot="434902">
            <a:off x="8982081" y="2146979"/>
            <a:ext cx="288926"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0" name="椭圆 29"/>
          <p:cNvSpPr/>
          <p:nvPr/>
        </p:nvSpPr>
        <p:spPr bwMode="auto">
          <a:xfrm rot="1654378">
            <a:off x="10113039" y="1552762"/>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1" name="文本框 30"/>
          <p:cNvSpPr txBox="1">
            <a:spLocks noChangeArrowheads="1"/>
          </p:cNvSpPr>
          <p:nvPr/>
        </p:nvSpPr>
        <p:spPr bwMode="auto">
          <a:xfrm>
            <a:off x="109658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3</a:t>
            </a:r>
            <a:r>
              <a:rPr lang="zh-CN" altLang="en-US" sz="1800" dirty="0">
                <a:solidFill>
                  <a:schemeClr val="tx1">
                    <a:lumMod val="85000"/>
                    <a:lumOff val="15000"/>
                  </a:schemeClr>
                </a:solidFill>
                <a:cs typeface="+mn-ea"/>
                <a:sym typeface="+mn-lt"/>
              </a:rPr>
              <a:t>月份</a:t>
            </a:r>
          </a:p>
        </p:txBody>
      </p:sp>
      <p:sp>
        <p:nvSpPr>
          <p:cNvPr id="32" name="文本框 31"/>
          <p:cNvSpPr txBox="1">
            <a:spLocks noChangeArrowheads="1"/>
          </p:cNvSpPr>
          <p:nvPr/>
        </p:nvSpPr>
        <p:spPr bwMode="auto">
          <a:xfrm>
            <a:off x="1914373"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4</a:t>
            </a:r>
            <a:r>
              <a:rPr lang="zh-CN" altLang="en-US" sz="1800" dirty="0">
                <a:solidFill>
                  <a:schemeClr val="tx1">
                    <a:lumMod val="85000"/>
                    <a:lumOff val="15000"/>
                  </a:schemeClr>
                </a:solidFill>
                <a:cs typeface="+mn-ea"/>
                <a:sym typeface="+mn-lt"/>
              </a:rPr>
              <a:t>月份</a:t>
            </a:r>
          </a:p>
        </p:txBody>
      </p:sp>
      <p:sp>
        <p:nvSpPr>
          <p:cNvPr id="33" name="文本框 32"/>
          <p:cNvSpPr txBox="1">
            <a:spLocks noChangeArrowheads="1"/>
          </p:cNvSpPr>
          <p:nvPr/>
        </p:nvSpPr>
        <p:spPr bwMode="auto">
          <a:xfrm>
            <a:off x="294443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5</a:t>
            </a:r>
            <a:r>
              <a:rPr lang="zh-CN" altLang="en-US" sz="1800" dirty="0">
                <a:solidFill>
                  <a:schemeClr val="tx1">
                    <a:lumMod val="85000"/>
                    <a:lumOff val="15000"/>
                  </a:schemeClr>
                </a:solidFill>
                <a:cs typeface="+mn-ea"/>
                <a:sym typeface="+mn-lt"/>
              </a:rPr>
              <a:t>月份</a:t>
            </a:r>
          </a:p>
        </p:txBody>
      </p:sp>
      <p:sp>
        <p:nvSpPr>
          <p:cNvPr id="34" name="文本框 33"/>
          <p:cNvSpPr txBox="1">
            <a:spLocks noChangeArrowheads="1"/>
          </p:cNvSpPr>
          <p:nvPr/>
        </p:nvSpPr>
        <p:spPr bwMode="auto">
          <a:xfrm>
            <a:off x="3714369"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6</a:t>
            </a:r>
            <a:r>
              <a:rPr lang="zh-CN" altLang="en-US" sz="1800" dirty="0">
                <a:solidFill>
                  <a:schemeClr val="tx1">
                    <a:lumMod val="85000"/>
                    <a:lumOff val="15000"/>
                  </a:schemeClr>
                </a:solidFill>
                <a:cs typeface="+mn-ea"/>
                <a:sym typeface="+mn-lt"/>
              </a:rPr>
              <a:t>月份</a:t>
            </a:r>
          </a:p>
        </p:txBody>
      </p:sp>
      <p:sp>
        <p:nvSpPr>
          <p:cNvPr id="35" name="文本框 34"/>
          <p:cNvSpPr txBox="1">
            <a:spLocks noChangeArrowheads="1"/>
          </p:cNvSpPr>
          <p:nvPr/>
        </p:nvSpPr>
        <p:spPr bwMode="auto">
          <a:xfrm>
            <a:off x="571303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8</a:t>
            </a:r>
            <a:r>
              <a:rPr lang="zh-CN" altLang="en-US" sz="1800" dirty="0">
                <a:solidFill>
                  <a:schemeClr val="tx1">
                    <a:lumMod val="85000"/>
                    <a:lumOff val="15000"/>
                  </a:schemeClr>
                </a:solidFill>
                <a:cs typeface="+mn-ea"/>
                <a:sym typeface="+mn-lt"/>
              </a:rPr>
              <a:t>月份</a:t>
            </a:r>
          </a:p>
        </p:txBody>
      </p:sp>
      <p:sp>
        <p:nvSpPr>
          <p:cNvPr id="36" name="文本框 35"/>
          <p:cNvSpPr txBox="1">
            <a:spLocks noChangeArrowheads="1"/>
          </p:cNvSpPr>
          <p:nvPr/>
        </p:nvSpPr>
        <p:spPr bwMode="auto">
          <a:xfrm>
            <a:off x="667279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9</a:t>
            </a:r>
            <a:r>
              <a:rPr lang="zh-CN" altLang="en-US" sz="1800" dirty="0">
                <a:solidFill>
                  <a:schemeClr val="tx1">
                    <a:lumMod val="85000"/>
                    <a:lumOff val="15000"/>
                  </a:schemeClr>
                </a:solidFill>
                <a:cs typeface="+mn-ea"/>
                <a:sym typeface="+mn-lt"/>
              </a:rPr>
              <a:t>月份</a:t>
            </a:r>
          </a:p>
        </p:txBody>
      </p:sp>
      <p:sp>
        <p:nvSpPr>
          <p:cNvPr id="37" name="文本框 36"/>
          <p:cNvSpPr txBox="1">
            <a:spLocks noChangeArrowheads="1"/>
          </p:cNvSpPr>
          <p:nvPr/>
        </p:nvSpPr>
        <p:spPr bwMode="auto">
          <a:xfrm>
            <a:off x="7469943"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10</a:t>
            </a:r>
            <a:r>
              <a:rPr lang="zh-CN" altLang="en-US" sz="1800" dirty="0">
                <a:solidFill>
                  <a:schemeClr val="tx1">
                    <a:lumMod val="85000"/>
                    <a:lumOff val="15000"/>
                  </a:schemeClr>
                </a:solidFill>
                <a:cs typeface="+mn-ea"/>
                <a:sym typeface="+mn-lt"/>
              </a:rPr>
              <a:t>月份</a:t>
            </a:r>
          </a:p>
        </p:txBody>
      </p:sp>
      <p:sp>
        <p:nvSpPr>
          <p:cNvPr id="38" name="文本框 37"/>
          <p:cNvSpPr txBox="1">
            <a:spLocks noChangeArrowheads="1"/>
          </p:cNvSpPr>
          <p:nvPr/>
        </p:nvSpPr>
        <p:spPr bwMode="auto">
          <a:xfrm>
            <a:off x="8836101"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11</a:t>
            </a:r>
            <a:r>
              <a:rPr lang="zh-CN" altLang="en-US" sz="1800" dirty="0">
                <a:solidFill>
                  <a:schemeClr val="tx1">
                    <a:lumMod val="85000"/>
                    <a:lumOff val="15000"/>
                  </a:schemeClr>
                </a:solidFill>
                <a:cs typeface="+mn-ea"/>
                <a:sym typeface="+mn-lt"/>
              </a:rPr>
              <a:t>月份</a:t>
            </a:r>
          </a:p>
        </p:txBody>
      </p:sp>
      <p:sp>
        <p:nvSpPr>
          <p:cNvPr id="39" name="文本框 38"/>
          <p:cNvSpPr txBox="1">
            <a:spLocks noChangeArrowheads="1"/>
          </p:cNvSpPr>
          <p:nvPr/>
        </p:nvSpPr>
        <p:spPr bwMode="auto">
          <a:xfrm>
            <a:off x="9966630"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12</a:t>
            </a:r>
            <a:r>
              <a:rPr lang="zh-CN" altLang="en-US" sz="1800" dirty="0">
                <a:solidFill>
                  <a:schemeClr val="tx1">
                    <a:lumMod val="85000"/>
                    <a:lumOff val="15000"/>
                  </a:schemeClr>
                </a:solidFill>
                <a:cs typeface="+mn-ea"/>
                <a:sym typeface="+mn-lt"/>
              </a:rPr>
              <a:t>月份</a:t>
            </a:r>
          </a:p>
        </p:txBody>
      </p:sp>
      <p:sp>
        <p:nvSpPr>
          <p:cNvPr id="40" name="文本框 39"/>
          <p:cNvSpPr txBox="1">
            <a:spLocks noChangeArrowheads="1"/>
          </p:cNvSpPr>
          <p:nvPr/>
        </p:nvSpPr>
        <p:spPr bwMode="auto">
          <a:xfrm>
            <a:off x="1747505" y="5414665"/>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1" name="文本框 40"/>
          <p:cNvSpPr txBox="1">
            <a:spLocks noChangeArrowheads="1"/>
          </p:cNvSpPr>
          <p:nvPr/>
        </p:nvSpPr>
        <p:spPr bwMode="auto">
          <a:xfrm>
            <a:off x="482551" y="4680060"/>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2" name="文本框 41"/>
          <p:cNvSpPr txBox="1">
            <a:spLocks noChangeArrowheads="1"/>
          </p:cNvSpPr>
          <p:nvPr/>
        </p:nvSpPr>
        <p:spPr bwMode="auto">
          <a:xfrm>
            <a:off x="2680110" y="364273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3" name="文本框 42"/>
          <p:cNvSpPr txBox="1">
            <a:spLocks noChangeArrowheads="1"/>
          </p:cNvSpPr>
          <p:nvPr/>
        </p:nvSpPr>
        <p:spPr bwMode="auto">
          <a:xfrm>
            <a:off x="3875465" y="443678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4" name="文本框 43"/>
          <p:cNvSpPr txBox="1">
            <a:spLocks noChangeArrowheads="1"/>
          </p:cNvSpPr>
          <p:nvPr/>
        </p:nvSpPr>
        <p:spPr bwMode="auto">
          <a:xfrm>
            <a:off x="6217371" y="4350159"/>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5" name="文本框 44"/>
          <p:cNvSpPr txBox="1">
            <a:spLocks noChangeArrowheads="1"/>
          </p:cNvSpPr>
          <p:nvPr/>
        </p:nvSpPr>
        <p:spPr bwMode="auto">
          <a:xfrm>
            <a:off x="7140738" y="3791221"/>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6" name="文本框 45"/>
          <p:cNvSpPr txBox="1">
            <a:spLocks noChangeArrowheads="1"/>
          </p:cNvSpPr>
          <p:nvPr/>
        </p:nvSpPr>
        <p:spPr bwMode="auto">
          <a:xfrm>
            <a:off x="7913307" y="304821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7" name="文本框 46"/>
          <p:cNvSpPr txBox="1">
            <a:spLocks noChangeArrowheads="1"/>
          </p:cNvSpPr>
          <p:nvPr/>
        </p:nvSpPr>
        <p:spPr bwMode="auto">
          <a:xfrm>
            <a:off x="9403096" y="213710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cxnSp>
        <p:nvCxnSpPr>
          <p:cNvPr id="48" name="直接连接符 4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4322" y="5352884"/>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cxnSp>
        <p:nvCxnSpPr>
          <p:cNvPr id="52" name="直接连接符 5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54186" y="2383939"/>
            <a:ext cx="1257922"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0980" y="1745915"/>
            <a:ext cx="877355"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8025" y="533846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59" name="文本框 33"/>
          <p:cNvSpPr txBox="1">
            <a:spLocks noChangeArrowheads="1"/>
          </p:cNvSpPr>
          <p:nvPr/>
        </p:nvSpPr>
        <p:spPr bwMode="auto">
          <a:xfrm>
            <a:off x="459921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7</a:t>
            </a:r>
            <a:r>
              <a:rPr lang="zh-CN" altLang="en-US" sz="1800" dirty="0">
                <a:solidFill>
                  <a:schemeClr val="tx1">
                    <a:lumMod val="85000"/>
                    <a:lumOff val="15000"/>
                  </a:schemeClr>
                </a:solidFill>
                <a:cs typeface="+mn-ea"/>
                <a:sym typeface="+mn-lt"/>
              </a:rPr>
              <a:t>月份</a:t>
            </a:r>
          </a:p>
        </p:txBody>
      </p:sp>
      <p:sp>
        <p:nvSpPr>
          <p:cNvPr id="60" name="文本框 46"/>
          <p:cNvSpPr txBox="1">
            <a:spLocks noChangeArrowheads="1"/>
          </p:cNvSpPr>
          <p:nvPr/>
        </p:nvSpPr>
        <p:spPr bwMode="auto">
          <a:xfrm>
            <a:off x="9546001" y="1125538"/>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grpSp>
        <p:nvGrpSpPr>
          <p:cNvPr id="61" name="组合 6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2825" y="1197546"/>
            <a:ext cx="4220286" cy="1692771"/>
          </a:xfrm>
          <a:prstGeom prst="rect">
            <a:avLst/>
          </a:prstGeom>
        </p:spPr>
        <p:txBody>
          <a:bodyPr wrap="square">
            <a:spAutoFit/>
          </a:bodyPr>
          <a:lstStyle/>
          <a:p>
            <a:pPr>
              <a:lnSpc>
                <a:spcPct val="200000"/>
              </a:lnSpc>
            </a:pPr>
            <a:r>
              <a:rPr lang="zh-CN" altLang="en-US" sz="2000" b="1" dirty="0">
                <a:solidFill>
                  <a:schemeClr val="accent1"/>
                </a:solidFill>
                <a:cs typeface="+mn-ea"/>
                <a:sym typeface="+mn-lt"/>
              </a:rPr>
              <a:t>点击添加小标题</a:t>
            </a:r>
            <a:endParaRPr lang="en-US" altLang="zh-CN" sz="2000" b="1" dirty="0">
              <a:solidFill>
                <a:schemeClr val="accent1"/>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p:txBody>
      </p:sp>
      <p:sp>
        <p:nvSpPr>
          <p:cNvPr id="7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73301926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12198349" cy="6859587"/>
          </a:xfrm>
          <a:prstGeom prst="rect">
            <a:avLst/>
          </a:prstGeom>
        </p:spPr>
      </p:pic>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2369799"/>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40846100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3"/>
                                        </p:tgtEl>
                                      </p:cBhvr>
                                    </p:animEffect>
                                    <p:animScale>
                                      <p:cBhvr>
                                        <p:cTn id="12" dur="250" autoRev="1" fill="hold"/>
                                        <p:tgtEl>
                                          <p:spTgt spid="33"/>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
                                        </p:tgtEl>
                                      </p:cBhvr>
                                    </p:animEffect>
                                    <p:animScale>
                                      <p:cBhvr>
                                        <p:cTn id="15"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2" animBg="1"/>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Lst>
</file>

<file path=ppt/tags/tag10.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11.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12.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13.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14.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15.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8.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9.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heme/theme1.xml><?xml version="1.0" encoding="utf-8"?>
<a:theme xmlns:a="http://schemas.openxmlformats.org/drawingml/2006/main" name="Office 主题​​">
  <a:themeElements>
    <a:clrScheme name="自定义 16">
      <a:dk1>
        <a:sysClr val="windowText" lastClr="000000"/>
      </a:dk1>
      <a:lt1>
        <a:sysClr val="window" lastClr="FFFFFF"/>
      </a:lt1>
      <a:dk2>
        <a:srgbClr val="455F51"/>
      </a:dk2>
      <a:lt2>
        <a:srgbClr val="E3DED1"/>
      </a:lt2>
      <a:accent1>
        <a:srgbClr val="669900"/>
      </a:accent1>
      <a:accent2>
        <a:srgbClr val="FFC000"/>
      </a:accent2>
      <a:accent3>
        <a:srgbClr val="C0CF3A"/>
      </a:accent3>
      <a:accent4>
        <a:srgbClr val="029676"/>
      </a:accent4>
      <a:accent5>
        <a:srgbClr val="4AB5C4"/>
      </a:accent5>
      <a:accent6>
        <a:srgbClr val="0989B1"/>
      </a:accent6>
      <a:hlink>
        <a:srgbClr val="6B9F25"/>
      </a:hlink>
      <a:folHlink>
        <a:srgbClr val="BA6906"/>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649</TotalTime>
  <Words>3398</Words>
  <Application>Microsoft Office PowerPoint</Application>
  <PresentationFormat>自定义</PresentationFormat>
  <Paragraphs>478</Paragraphs>
  <Slides>38</Slides>
  <Notes>36</Notes>
  <HiddenSlides>0</HiddenSlides>
  <MMClips>2</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38</vt:i4>
      </vt:variant>
    </vt:vector>
  </HeadingPairs>
  <TitlesOfParts>
    <vt:vector size="45" baseType="lpstr">
      <vt:lpstr>Arial</vt:lpstr>
      <vt:lpstr>宋体</vt:lpstr>
      <vt:lpstr>Calibri</vt:lpstr>
      <vt:lpstr>微软雅黑</vt:lpstr>
      <vt:lpstr>Wingdings</vt:lpstr>
      <vt:lpstr>Arial Black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87</cp:revision>
  <dcterms:created xsi:type="dcterms:W3CDTF">2014-08-23T07:50:08Z</dcterms:created>
  <dcterms:modified xsi:type="dcterms:W3CDTF">2016-09-25T14:22:42Z</dcterms:modified>
  <cp:category>https://800sucai.taobao.com/</cp:category>
</cp:coreProperties>
</file>