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71" r:id="rId3"/>
    <p:sldId id="260" r:id="rId4"/>
    <p:sldId id="269" r:id="rId5"/>
    <p:sldId id="262" r:id="rId6"/>
    <p:sldId id="266" r:id="rId7"/>
    <p:sldId id="261" r:id="rId8"/>
    <p:sldId id="265" r:id="rId9"/>
    <p:sldId id="258" r:id="rId10"/>
    <p:sldId id="256" r:id="rId11"/>
    <p:sldId id="267" r:id="rId12"/>
    <p:sldId id="259" r:id="rId13"/>
    <p:sldId id="264" r:id="rId14"/>
    <p:sldId id="272" r:id="rId15"/>
    <p:sldId id="273" r:id="rId1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A4FF"/>
    <a:srgbClr val="019CDE"/>
    <a:srgbClr val="7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>
        <p:scale>
          <a:sx n="80" d="100"/>
          <a:sy n="80" d="100"/>
        </p:scale>
        <p:origin x="-1716" y="-498"/>
      </p:cViewPr>
      <p:guideLst>
        <p:guide orient="horz" pos="2160"/>
        <p:guide orient="horz" pos="731"/>
        <p:guide orient="horz" pos="3884"/>
        <p:guide pos="7423"/>
        <p:guide pos="801"/>
        <p:guide pos="143"/>
        <p:guide pos="32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5A950-9FF2-47E8-9FF2-A2D8AFDE1F12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9838CA-B4F2-4A0A-9F7C-EA19C46C092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8052"/>
      </p:ext>
    </p:extLst>
  </p:cSld>
  <p:clrMapOvr>
    <a:masterClrMapping/>
  </p:clrMapOvr>
  <p:transition spd="slow">
    <p:check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5A950-9FF2-47E8-9FF2-A2D8AFDE1F12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DE0BC1-B199-4AB6-B0DC-D3B43790270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650359"/>
      </p:ext>
    </p:extLst>
  </p:cSld>
  <p:clrMapOvr>
    <a:masterClrMapping/>
  </p:clrMapOvr>
  <p:transition spd="slow">
    <p:check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5A950-9FF2-47E8-9FF2-A2D8AFDE1F12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10507-6C48-426C-8CE6-B524EDC0537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028911"/>
      </p:ext>
    </p:extLst>
  </p:cSld>
  <p:clrMapOvr>
    <a:masterClrMapping/>
  </p:clrMapOvr>
  <p:transition spd="slow">
    <p:check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5A950-9FF2-47E8-9FF2-A2D8AFDE1F12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01E95C-4BDA-4694-83DA-53551F941D0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154714"/>
      </p:ext>
    </p:extLst>
  </p:cSld>
  <p:clrMapOvr>
    <a:masterClrMapping/>
  </p:clrMapOvr>
  <p:transition spd="slow">
    <p:check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5A950-9FF2-47E8-9FF2-A2D8AFDE1F12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057E80-28DA-41DB-B305-EA305E9F836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584531"/>
      </p:ext>
    </p:extLst>
  </p:cSld>
  <p:clrMapOvr>
    <a:masterClrMapping/>
  </p:clrMapOvr>
  <p:transition spd="slow">
    <p:check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5A950-9FF2-47E8-9FF2-A2D8AFDE1F12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87B68B-9F78-451A-AE2E-0F7859E63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909409"/>
      </p:ext>
    </p:extLst>
  </p:cSld>
  <p:clrMapOvr>
    <a:masterClrMapping/>
  </p:clrMapOvr>
  <p:transition spd="slow">
    <p:check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5A950-9FF2-47E8-9FF2-A2D8AFDE1F12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A5F9E7-7891-42F2-99ED-867652421CB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738996"/>
      </p:ext>
    </p:extLst>
  </p:cSld>
  <p:clrMapOvr>
    <a:masterClrMapping/>
  </p:clrMapOvr>
  <p:transition spd="slow">
    <p:check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5A950-9FF2-47E8-9FF2-A2D8AFDE1F12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C8264A-033F-49E4-BAD8-5C049D9B4D1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130688"/>
      </p:ext>
    </p:extLst>
  </p:cSld>
  <p:clrMapOvr>
    <a:masterClrMapping/>
  </p:clrMapOvr>
  <p:transition spd="slow">
    <p:check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5A950-9FF2-47E8-9FF2-A2D8AFDE1F12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90AFB9-9AAE-4950-99F3-8E7F1808EFD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59387"/>
      </p:ext>
    </p:extLst>
  </p:cSld>
  <p:clrMapOvr>
    <a:masterClrMapping/>
  </p:clrMapOvr>
  <p:transition spd="slow">
    <p:check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5A950-9FF2-47E8-9FF2-A2D8AFDE1F12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68A596-6986-40AD-A1BC-6863C9FB878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534130"/>
      </p:ext>
    </p:extLst>
  </p:cSld>
  <p:clrMapOvr>
    <a:masterClrMapping/>
  </p:clrMapOvr>
  <p:transition spd="slow">
    <p:check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5A950-9FF2-47E8-9FF2-A2D8AFDE1F12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65C78A-5914-4BBF-9AB6-0E77222B79B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046044"/>
      </p:ext>
    </p:extLst>
  </p:cSld>
  <p:clrMapOvr>
    <a:masterClrMapping/>
  </p:clrMapOvr>
  <p:transition spd="slow">
    <p:check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905A950-9FF2-47E8-9FF2-A2D8AFDE1F12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345D98FA-71AE-4C1D-9921-4BAD7FB46C6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slow">
    <p:checker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200" y="3081338"/>
            <a:ext cx="2740025" cy="2054225"/>
          </a:xfrm>
          <a:prstGeom prst="rect">
            <a:avLst/>
          </a:prstGeom>
          <a:noFill/>
          <a:ln w="38100">
            <a:solidFill>
              <a:srgbClr val="02A4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图片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64887">
            <a:off x="3556000" y="1166813"/>
            <a:ext cx="3665538" cy="2749550"/>
          </a:xfrm>
          <a:prstGeom prst="rect">
            <a:avLst/>
          </a:prstGeom>
          <a:noFill/>
          <a:ln w="38100">
            <a:solidFill>
              <a:srgbClr val="02A4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2" name="文本框 2"/>
          <p:cNvSpPr txBox="1">
            <a:spLocks noChangeArrowheads="1"/>
          </p:cNvSpPr>
          <p:nvPr/>
        </p:nvSpPr>
        <p:spPr bwMode="auto">
          <a:xfrm>
            <a:off x="249238" y="5135563"/>
            <a:ext cx="52133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02A4FF"/>
                </a:solidFill>
                <a:latin typeface="Microsoft JhengHei UI"/>
                <a:ea typeface="Microsoft JhengHei UI"/>
                <a:cs typeface="Microsoft JhengHei UI"/>
              </a:rPr>
              <a:t>从报纸</a:t>
            </a:r>
            <a:r>
              <a:rPr lang="en-US" altLang="zh-CN" sz="2800">
                <a:solidFill>
                  <a:srgbClr val="02A4FF"/>
                </a:solidFill>
                <a:latin typeface="Microsoft JhengHei UI"/>
                <a:ea typeface="Microsoft JhengHei UI"/>
                <a:cs typeface="Microsoft JhengHei UI"/>
              </a:rPr>
              <a:t>/</a:t>
            </a:r>
            <a:r>
              <a:rPr lang="zh-CN" altLang="en-US" sz="2800">
                <a:solidFill>
                  <a:srgbClr val="02A4FF"/>
                </a:solidFill>
                <a:latin typeface="Microsoft JhengHei UI"/>
                <a:ea typeface="Microsoft JhengHei UI"/>
                <a:cs typeface="Microsoft JhengHei UI"/>
              </a:rPr>
              <a:t>宣传册学商务</a:t>
            </a:r>
            <a:r>
              <a:rPr lang="en-US" altLang="zh-CN" sz="2800">
                <a:solidFill>
                  <a:srgbClr val="02A4FF"/>
                </a:solidFill>
                <a:latin typeface="Microsoft JhengHei UI"/>
                <a:ea typeface="Microsoft JhengHei UI"/>
                <a:cs typeface="Microsoft JhengHei UI"/>
              </a:rPr>
              <a:t>PPT</a:t>
            </a:r>
            <a:r>
              <a:rPr lang="zh-CN" altLang="en-US" sz="2800">
                <a:solidFill>
                  <a:srgbClr val="02A4FF"/>
                </a:solidFill>
                <a:latin typeface="Microsoft JhengHei UI"/>
                <a:ea typeface="Microsoft JhengHei UI"/>
                <a:cs typeface="Microsoft JhengHei UI"/>
              </a:rPr>
              <a:t>设计</a:t>
            </a:r>
            <a:endParaRPr lang="en-US" altLang="zh-CN" sz="2800">
              <a:solidFill>
                <a:srgbClr val="02A4FF"/>
              </a:solidFill>
              <a:latin typeface="Microsoft JhengHei UI"/>
              <a:ea typeface="Microsoft JhengHei UI"/>
              <a:cs typeface="Microsoft JhengHei UI"/>
            </a:endParaRPr>
          </a:p>
          <a:p>
            <a:pPr>
              <a:lnSpc>
                <a:spcPct val="140000"/>
              </a:lnSpc>
            </a:pPr>
            <a:r>
              <a:rPr lang="en-US" altLang="zh-CN">
                <a:solidFill>
                  <a:srgbClr val="404040"/>
                </a:solidFill>
                <a:latin typeface="Microsoft JhengHei UI"/>
                <a:ea typeface="Microsoft JhengHei UI"/>
                <a:cs typeface="Microsoft JhengHei UI"/>
              </a:rPr>
              <a:t> By</a:t>
            </a:r>
            <a:r>
              <a:rPr lang="zh-CN" altLang="en-US">
                <a:solidFill>
                  <a:srgbClr val="404040"/>
                </a:solidFill>
                <a:latin typeface="Microsoft JhengHei UI"/>
                <a:ea typeface="Microsoft JhengHei UI"/>
                <a:cs typeface="Microsoft JhengHei UI"/>
              </a:rPr>
              <a:t>：</a:t>
            </a:r>
            <a:r>
              <a:rPr lang="en-US" altLang="zh-CN">
                <a:solidFill>
                  <a:srgbClr val="404040"/>
                </a:solidFill>
                <a:latin typeface="Microsoft JhengHei UI"/>
                <a:ea typeface="Microsoft JhengHei UI"/>
                <a:cs typeface="Microsoft JhengHei UI"/>
              </a:rPr>
              <a:t> </a:t>
            </a:r>
            <a:r>
              <a:rPr lang="en-US" altLang="en-US">
                <a:solidFill>
                  <a:srgbClr val="404040"/>
                </a:solidFill>
                <a:latin typeface="Microsoft JhengHei UI"/>
                <a:ea typeface="Microsoft JhengHei UI"/>
                <a:cs typeface="Microsoft JhengHei UI"/>
              </a:rPr>
              <a:t>xxxxxxxxxxxx</a:t>
            </a:r>
          </a:p>
        </p:txBody>
      </p:sp>
      <p:pic>
        <p:nvPicPr>
          <p:cNvPr id="2053" name="图片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1479">
            <a:off x="6745288" y="920750"/>
            <a:ext cx="3195637" cy="2397125"/>
          </a:xfrm>
          <a:prstGeom prst="rect">
            <a:avLst/>
          </a:prstGeom>
          <a:noFill/>
          <a:ln w="38100">
            <a:solidFill>
              <a:srgbClr val="02A4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椭圆 8"/>
          <p:cNvSpPr/>
          <p:nvPr/>
        </p:nvSpPr>
        <p:spPr>
          <a:xfrm>
            <a:off x="-231775" y="5251450"/>
            <a:ext cx="463550" cy="463550"/>
          </a:xfrm>
          <a:prstGeom prst="ellipse">
            <a:avLst/>
          </a:prstGeom>
          <a:solidFill>
            <a:srgbClr val="02A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2055" name="图片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19" b="31927"/>
          <a:stretch>
            <a:fillRect/>
          </a:stretch>
        </p:blipFill>
        <p:spPr bwMode="auto">
          <a:xfrm rot="-816289">
            <a:off x="7150100" y="4327525"/>
            <a:ext cx="5491163" cy="1858963"/>
          </a:xfrm>
          <a:prstGeom prst="rect">
            <a:avLst/>
          </a:prstGeom>
          <a:noFill/>
          <a:ln w="38100">
            <a:solidFill>
              <a:srgbClr val="02A4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图片 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20374">
            <a:off x="8240713" y="2671763"/>
            <a:ext cx="2705100" cy="2027237"/>
          </a:xfrm>
          <a:prstGeom prst="rect">
            <a:avLst/>
          </a:prstGeom>
          <a:noFill/>
          <a:ln w="38100">
            <a:solidFill>
              <a:srgbClr val="02A4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57" name="组合 16"/>
          <p:cNvGrpSpPr>
            <a:grpSpLocks/>
          </p:cNvGrpSpPr>
          <p:nvPr/>
        </p:nvGrpSpPr>
        <p:grpSpPr bwMode="auto">
          <a:xfrm>
            <a:off x="231775" y="0"/>
            <a:ext cx="2679700" cy="914400"/>
            <a:chOff x="232211" y="0"/>
            <a:chExt cx="2679216" cy="914400"/>
          </a:xfrm>
        </p:grpSpPr>
        <p:sp>
          <p:nvSpPr>
            <p:cNvPr id="15" name="矩形 14"/>
            <p:cNvSpPr/>
            <p:nvPr/>
          </p:nvSpPr>
          <p:spPr>
            <a:xfrm>
              <a:off x="232211" y="104775"/>
              <a:ext cx="2541129" cy="809625"/>
            </a:xfrm>
            <a:custGeom>
              <a:avLst/>
              <a:gdLst>
                <a:gd name="connsiteX0" fmla="*/ 0 w 2541319"/>
                <a:gd name="connsiteY0" fmla="*/ 0 h 673213"/>
                <a:gd name="connsiteX1" fmla="*/ 2541319 w 2541319"/>
                <a:gd name="connsiteY1" fmla="*/ 0 h 673213"/>
                <a:gd name="connsiteX2" fmla="*/ 2541319 w 2541319"/>
                <a:gd name="connsiteY2" fmla="*/ 673213 h 673213"/>
                <a:gd name="connsiteX3" fmla="*/ 0 w 2541319"/>
                <a:gd name="connsiteY3" fmla="*/ 673213 h 673213"/>
                <a:gd name="connsiteX4" fmla="*/ 0 w 2541319"/>
                <a:gd name="connsiteY4" fmla="*/ 0 h 673213"/>
                <a:gd name="connsiteX0-1" fmla="*/ 0 w 2541319"/>
                <a:gd name="connsiteY0-2" fmla="*/ 0 h 827592"/>
                <a:gd name="connsiteX1-3" fmla="*/ 2541319 w 2541319"/>
                <a:gd name="connsiteY1-4" fmla="*/ 0 h 827592"/>
                <a:gd name="connsiteX2-5" fmla="*/ 2529443 w 2541319"/>
                <a:gd name="connsiteY2-6" fmla="*/ 827592 h 827592"/>
                <a:gd name="connsiteX3-7" fmla="*/ 0 w 2541319"/>
                <a:gd name="connsiteY3-8" fmla="*/ 673213 h 827592"/>
                <a:gd name="connsiteX4-9" fmla="*/ 0 w 2541319"/>
                <a:gd name="connsiteY4-10" fmla="*/ 0 h 827592"/>
                <a:gd name="connsiteX0-11" fmla="*/ 0 w 2553194"/>
                <a:gd name="connsiteY0-12" fmla="*/ 0 h 827592"/>
                <a:gd name="connsiteX1-13" fmla="*/ 2541319 w 2553194"/>
                <a:gd name="connsiteY1-14" fmla="*/ 0 h 827592"/>
                <a:gd name="connsiteX2-15" fmla="*/ 2553194 w 2553194"/>
                <a:gd name="connsiteY2-16" fmla="*/ 827592 h 827592"/>
                <a:gd name="connsiteX3-17" fmla="*/ 0 w 2553194"/>
                <a:gd name="connsiteY3-18" fmla="*/ 673213 h 827592"/>
                <a:gd name="connsiteX4-19" fmla="*/ 0 w 2553194"/>
                <a:gd name="connsiteY4-20" fmla="*/ 0 h 827592"/>
                <a:gd name="connsiteX0-21" fmla="*/ 0 w 2553194"/>
                <a:gd name="connsiteY0-22" fmla="*/ 0 h 791966"/>
                <a:gd name="connsiteX1-23" fmla="*/ 2541319 w 2553194"/>
                <a:gd name="connsiteY1-24" fmla="*/ 0 h 791966"/>
                <a:gd name="connsiteX2-25" fmla="*/ 2553194 w 2553194"/>
                <a:gd name="connsiteY2-26" fmla="*/ 791966 h 791966"/>
                <a:gd name="connsiteX3-27" fmla="*/ 0 w 2553194"/>
                <a:gd name="connsiteY3-28" fmla="*/ 673213 h 791966"/>
                <a:gd name="connsiteX4-29" fmla="*/ 0 w 2553194"/>
                <a:gd name="connsiteY4-30" fmla="*/ 0 h 791966"/>
              </a:gdLst>
              <a:ahLst/>
              <a:cxnLst>
                <a:cxn ang="0">
                  <a:pos x="connsiteX0-21" y="connsiteY0-22"/>
                </a:cxn>
                <a:cxn ang="0">
                  <a:pos x="connsiteX1-23" y="connsiteY1-24"/>
                </a:cxn>
                <a:cxn ang="0">
                  <a:pos x="connsiteX2-25" y="connsiteY2-26"/>
                </a:cxn>
                <a:cxn ang="0">
                  <a:pos x="connsiteX3-27" y="connsiteY3-28"/>
                </a:cxn>
                <a:cxn ang="0">
                  <a:pos x="connsiteX4-29" y="connsiteY4-30"/>
                </a:cxn>
              </a:cxnLst>
              <a:rect l="l" t="t" r="r" b="b"/>
              <a:pathLst>
                <a:path w="2553194" h="791966">
                  <a:moveTo>
                    <a:pt x="0" y="0"/>
                  </a:moveTo>
                  <a:lnTo>
                    <a:pt x="2541319" y="0"/>
                  </a:lnTo>
                  <a:lnTo>
                    <a:pt x="2553194" y="791966"/>
                  </a:lnTo>
                  <a:lnTo>
                    <a:pt x="0" y="6732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A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32211" y="0"/>
              <a:ext cx="2541129" cy="6731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060" name="文本框 11"/>
            <p:cNvSpPr txBox="1">
              <a:spLocks noChangeArrowheads="1"/>
            </p:cNvSpPr>
            <p:nvPr/>
          </p:nvSpPr>
          <p:spPr bwMode="auto">
            <a:xfrm>
              <a:off x="360757" y="251403"/>
              <a:ext cx="255067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>
                  <a:solidFill>
                    <a:schemeClr val="bg1"/>
                  </a:solidFill>
                  <a:latin typeface="方正喵呜体" pitchFamily="2" charset="-122"/>
                  <a:ea typeface="方正喵呜体" pitchFamily="2" charset="-122"/>
                </a:rPr>
                <a:t>#</a:t>
              </a:r>
              <a:r>
                <a:rPr lang="zh-CN" altLang="en-US" sz="2000">
                  <a:solidFill>
                    <a:schemeClr val="bg1"/>
                  </a:solidFill>
                  <a:latin typeface="方正喵呜体" pitchFamily="2" charset="-122"/>
                  <a:ea typeface="方正喵呜体" pitchFamily="2" charset="-122"/>
                </a:rPr>
                <a:t>随手拍拯救</a:t>
              </a:r>
              <a:r>
                <a:rPr lang="en-US" altLang="zh-CN" sz="2000">
                  <a:solidFill>
                    <a:schemeClr val="bg1"/>
                  </a:solidFill>
                  <a:latin typeface="方正喵呜体" pitchFamily="2" charset="-122"/>
                  <a:ea typeface="方正喵呜体" pitchFamily="2" charset="-122"/>
                </a:rPr>
                <a:t>PPTer#</a:t>
              </a:r>
              <a:endParaRPr lang="zh-CN" altLang="en-US" sz="2000">
                <a:solidFill>
                  <a:schemeClr val="bg1"/>
                </a:solidFill>
                <a:latin typeface="方正喵呜体" pitchFamily="2" charset="-122"/>
                <a:ea typeface="方正喵呜体" pitchFamily="2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373473" y="215900"/>
              <a:ext cx="2282413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62" name="图片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79358">
            <a:off x="9756775" y="857250"/>
            <a:ext cx="1684338" cy="2244725"/>
          </a:xfrm>
          <a:prstGeom prst="rect">
            <a:avLst/>
          </a:prstGeom>
          <a:noFill/>
          <a:ln w="38100">
            <a:solidFill>
              <a:srgbClr val="02A4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85000"/>
              </a:schemeClr>
            </a:gs>
            <a:gs pos="67000">
              <a:schemeClr val="bg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688281" y="1640402"/>
            <a:ext cx="6503719" cy="2634715"/>
          </a:xfrm>
          <a:prstGeom prst="rect">
            <a:avLst/>
          </a:prstGeom>
          <a:gradFill>
            <a:gsLst>
              <a:gs pos="0">
                <a:srgbClr val="02A4FF"/>
              </a:gs>
              <a:gs pos="100000">
                <a:srgbClr val="0070C0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9002797">
            <a:off x="5160620" y="2084257"/>
            <a:ext cx="1301825" cy="1267041"/>
          </a:xfrm>
          <a:custGeom>
            <a:avLst/>
            <a:gdLst>
              <a:gd name="connsiteX0" fmla="*/ 0 w 1440000"/>
              <a:gd name="connsiteY0" fmla="*/ 1440000 h 1440000"/>
              <a:gd name="connsiteX1" fmla="*/ 720000 w 1440000"/>
              <a:gd name="connsiteY1" fmla="*/ 0 h 1440000"/>
              <a:gd name="connsiteX2" fmla="*/ 1440000 w 1440000"/>
              <a:gd name="connsiteY2" fmla="*/ 1440000 h 1440000"/>
              <a:gd name="connsiteX3" fmla="*/ 0 w 1440000"/>
              <a:gd name="connsiteY3" fmla="*/ 1440000 h 1440000"/>
              <a:gd name="connsiteX0-1" fmla="*/ 0 w 1313499"/>
              <a:gd name="connsiteY0-2" fmla="*/ 1440000 h 1440000"/>
              <a:gd name="connsiteX1-3" fmla="*/ 720000 w 1313499"/>
              <a:gd name="connsiteY1-4" fmla="*/ 0 h 1440000"/>
              <a:gd name="connsiteX2-5" fmla="*/ 1313499 w 1313499"/>
              <a:gd name="connsiteY2-6" fmla="*/ 1310713 h 1440000"/>
              <a:gd name="connsiteX3-7" fmla="*/ 0 w 1313499"/>
              <a:gd name="connsiteY3-8" fmla="*/ 1440000 h 1440000"/>
              <a:gd name="connsiteX0-9" fmla="*/ 0 w 1310886"/>
              <a:gd name="connsiteY0-10" fmla="*/ 1402537 h 1402537"/>
              <a:gd name="connsiteX1-11" fmla="*/ 717387 w 1310886"/>
              <a:gd name="connsiteY1-12" fmla="*/ 0 h 1402537"/>
              <a:gd name="connsiteX2-13" fmla="*/ 1310886 w 1310886"/>
              <a:gd name="connsiteY2-14" fmla="*/ 1310713 h 1402537"/>
              <a:gd name="connsiteX3-15" fmla="*/ 0 w 1310886"/>
              <a:gd name="connsiteY3-16" fmla="*/ 1402537 h 1402537"/>
              <a:gd name="connsiteX0-17" fmla="*/ 0 w 1301825"/>
              <a:gd name="connsiteY0-18" fmla="*/ 1402537 h 1402537"/>
              <a:gd name="connsiteX1-19" fmla="*/ 717387 w 1301825"/>
              <a:gd name="connsiteY1-20" fmla="*/ 0 h 1402537"/>
              <a:gd name="connsiteX2-21" fmla="*/ 1301825 w 1301825"/>
              <a:gd name="connsiteY2-22" fmla="*/ 1332668 h 1402537"/>
              <a:gd name="connsiteX3-23" fmla="*/ 0 w 1301825"/>
              <a:gd name="connsiteY3-24" fmla="*/ 1402537 h 1402537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1301825" h="1402537">
                <a:moveTo>
                  <a:pt x="0" y="1402537"/>
                </a:moveTo>
                <a:lnTo>
                  <a:pt x="717387" y="0"/>
                </a:lnTo>
                <a:lnTo>
                  <a:pt x="1301825" y="1332668"/>
                </a:lnTo>
                <a:lnTo>
                  <a:pt x="0" y="1402537"/>
                </a:lnTo>
                <a:close/>
              </a:path>
            </a:pathLst>
          </a:custGeom>
          <a:gradFill>
            <a:gsLst>
              <a:gs pos="50000">
                <a:srgbClr val="02A4FF"/>
              </a:gs>
              <a:gs pos="100000">
                <a:srgbClr val="0070C0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4892">
            <a:off x="2373823" y="3846526"/>
            <a:ext cx="5691375" cy="398002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scene3d>
            <a:camera prst="isometricTopUp"/>
            <a:lightRig rig="threePt" dir="t"/>
          </a:scene3d>
        </p:spPr>
      </p:pic>
      <p:sp>
        <p:nvSpPr>
          <p:cNvPr id="5" name="直角三角形 4"/>
          <p:cNvSpPr/>
          <p:nvPr/>
        </p:nvSpPr>
        <p:spPr>
          <a:xfrm flipV="1">
            <a:off x="0" y="-2"/>
            <a:ext cx="5219512" cy="2671949"/>
          </a:xfrm>
          <a:prstGeom prst="rtTriangle">
            <a:avLst/>
          </a:prstGeom>
          <a:gradFill flip="none" rotWithShape="1">
            <a:gsLst>
              <a:gs pos="0">
                <a:srgbClr val="02A4FF"/>
              </a:gs>
              <a:gs pos="95000">
                <a:srgbClr val="0070C0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9506172">
            <a:off x="1254727" y="721413"/>
            <a:ext cx="4588971" cy="2494523"/>
          </a:xfrm>
          <a:custGeom>
            <a:avLst/>
            <a:gdLst>
              <a:gd name="connsiteX0" fmla="*/ 0 w 4070496"/>
              <a:gd name="connsiteY0" fmla="*/ 1847814 h 1847814"/>
              <a:gd name="connsiteX1" fmla="*/ 2035248 w 4070496"/>
              <a:gd name="connsiteY1" fmla="*/ 0 h 1847814"/>
              <a:gd name="connsiteX2" fmla="*/ 4070496 w 4070496"/>
              <a:gd name="connsiteY2" fmla="*/ 1847814 h 1847814"/>
              <a:gd name="connsiteX3" fmla="*/ 0 w 4070496"/>
              <a:gd name="connsiteY3" fmla="*/ 1847814 h 1847814"/>
              <a:gd name="connsiteX0-1" fmla="*/ 0 w 4110043"/>
              <a:gd name="connsiteY0-2" fmla="*/ 1847814 h 1847814"/>
              <a:gd name="connsiteX1-3" fmla="*/ 2035248 w 4110043"/>
              <a:gd name="connsiteY1-4" fmla="*/ 0 h 1847814"/>
              <a:gd name="connsiteX2-5" fmla="*/ 4110043 w 4110043"/>
              <a:gd name="connsiteY2-6" fmla="*/ 1812367 h 1847814"/>
              <a:gd name="connsiteX3-7" fmla="*/ 0 w 4110043"/>
              <a:gd name="connsiteY3-8" fmla="*/ 1847814 h 1847814"/>
              <a:gd name="connsiteX0-9" fmla="*/ 0 w 4052773"/>
              <a:gd name="connsiteY0-10" fmla="*/ 1832139 h 1832139"/>
              <a:gd name="connsiteX1-11" fmla="*/ 1977978 w 4052773"/>
              <a:gd name="connsiteY1-12" fmla="*/ 0 h 1832139"/>
              <a:gd name="connsiteX2-13" fmla="*/ 4052773 w 4052773"/>
              <a:gd name="connsiteY2-14" fmla="*/ 1812367 h 1832139"/>
              <a:gd name="connsiteX3-15" fmla="*/ 0 w 4052773"/>
              <a:gd name="connsiteY3-16" fmla="*/ 1832139 h 1832139"/>
              <a:gd name="connsiteX0-17" fmla="*/ 0 w 4101314"/>
              <a:gd name="connsiteY0-18" fmla="*/ 1825725 h 1825725"/>
              <a:gd name="connsiteX1-19" fmla="*/ 2026519 w 4101314"/>
              <a:gd name="connsiteY1-20" fmla="*/ 0 h 1825725"/>
              <a:gd name="connsiteX2-21" fmla="*/ 4101314 w 4101314"/>
              <a:gd name="connsiteY2-22" fmla="*/ 1812367 h 1825725"/>
              <a:gd name="connsiteX3-23" fmla="*/ 0 w 4101314"/>
              <a:gd name="connsiteY3-24" fmla="*/ 1825725 h 1825725"/>
              <a:gd name="connsiteX0-25" fmla="*/ 0 w 4101773"/>
              <a:gd name="connsiteY0-26" fmla="*/ 1825725 h 1825725"/>
              <a:gd name="connsiteX1-27" fmla="*/ 2026519 w 4101773"/>
              <a:gd name="connsiteY1-28" fmla="*/ 0 h 1825725"/>
              <a:gd name="connsiteX2-29" fmla="*/ 4101773 w 4101773"/>
              <a:gd name="connsiteY2-30" fmla="*/ 1391170 h 1825725"/>
              <a:gd name="connsiteX3-31" fmla="*/ 0 w 4101773"/>
              <a:gd name="connsiteY3-32" fmla="*/ 1825725 h 1825725"/>
              <a:gd name="connsiteX0-33" fmla="*/ 0 w 4029094"/>
              <a:gd name="connsiteY0-34" fmla="*/ 1825725 h 1825725"/>
              <a:gd name="connsiteX1-35" fmla="*/ 2026519 w 4029094"/>
              <a:gd name="connsiteY1-36" fmla="*/ 0 h 1825725"/>
              <a:gd name="connsiteX2-37" fmla="*/ 4029094 w 4029094"/>
              <a:gd name="connsiteY2-38" fmla="*/ 1413523 h 1825725"/>
              <a:gd name="connsiteX3-39" fmla="*/ 0 w 4029094"/>
              <a:gd name="connsiteY3-40" fmla="*/ 1825725 h 1825725"/>
              <a:gd name="connsiteX0-41" fmla="*/ 0 w 4029094"/>
              <a:gd name="connsiteY0-42" fmla="*/ 2494524 h 2494524"/>
              <a:gd name="connsiteX1-43" fmla="*/ 2175905 w 4029094"/>
              <a:gd name="connsiteY1-44" fmla="*/ 0 h 2494524"/>
              <a:gd name="connsiteX2-45" fmla="*/ 4029094 w 4029094"/>
              <a:gd name="connsiteY2-46" fmla="*/ 2082322 h 2494524"/>
              <a:gd name="connsiteX3-47" fmla="*/ 0 w 4029094"/>
              <a:gd name="connsiteY3-48" fmla="*/ 2494524 h 2494524"/>
              <a:gd name="connsiteX0-49" fmla="*/ 0 w 4606694"/>
              <a:gd name="connsiteY0-50" fmla="*/ 2494524 h 2494524"/>
              <a:gd name="connsiteX1-51" fmla="*/ 2175905 w 4606694"/>
              <a:gd name="connsiteY1-52" fmla="*/ 0 h 2494524"/>
              <a:gd name="connsiteX2-53" fmla="*/ 4606694 w 4606694"/>
              <a:gd name="connsiteY2-54" fmla="*/ 2042438 h 2494524"/>
              <a:gd name="connsiteX3-55" fmla="*/ 0 w 4606694"/>
              <a:gd name="connsiteY3-56" fmla="*/ 2494524 h 2494524"/>
              <a:gd name="connsiteX0-57" fmla="*/ 0 w 4588971"/>
              <a:gd name="connsiteY0-58" fmla="*/ 2494524 h 2494524"/>
              <a:gd name="connsiteX1-59" fmla="*/ 2175905 w 4588971"/>
              <a:gd name="connsiteY1-60" fmla="*/ 0 h 2494524"/>
              <a:gd name="connsiteX2-61" fmla="*/ 4588971 w 4588971"/>
              <a:gd name="connsiteY2-62" fmla="*/ 2022665 h 2494524"/>
              <a:gd name="connsiteX3-63" fmla="*/ 0 w 4588971"/>
              <a:gd name="connsiteY3-64" fmla="*/ 2494524 h 2494524"/>
            </a:gdLst>
            <a:ahLst/>
            <a:cxnLst>
              <a:cxn ang="0">
                <a:pos x="connsiteX0-57" y="connsiteY0-58"/>
              </a:cxn>
              <a:cxn ang="0">
                <a:pos x="connsiteX1-59" y="connsiteY1-60"/>
              </a:cxn>
              <a:cxn ang="0">
                <a:pos x="connsiteX2-61" y="connsiteY2-62"/>
              </a:cxn>
              <a:cxn ang="0">
                <a:pos x="connsiteX3-63" y="connsiteY3-64"/>
              </a:cxn>
            </a:cxnLst>
            <a:rect l="l" t="t" r="r" b="b"/>
            <a:pathLst>
              <a:path w="4588971" h="2494524">
                <a:moveTo>
                  <a:pt x="0" y="2494524"/>
                </a:moveTo>
                <a:lnTo>
                  <a:pt x="2175905" y="0"/>
                </a:lnTo>
                <a:lnTo>
                  <a:pt x="4588971" y="2022665"/>
                </a:lnTo>
                <a:lnTo>
                  <a:pt x="0" y="2494524"/>
                </a:lnTo>
                <a:close/>
              </a:path>
            </a:pathLst>
          </a:custGeom>
          <a:gradFill>
            <a:gsLst>
              <a:gs pos="0">
                <a:srgbClr val="02A4FF"/>
              </a:gs>
              <a:gs pos="100000">
                <a:srgbClr val="0070C0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9678186">
            <a:off x="3601208" y="1299080"/>
            <a:ext cx="2343498" cy="1263959"/>
          </a:xfrm>
          <a:custGeom>
            <a:avLst/>
            <a:gdLst>
              <a:gd name="connsiteX0" fmla="*/ 0 w 2343498"/>
              <a:gd name="connsiteY0" fmla="*/ 1071626 h 1071626"/>
              <a:gd name="connsiteX1" fmla="*/ 1171749 w 2343498"/>
              <a:gd name="connsiteY1" fmla="*/ 0 h 1071626"/>
              <a:gd name="connsiteX2" fmla="*/ 2343498 w 2343498"/>
              <a:gd name="connsiteY2" fmla="*/ 1071626 h 1071626"/>
              <a:gd name="connsiteX3" fmla="*/ 0 w 2343498"/>
              <a:gd name="connsiteY3" fmla="*/ 1071626 h 1071626"/>
              <a:gd name="connsiteX0-1" fmla="*/ 0 w 2343498"/>
              <a:gd name="connsiteY0-2" fmla="*/ 1021146 h 1021146"/>
              <a:gd name="connsiteX1-3" fmla="*/ 1279240 w 2343498"/>
              <a:gd name="connsiteY1-4" fmla="*/ 0 h 1021146"/>
              <a:gd name="connsiteX2-5" fmla="*/ 2343498 w 2343498"/>
              <a:gd name="connsiteY2-6" fmla="*/ 1021146 h 1021146"/>
              <a:gd name="connsiteX3-7" fmla="*/ 0 w 2343498"/>
              <a:gd name="connsiteY3-8" fmla="*/ 1021146 h 1021146"/>
              <a:gd name="connsiteX0-9" fmla="*/ 0 w 2343498"/>
              <a:gd name="connsiteY0-10" fmla="*/ 1118003 h 1118003"/>
              <a:gd name="connsiteX1-11" fmla="*/ 1437888 w 2343498"/>
              <a:gd name="connsiteY1-12" fmla="*/ 0 h 1118003"/>
              <a:gd name="connsiteX2-13" fmla="*/ 2343498 w 2343498"/>
              <a:gd name="connsiteY2-14" fmla="*/ 1118003 h 1118003"/>
              <a:gd name="connsiteX3-15" fmla="*/ 0 w 2343498"/>
              <a:gd name="connsiteY3-16" fmla="*/ 1118003 h 1118003"/>
              <a:gd name="connsiteX0-17" fmla="*/ 0 w 2343498"/>
              <a:gd name="connsiteY0-18" fmla="*/ 1263959 h 1263959"/>
              <a:gd name="connsiteX1-19" fmla="*/ 1585229 w 2343498"/>
              <a:gd name="connsiteY1-20" fmla="*/ 0 h 1263959"/>
              <a:gd name="connsiteX2-21" fmla="*/ 2343498 w 2343498"/>
              <a:gd name="connsiteY2-22" fmla="*/ 1263959 h 1263959"/>
              <a:gd name="connsiteX3-23" fmla="*/ 0 w 2343498"/>
              <a:gd name="connsiteY3-24" fmla="*/ 1263959 h 1263959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2343498" h="1263959">
                <a:moveTo>
                  <a:pt x="0" y="1263959"/>
                </a:moveTo>
                <a:lnTo>
                  <a:pt x="1585229" y="0"/>
                </a:lnTo>
                <a:lnTo>
                  <a:pt x="2343498" y="1263959"/>
                </a:lnTo>
                <a:lnTo>
                  <a:pt x="0" y="1263959"/>
                </a:lnTo>
                <a:close/>
              </a:path>
            </a:pathLst>
          </a:custGeom>
          <a:gradFill flip="none" rotWithShape="1">
            <a:gsLst>
              <a:gs pos="78000">
                <a:srgbClr val="0195ED"/>
              </a:gs>
              <a:gs pos="100000">
                <a:srgbClr val="02A4FF"/>
              </a:gs>
              <a:gs pos="26000">
                <a:srgbClr val="0070C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4892">
            <a:off x="2432419" y="2485608"/>
            <a:ext cx="5691375" cy="398002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scene3d>
            <a:camera prst="isometricTopUp"/>
            <a:lightRig rig="threePt" dir="t"/>
          </a:scene3d>
        </p:spPr>
      </p:pic>
      <p:grpSp>
        <p:nvGrpSpPr>
          <p:cNvPr id="11273" name="组合 21"/>
          <p:cNvGrpSpPr>
            <a:grpSpLocks/>
          </p:cNvGrpSpPr>
          <p:nvPr/>
        </p:nvGrpSpPr>
        <p:grpSpPr bwMode="auto">
          <a:xfrm>
            <a:off x="7237413" y="2189163"/>
            <a:ext cx="4533900" cy="1371600"/>
            <a:chOff x="7238453" y="2189142"/>
            <a:chExt cx="4531709" cy="1370375"/>
          </a:xfrm>
        </p:grpSpPr>
        <p:sp>
          <p:nvSpPr>
            <p:cNvPr id="11274" name="矩形 13"/>
            <p:cNvSpPr>
              <a:spLocks noChangeArrowheads="1"/>
            </p:cNvSpPr>
            <p:nvPr/>
          </p:nvSpPr>
          <p:spPr bwMode="auto">
            <a:xfrm>
              <a:off x="7238453" y="2189142"/>
              <a:ext cx="4531709" cy="137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dist" latinLnBrk="1">
                <a:lnSpc>
                  <a:spcPct val="140000"/>
                </a:lnSpc>
              </a:pPr>
              <a:r>
                <a:rPr lang="en-US" altLang="en-US" sz="2800">
                  <a:solidFill>
                    <a:schemeClr val="bg1"/>
                  </a:solidFill>
                  <a:latin typeface="Microsoft JhengHei UI"/>
                  <a:ea typeface="Microsoft JhengHei UI"/>
                  <a:cs typeface="Microsoft JhengHei UI"/>
                </a:rPr>
                <a:t>xxxxxxxxxxxxxxxxxxxxxxxxx</a:t>
              </a:r>
            </a:p>
            <a:p>
              <a:pPr algn="dist" latinLnBrk="1">
                <a:lnSpc>
                  <a:spcPct val="140000"/>
                </a:lnSpc>
              </a:pPr>
              <a:r>
                <a:rPr lang="en-US" altLang="zh-CN" sz="320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rPr>
                <a:t>xxxxxxxxxxxxxxxxxxxxx</a:t>
              </a:r>
              <a:endParaRPr lang="zh-CN" altLang="en-US" sz="32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 flipV="1">
              <a:off x="7468529" y="2874330"/>
              <a:ext cx="4103291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直接连接符 19"/>
          <p:cNvCxnSpPr/>
          <p:nvPr/>
        </p:nvCxnSpPr>
        <p:spPr>
          <a:xfrm>
            <a:off x="1419225" y="439738"/>
            <a:ext cx="0" cy="68421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7" name="矩形 20"/>
          <p:cNvSpPr>
            <a:spLocks noChangeArrowheads="1"/>
          </p:cNvSpPr>
          <p:nvPr/>
        </p:nvSpPr>
        <p:spPr bwMode="auto">
          <a:xfrm>
            <a:off x="1430338" y="481013"/>
            <a:ext cx="15700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Microsoft JhengHei UI"/>
                <a:ea typeface="Microsoft JhengHei UI"/>
                <a:cs typeface="Microsoft JhengHei UI"/>
              </a:rPr>
              <a:t>让领导更卓越</a:t>
            </a:r>
            <a:endParaRPr lang="en-US" altLang="zh-CN">
              <a:solidFill>
                <a:schemeClr val="bg1"/>
              </a:solidFill>
              <a:latin typeface="Microsoft JhengHei UI"/>
              <a:ea typeface="Microsoft JhengHei UI"/>
              <a:cs typeface="Microsoft JhengHei UI"/>
            </a:endParaRPr>
          </a:p>
          <a:p>
            <a:r>
              <a:rPr lang="zh-CN" altLang="en-US">
                <a:solidFill>
                  <a:schemeClr val="bg1"/>
                </a:solidFill>
                <a:latin typeface="Microsoft JhengHei UI"/>
                <a:ea typeface="Microsoft JhengHei UI"/>
                <a:cs typeface="Microsoft JhengHei UI"/>
              </a:rPr>
              <a:t>让管理更高效</a:t>
            </a:r>
            <a:endParaRPr lang="zh-CN" altLang="en-US"/>
          </a:p>
        </p:txBody>
      </p:sp>
    </p:spTree>
  </p:cSld>
  <p:clrMapOvr>
    <a:masterClrMapping/>
  </p:clrMapOvr>
  <p:transition spd="slow">
    <p:check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99719">
            <a:off x="5424488" y="2008188"/>
            <a:ext cx="6064250" cy="3590925"/>
          </a:xfrm>
          <a:prstGeom prst="rect">
            <a:avLst/>
          </a:prstGeom>
          <a:noFill/>
          <a:ln w="38100">
            <a:solidFill>
              <a:srgbClr val="02A4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1" name="文本框 2"/>
          <p:cNvSpPr txBox="1">
            <a:spLocks noChangeArrowheads="1"/>
          </p:cNvSpPr>
          <p:nvPr/>
        </p:nvSpPr>
        <p:spPr bwMode="auto">
          <a:xfrm>
            <a:off x="231775" y="4957763"/>
            <a:ext cx="5753100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02A4FF"/>
                </a:solidFill>
                <a:latin typeface="Microsoft JhengHei UI"/>
                <a:ea typeface="Microsoft JhengHei UI"/>
                <a:cs typeface="Microsoft JhengHei UI"/>
              </a:rPr>
              <a:t>示例五</a:t>
            </a:r>
            <a:r>
              <a:rPr lang="zh-CN" altLang="en-US" sz="2000">
                <a:solidFill>
                  <a:srgbClr val="02A4FF"/>
                </a:solidFill>
                <a:latin typeface="Microsoft JhengHei UI"/>
                <a:ea typeface="Microsoft JhengHei UI"/>
                <a:cs typeface="Microsoft JhengHei UI"/>
              </a:rPr>
              <a:t>（见下页）</a:t>
            </a:r>
            <a:endParaRPr lang="en-US" altLang="zh-CN" sz="2800">
              <a:solidFill>
                <a:srgbClr val="02A4FF"/>
              </a:solidFill>
              <a:latin typeface="Microsoft JhengHei UI"/>
              <a:ea typeface="Microsoft JhengHei UI"/>
              <a:cs typeface="Microsoft JhengHei UI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404040"/>
                </a:solidFill>
                <a:latin typeface="Microsoft JhengHei UI"/>
                <a:ea typeface="Microsoft JhengHei UI"/>
                <a:cs typeface="Microsoft JhengHei UI"/>
              </a:rPr>
              <a:t>简单背景</a:t>
            </a:r>
            <a:r>
              <a:rPr lang="en-US" altLang="zh-CN" sz="2800">
                <a:solidFill>
                  <a:srgbClr val="404040"/>
                </a:solidFill>
                <a:latin typeface="Microsoft JhengHei UI"/>
                <a:ea typeface="Microsoft JhengHei UI"/>
                <a:cs typeface="Microsoft JhengHei UI"/>
              </a:rPr>
              <a:t>+</a:t>
            </a:r>
            <a:r>
              <a:rPr lang="zh-CN" altLang="en-US" sz="2800">
                <a:solidFill>
                  <a:srgbClr val="404040"/>
                </a:solidFill>
                <a:latin typeface="Microsoft JhengHei UI"/>
                <a:ea typeface="Microsoft JhengHei UI"/>
                <a:cs typeface="Microsoft JhengHei UI"/>
              </a:rPr>
              <a:t>梯形色块</a:t>
            </a:r>
            <a:r>
              <a:rPr lang="en-US" altLang="zh-CN" sz="2800">
                <a:solidFill>
                  <a:srgbClr val="404040"/>
                </a:solidFill>
                <a:latin typeface="Microsoft JhengHei UI"/>
                <a:ea typeface="Microsoft JhengHei UI"/>
                <a:cs typeface="Microsoft JhengHei UI"/>
              </a:rPr>
              <a:t>+</a:t>
            </a:r>
            <a:r>
              <a:rPr lang="zh-CN" altLang="en-US" sz="2800">
                <a:solidFill>
                  <a:srgbClr val="404040"/>
                </a:solidFill>
                <a:latin typeface="Microsoft JhengHei UI"/>
                <a:ea typeface="Microsoft JhengHei UI"/>
                <a:cs typeface="Microsoft JhengHei UI"/>
              </a:rPr>
              <a:t>线条单色字</a:t>
            </a:r>
            <a:endParaRPr lang="en-US" altLang="zh-CN">
              <a:solidFill>
                <a:srgbClr val="404040"/>
              </a:solidFill>
              <a:latin typeface="Microsoft JhengHei UI"/>
              <a:ea typeface="Microsoft JhengHei UI"/>
              <a:cs typeface="Microsoft JhengHei UI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-231775" y="5038725"/>
            <a:ext cx="463550" cy="465138"/>
          </a:xfrm>
          <a:prstGeom prst="ellipse">
            <a:avLst/>
          </a:prstGeom>
          <a:solidFill>
            <a:srgbClr val="02A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12293" name="组合 4"/>
          <p:cNvGrpSpPr>
            <a:grpSpLocks/>
          </p:cNvGrpSpPr>
          <p:nvPr/>
        </p:nvGrpSpPr>
        <p:grpSpPr bwMode="auto">
          <a:xfrm>
            <a:off x="231775" y="0"/>
            <a:ext cx="2679700" cy="914400"/>
            <a:chOff x="232211" y="0"/>
            <a:chExt cx="2679216" cy="914400"/>
          </a:xfrm>
        </p:grpSpPr>
        <p:sp>
          <p:nvSpPr>
            <p:cNvPr id="6" name="矩形 14"/>
            <p:cNvSpPr/>
            <p:nvPr/>
          </p:nvSpPr>
          <p:spPr>
            <a:xfrm>
              <a:off x="232211" y="104775"/>
              <a:ext cx="2541129" cy="809625"/>
            </a:xfrm>
            <a:custGeom>
              <a:avLst/>
              <a:gdLst>
                <a:gd name="connsiteX0" fmla="*/ 0 w 2541319"/>
                <a:gd name="connsiteY0" fmla="*/ 0 h 673213"/>
                <a:gd name="connsiteX1" fmla="*/ 2541319 w 2541319"/>
                <a:gd name="connsiteY1" fmla="*/ 0 h 673213"/>
                <a:gd name="connsiteX2" fmla="*/ 2541319 w 2541319"/>
                <a:gd name="connsiteY2" fmla="*/ 673213 h 673213"/>
                <a:gd name="connsiteX3" fmla="*/ 0 w 2541319"/>
                <a:gd name="connsiteY3" fmla="*/ 673213 h 673213"/>
                <a:gd name="connsiteX4" fmla="*/ 0 w 2541319"/>
                <a:gd name="connsiteY4" fmla="*/ 0 h 673213"/>
                <a:gd name="connsiteX0-1" fmla="*/ 0 w 2541319"/>
                <a:gd name="connsiteY0-2" fmla="*/ 0 h 827592"/>
                <a:gd name="connsiteX1-3" fmla="*/ 2541319 w 2541319"/>
                <a:gd name="connsiteY1-4" fmla="*/ 0 h 827592"/>
                <a:gd name="connsiteX2-5" fmla="*/ 2529443 w 2541319"/>
                <a:gd name="connsiteY2-6" fmla="*/ 827592 h 827592"/>
                <a:gd name="connsiteX3-7" fmla="*/ 0 w 2541319"/>
                <a:gd name="connsiteY3-8" fmla="*/ 673213 h 827592"/>
                <a:gd name="connsiteX4-9" fmla="*/ 0 w 2541319"/>
                <a:gd name="connsiteY4-10" fmla="*/ 0 h 827592"/>
                <a:gd name="connsiteX0-11" fmla="*/ 0 w 2553194"/>
                <a:gd name="connsiteY0-12" fmla="*/ 0 h 827592"/>
                <a:gd name="connsiteX1-13" fmla="*/ 2541319 w 2553194"/>
                <a:gd name="connsiteY1-14" fmla="*/ 0 h 827592"/>
                <a:gd name="connsiteX2-15" fmla="*/ 2553194 w 2553194"/>
                <a:gd name="connsiteY2-16" fmla="*/ 827592 h 827592"/>
                <a:gd name="connsiteX3-17" fmla="*/ 0 w 2553194"/>
                <a:gd name="connsiteY3-18" fmla="*/ 673213 h 827592"/>
                <a:gd name="connsiteX4-19" fmla="*/ 0 w 2553194"/>
                <a:gd name="connsiteY4-20" fmla="*/ 0 h 827592"/>
                <a:gd name="connsiteX0-21" fmla="*/ 0 w 2553194"/>
                <a:gd name="connsiteY0-22" fmla="*/ 0 h 791966"/>
                <a:gd name="connsiteX1-23" fmla="*/ 2541319 w 2553194"/>
                <a:gd name="connsiteY1-24" fmla="*/ 0 h 791966"/>
                <a:gd name="connsiteX2-25" fmla="*/ 2553194 w 2553194"/>
                <a:gd name="connsiteY2-26" fmla="*/ 791966 h 791966"/>
                <a:gd name="connsiteX3-27" fmla="*/ 0 w 2553194"/>
                <a:gd name="connsiteY3-28" fmla="*/ 673213 h 791966"/>
                <a:gd name="connsiteX4-29" fmla="*/ 0 w 2553194"/>
                <a:gd name="connsiteY4-30" fmla="*/ 0 h 791966"/>
              </a:gdLst>
              <a:ahLst/>
              <a:cxnLst>
                <a:cxn ang="0">
                  <a:pos x="connsiteX0-21" y="connsiteY0-22"/>
                </a:cxn>
                <a:cxn ang="0">
                  <a:pos x="connsiteX1-23" y="connsiteY1-24"/>
                </a:cxn>
                <a:cxn ang="0">
                  <a:pos x="connsiteX2-25" y="connsiteY2-26"/>
                </a:cxn>
                <a:cxn ang="0">
                  <a:pos x="connsiteX3-27" y="connsiteY3-28"/>
                </a:cxn>
                <a:cxn ang="0">
                  <a:pos x="connsiteX4-29" y="connsiteY4-30"/>
                </a:cxn>
              </a:cxnLst>
              <a:rect l="l" t="t" r="r" b="b"/>
              <a:pathLst>
                <a:path w="2553194" h="791966">
                  <a:moveTo>
                    <a:pt x="0" y="0"/>
                  </a:moveTo>
                  <a:lnTo>
                    <a:pt x="2541319" y="0"/>
                  </a:lnTo>
                  <a:lnTo>
                    <a:pt x="2553194" y="791966"/>
                  </a:lnTo>
                  <a:lnTo>
                    <a:pt x="0" y="6732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A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32211" y="0"/>
              <a:ext cx="2541129" cy="6731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2296" name="文本框 7"/>
            <p:cNvSpPr txBox="1">
              <a:spLocks noChangeArrowheads="1"/>
            </p:cNvSpPr>
            <p:nvPr/>
          </p:nvSpPr>
          <p:spPr bwMode="auto">
            <a:xfrm>
              <a:off x="360757" y="251403"/>
              <a:ext cx="255067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>
                  <a:solidFill>
                    <a:schemeClr val="bg1"/>
                  </a:solidFill>
                  <a:latin typeface="方正喵呜体" pitchFamily="2" charset="-122"/>
                  <a:ea typeface="方正喵呜体" pitchFamily="2" charset="-122"/>
                </a:rPr>
                <a:t>#</a:t>
              </a:r>
              <a:r>
                <a:rPr lang="zh-CN" altLang="en-US" sz="2000">
                  <a:solidFill>
                    <a:schemeClr val="bg1"/>
                  </a:solidFill>
                  <a:latin typeface="方正喵呜体" pitchFamily="2" charset="-122"/>
                  <a:ea typeface="方正喵呜体" pitchFamily="2" charset="-122"/>
                </a:rPr>
                <a:t>随手拍拯救</a:t>
              </a:r>
              <a:r>
                <a:rPr lang="en-US" altLang="zh-CN" sz="2000">
                  <a:solidFill>
                    <a:schemeClr val="bg1"/>
                  </a:solidFill>
                  <a:latin typeface="方正喵呜体" pitchFamily="2" charset="-122"/>
                  <a:ea typeface="方正喵呜体" pitchFamily="2" charset="-122"/>
                </a:rPr>
                <a:t>PPTer#</a:t>
              </a:r>
              <a:endParaRPr lang="zh-CN" altLang="en-US" sz="2000">
                <a:solidFill>
                  <a:schemeClr val="bg1"/>
                </a:solidFill>
                <a:latin typeface="方正喵呜体" pitchFamily="2" charset="-122"/>
                <a:ea typeface="方正喵呜体" pitchFamily="2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373473" y="215900"/>
              <a:ext cx="2282413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check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bg1">
                <a:lumMod val="85000"/>
              </a:schemeClr>
            </a:gs>
            <a:gs pos="67000">
              <a:schemeClr val="bg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0" y="4313238"/>
            <a:ext cx="2085975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梯形 2"/>
          <p:cNvSpPr/>
          <p:nvPr/>
        </p:nvSpPr>
        <p:spPr>
          <a:xfrm rot="13705847">
            <a:off x="320675" y="-390525"/>
            <a:ext cx="3249612" cy="7812088"/>
          </a:xfrm>
          <a:custGeom>
            <a:avLst/>
            <a:gdLst>
              <a:gd name="connsiteX0" fmla="*/ 0 w 2205990"/>
              <a:gd name="connsiteY0" fmla="*/ 3166110 h 3166110"/>
              <a:gd name="connsiteX1" fmla="*/ 551498 w 2205990"/>
              <a:gd name="connsiteY1" fmla="*/ 0 h 3166110"/>
              <a:gd name="connsiteX2" fmla="*/ 1654493 w 2205990"/>
              <a:gd name="connsiteY2" fmla="*/ 0 h 3166110"/>
              <a:gd name="connsiteX3" fmla="*/ 2205990 w 2205990"/>
              <a:gd name="connsiteY3" fmla="*/ 3166110 h 3166110"/>
              <a:gd name="connsiteX4" fmla="*/ 0 w 2205990"/>
              <a:gd name="connsiteY4" fmla="*/ 3166110 h 3166110"/>
              <a:gd name="connsiteX0-1" fmla="*/ 0 w 2634484"/>
              <a:gd name="connsiteY0-2" fmla="*/ 4166455 h 4166455"/>
              <a:gd name="connsiteX1-3" fmla="*/ 979992 w 2634484"/>
              <a:gd name="connsiteY1-4" fmla="*/ 0 h 4166455"/>
              <a:gd name="connsiteX2-5" fmla="*/ 2082987 w 2634484"/>
              <a:gd name="connsiteY2-6" fmla="*/ 0 h 4166455"/>
              <a:gd name="connsiteX3-7" fmla="*/ 2634484 w 2634484"/>
              <a:gd name="connsiteY3-8" fmla="*/ 3166110 h 4166455"/>
              <a:gd name="connsiteX4-9" fmla="*/ 0 w 2634484"/>
              <a:gd name="connsiteY4-10" fmla="*/ 4166455 h 4166455"/>
              <a:gd name="connsiteX0-11" fmla="*/ 0 w 3295966"/>
              <a:gd name="connsiteY0-12" fmla="*/ 4166455 h 4166455"/>
              <a:gd name="connsiteX1-13" fmla="*/ 979992 w 3295966"/>
              <a:gd name="connsiteY1-14" fmla="*/ 0 h 4166455"/>
              <a:gd name="connsiteX2-15" fmla="*/ 2082987 w 3295966"/>
              <a:gd name="connsiteY2-16" fmla="*/ 0 h 4166455"/>
              <a:gd name="connsiteX3-17" fmla="*/ 3295966 w 3295966"/>
              <a:gd name="connsiteY3-18" fmla="*/ 3682571 h 4166455"/>
              <a:gd name="connsiteX4-19" fmla="*/ 0 w 3295966"/>
              <a:gd name="connsiteY4-20" fmla="*/ 4166455 h 4166455"/>
              <a:gd name="connsiteX0-21" fmla="*/ -1 w 3324029"/>
              <a:gd name="connsiteY0-22" fmla="*/ 4561223 h 4561223"/>
              <a:gd name="connsiteX1-23" fmla="*/ 1008055 w 3324029"/>
              <a:gd name="connsiteY1-24" fmla="*/ 0 h 4561223"/>
              <a:gd name="connsiteX2-25" fmla="*/ 2111050 w 3324029"/>
              <a:gd name="connsiteY2-26" fmla="*/ 0 h 4561223"/>
              <a:gd name="connsiteX3-27" fmla="*/ 3324029 w 3324029"/>
              <a:gd name="connsiteY3-28" fmla="*/ 3682571 h 4561223"/>
              <a:gd name="connsiteX4-29" fmla="*/ -1 w 3324029"/>
              <a:gd name="connsiteY4-30" fmla="*/ 4561223 h 4561223"/>
              <a:gd name="connsiteX0-31" fmla="*/ 0 w 3324030"/>
              <a:gd name="connsiteY0-32" fmla="*/ 4706744 h 4706744"/>
              <a:gd name="connsiteX1-33" fmla="*/ 523967 w 3324030"/>
              <a:gd name="connsiteY1-34" fmla="*/ 0 h 4706744"/>
              <a:gd name="connsiteX2-35" fmla="*/ 2111051 w 3324030"/>
              <a:gd name="connsiteY2-36" fmla="*/ 145521 h 4706744"/>
              <a:gd name="connsiteX3-37" fmla="*/ 3324030 w 3324030"/>
              <a:gd name="connsiteY3-38" fmla="*/ 3828092 h 4706744"/>
              <a:gd name="connsiteX4-39" fmla="*/ 0 w 3324030"/>
              <a:gd name="connsiteY4-40" fmla="*/ 4706744 h 4706744"/>
            </a:gdLst>
            <a:ahLst/>
            <a:cxnLst>
              <a:cxn ang="0">
                <a:pos x="connsiteX0-31" y="connsiteY0-32"/>
              </a:cxn>
              <a:cxn ang="0">
                <a:pos x="connsiteX1-33" y="connsiteY1-34"/>
              </a:cxn>
              <a:cxn ang="0">
                <a:pos x="connsiteX2-35" y="connsiteY2-36"/>
              </a:cxn>
              <a:cxn ang="0">
                <a:pos x="connsiteX3-37" y="connsiteY3-38"/>
              </a:cxn>
              <a:cxn ang="0">
                <a:pos x="connsiteX4-39" y="connsiteY4-40"/>
              </a:cxn>
            </a:cxnLst>
            <a:rect l="l" t="t" r="r" b="b"/>
            <a:pathLst>
              <a:path w="3324030" h="4706744">
                <a:moveTo>
                  <a:pt x="0" y="4706744"/>
                </a:moveTo>
                <a:lnTo>
                  <a:pt x="523967" y="0"/>
                </a:lnTo>
                <a:lnTo>
                  <a:pt x="2111051" y="145521"/>
                </a:lnTo>
                <a:lnTo>
                  <a:pt x="3324030" y="3828092"/>
                </a:lnTo>
                <a:lnTo>
                  <a:pt x="0" y="4706744"/>
                </a:lnTo>
                <a:close/>
              </a:path>
            </a:pathLst>
          </a:custGeom>
          <a:solidFill>
            <a:srgbClr val="0070C0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" name="梯形 2"/>
          <p:cNvSpPr/>
          <p:nvPr/>
        </p:nvSpPr>
        <p:spPr>
          <a:xfrm rot="13782576">
            <a:off x="1393825" y="-1917700"/>
            <a:ext cx="6292850" cy="11604626"/>
          </a:xfrm>
          <a:custGeom>
            <a:avLst/>
            <a:gdLst>
              <a:gd name="connsiteX0" fmla="*/ 0 w 2205990"/>
              <a:gd name="connsiteY0" fmla="*/ 3166110 h 3166110"/>
              <a:gd name="connsiteX1" fmla="*/ 551498 w 2205990"/>
              <a:gd name="connsiteY1" fmla="*/ 0 h 3166110"/>
              <a:gd name="connsiteX2" fmla="*/ 1654493 w 2205990"/>
              <a:gd name="connsiteY2" fmla="*/ 0 h 3166110"/>
              <a:gd name="connsiteX3" fmla="*/ 2205990 w 2205990"/>
              <a:gd name="connsiteY3" fmla="*/ 3166110 h 3166110"/>
              <a:gd name="connsiteX4" fmla="*/ 0 w 2205990"/>
              <a:gd name="connsiteY4" fmla="*/ 3166110 h 3166110"/>
              <a:gd name="connsiteX0-1" fmla="*/ 0 w 2634484"/>
              <a:gd name="connsiteY0-2" fmla="*/ 4166455 h 4166455"/>
              <a:gd name="connsiteX1-3" fmla="*/ 979992 w 2634484"/>
              <a:gd name="connsiteY1-4" fmla="*/ 0 h 4166455"/>
              <a:gd name="connsiteX2-5" fmla="*/ 2082987 w 2634484"/>
              <a:gd name="connsiteY2-6" fmla="*/ 0 h 4166455"/>
              <a:gd name="connsiteX3-7" fmla="*/ 2634484 w 2634484"/>
              <a:gd name="connsiteY3-8" fmla="*/ 3166110 h 4166455"/>
              <a:gd name="connsiteX4-9" fmla="*/ 0 w 2634484"/>
              <a:gd name="connsiteY4-10" fmla="*/ 4166455 h 4166455"/>
              <a:gd name="connsiteX0-11" fmla="*/ 0 w 3295966"/>
              <a:gd name="connsiteY0-12" fmla="*/ 4166455 h 4166455"/>
              <a:gd name="connsiteX1-13" fmla="*/ 979992 w 3295966"/>
              <a:gd name="connsiteY1-14" fmla="*/ 0 h 4166455"/>
              <a:gd name="connsiteX2-15" fmla="*/ 2082987 w 3295966"/>
              <a:gd name="connsiteY2-16" fmla="*/ 0 h 4166455"/>
              <a:gd name="connsiteX3-17" fmla="*/ 3295966 w 3295966"/>
              <a:gd name="connsiteY3-18" fmla="*/ 3682571 h 4166455"/>
              <a:gd name="connsiteX4-19" fmla="*/ 0 w 3295966"/>
              <a:gd name="connsiteY4-20" fmla="*/ 4166455 h 4166455"/>
              <a:gd name="connsiteX0-21" fmla="*/ -1 w 3324029"/>
              <a:gd name="connsiteY0-22" fmla="*/ 4561223 h 4561223"/>
              <a:gd name="connsiteX1-23" fmla="*/ 1008055 w 3324029"/>
              <a:gd name="connsiteY1-24" fmla="*/ 0 h 4561223"/>
              <a:gd name="connsiteX2-25" fmla="*/ 2111050 w 3324029"/>
              <a:gd name="connsiteY2-26" fmla="*/ 0 h 4561223"/>
              <a:gd name="connsiteX3-27" fmla="*/ 3324029 w 3324029"/>
              <a:gd name="connsiteY3-28" fmla="*/ 3682571 h 4561223"/>
              <a:gd name="connsiteX4-29" fmla="*/ -1 w 3324029"/>
              <a:gd name="connsiteY4-30" fmla="*/ 4561223 h 4561223"/>
              <a:gd name="connsiteX0-31" fmla="*/ 0 w 4388628"/>
              <a:gd name="connsiteY0-32" fmla="*/ 4768389 h 4768389"/>
              <a:gd name="connsiteX1-33" fmla="*/ 2072654 w 4388628"/>
              <a:gd name="connsiteY1-34" fmla="*/ 0 h 4768389"/>
              <a:gd name="connsiteX2-35" fmla="*/ 3175649 w 4388628"/>
              <a:gd name="connsiteY2-36" fmla="*/ 0 h 4768389"/>
              <a:gd name="connsiteX3-37" fmla="*/ 4388628 w 4388628"/>
              <a:gd name="connsiteY3-38" fmla="*/ 3682571 h 4768389"/>
              <a:gd name="connsiteX4-39" fmla="*/ 0 w 4388628"/>
              <a:gd name="connsiteY4-40" fmla="*/ 4768389 h 4768389"/>
            </a:gdLst>
            <a:ahLst/>
            <a:cxnLst>
              <a:cxn ang="0">
                <a:pos x="connsiteX0-31" y="connsiteY0-32"/>
              </a:cxn>
              <a:cxn ang="0">
                <a:pos x="connsiteX1-33" y="connsiteY1-34"/>
              </a:cxn>
              <a:cxn ang="0">
                <a:pos x="connsiteX2-35" y="connsiteY2-36"/>
              </a:cxn>
              <a:cxn ang="0">
                <a:pos x="connsiteX3-37" y="connsiteY3-38"/>
              </a:cxn>
              <a:cxn ang="0">
                <a:pos x="connsiteX4-39" y="connsiteY4-40"/>
              </a:cxn>
            </a:cxnLst>
            <a:rect l="l" t="t" r="r" b="b"/>
            <a:pathLst>
              <a:path w="4388628" h="4768389">
                <a:moveTo>
                  <a:pt x="0" y="4768389"/>
                </a:moveTo>
                <a:lnTo>
                  <a:pt x="2072654" y="0"/>
                </a:lnTo>
                <a:lnTo>
                  <a:pt x="3175649" y="0"/>
                </a:lnTo>
                <a:lnTo>
                  <a:pt x="4388628" y="3682571"/>
                </a:lnTo>
                <a:lnTo>
                  <a:pt x="0" y="4768389"/>
                </a:lnTo>
                <a:close/>
              </a:path>
            </a:pathLst>
          </a:custGeom>
          <a:solidFill>
            <a:srgbClr val="0070C0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" name="梯形 2"/>
          <p:cNvSpPr/>
          <p:nvPr/>
        </p:nvSpPr>
        <p:spPr>
          <a:xfrm rot="15082343">
            <a:off x="4394200" y="1468438"/>
            <a:ext cx="3673475" cy="11449050"/>
          </a:xfrm>
          <a:custGeom>
            <a:avLst/>
            <a:gdLst>
              <a:gd name="connsiteX0" fmla="*/ 0 w 2205990"/>
              <a:gd name="connsiteY0" fmla="*/ 3166110 h 3166110"/>
              <a:gd name="connsiteX1" fmla="*/ 551498 w 2205990"/>
              <a:gd name="connsiteY1" fmla="*/ 0 h 3166110"/>
              <a:gd name="connsiteX2" fmla="*/ 1654493 w 2205990"/>
              <a:gd name="connsiteY2" fmla="*/ 0 h 3166110"/>
              <a:gd name="connsiteX3" fmla="*/ 2205990 w 2205990"/>
              <a:gd name="connsiteY3" fmla="*/ 3166110 h 3166110"/>
              <a:gd name="connsiteX4" fmla="*/ 0 w 2205990"/>
              <a:gd name="connsiteY4" fmla="*/ 3166110 h 3166110"/>
              <a:gd name="connsiteX0-1" fmla="*/ 0 w 2634484"/>
              <a:gd name="connsiteY0-2" fmla="*/ 4166455 h 4166455"/>
              <a:gd name="connsiteX1-3" fmla="*/ 979992 w 2634484"/>
              <a:gd name="connsiteY1-4" fmla="*/ 0 h 4166455"/>
              <a:gd name="connsiteX2-5" fmla="*/ 2082987 w 2634484"/>
              <a:gd name="connsiteY2-6" fmla="*/ 0 h 4166455"/>
              <a:gd name="connsiteX3-7" fmla="*/ 2634484 w 2634484"/>
              <a:gd name="connsiteY3-8" fmla="*/ 3166110 h 4166455"/>
              <a:gd name="connsiteX4-9" fmla="*/ 0 w 2634484"/>
              <a:gd name="connsiteY4-10" fmla="*/ 4166455 h 4166455"/>
              <a:gd name="connsiteX0-11" fmla="*/ 0 w 3295966"/>
              <a:gd name="connsiteY0-12" fmla="*/ 4166455 h 4166455"/>
              <a:gd name="connsiteX1-13" fmla="*/ 979992 w 3295966"/>
              <a:gd name="connsiteY1-14" fmla="*/ 0 h 4166455"/>
              <a:gd name="connsiteX2-15" fmla="*/ 2082987 w 3295966"/>
              <a:gd name="connsiteY2-16" fmla="*/ 0 h 4166455"/>
              <a:gd name="connsiteX3-17" fmla="*/ 3295966 w 3295966"/>
              <a:gd name="connsiteY3-18" fmla="*/ 3682571 h 4166455"/>
              <a:gd name="connsiteX4-19" fmla="*/ 0 w 3295966"/>
              <a:gd name="connsiteY4-20" fmla="*/ 4166455 h 4166455"/>
              <a:gd name="connsiteX0-21" fmla="*/ -1 w 3324029"/>
              <a:gd name="connsiteY0-22" fmla="*/ 4561223 h 4561223"/>
              <a:gd name="connsiteX1-23" fmla="*/ 1008055 w 3324029"/>
              <a:gd name="connsiteY1-24" fmla="*/ 0 h 4561223"/>
              <a:gd name="connsiteX2-25" fmla="*/ 2111050 w 3324029"/>
              <a:gd name="connsiteY2-26" fmla="*/ 0 h 4561223"/>
              <a:gd name="connsiteX3-27" fmla="*/ 3324029 w 3324029"/>
              <a:gd name="connsiteY3-28" fmla="*/ 3682571 h 4561223"/>
              <a:gd name="connsiteX4-29" fmla="*/ -1 w 3324029"/>
              <a:gd name="connsiteY4-30" fmla="*/ 4561223 h 4561223"/>
              <a:gd name="connsiteX0-31" fmla="*/ -1 w 4339730"/>
              <a:gd name="connsiteY0-32" fmla="*/ 6551931 h 6551931"/>
              <a:gd name="connsiteX1-33" fmla="*/ 2023756 w 4339730"/>
              <a:gd name="connsiteY1-34" fmla="*/ 0 h 6551931"/>
              <a:gd name="connsiteX2-35" fmla="*/ 3126751 w 4339730"/>
              <a:gd name="connsiteY2-36" fmla="*/ 0 h 6551931"/>
              <a:gd name="connsiteX3-37" fmla="*/ 4339730 w 4339730"/>
              <a:gd name="connsiteY3-38" fmla="*/ 3682571 h 6551931"/>
              <a:gd name="connsiteX4-39" fmla="*/ -1 w 4339730"/>
              <a:gd name="connsiteY4-40" fmla="*/ 6551931 h 6551931"/>
              <a:gd name="connsiteX0-41" fmla="*/ 0 w 3756355"/>
              <a:gd name="connsiteY0-42" fmla="*/ 6897911 h 6897911"/>
              <a:gd name="connsiteX1-43" fmla="*/ 1440381 w 3756355"/>
              <a:gd name="connsiteY1-44" fmla="*/ 0 h 6897911"/>
              <a:gd name="connsiteX2-45" fmla="*/ 2543376 w 3756355"/>
              <a:gd name="connsiteY2-46" fmla="*/ 0 h 6897911"/>
              <a:gd name="connsiteX3-47" fmla="*/ 3756355 w 3756355"/>
              <a:gd name="connsiteY3-48" fmla="*/ 3682571 h 6897911"/>
              <a:gd name="connsiteX4-49" fmla="*/ 0 w 3756355"/>
              <a:gd name="connsiteY4-50" fmla="*/ 6897911 h 6897911"/>
            </a:gdLst>
            <a:ahLst/>
            <a:cxnLst>
              <a:cxn ang="0">
                <a:pos x="connsiteX0-41" y="connsiteY0-42"/>
              </a:cxn>
              <a:cxn ang="0">
                <a:pos x="connsiteX1-43" y="connsiteY1-44"/>
              </a:cxn>
              <a:cxn ang="0">
                <a:pos x="connsiteX2-45" y="connsiteY2-46"/>
              </a:cxn>
              <a:cxn ang="0">
                <a:pos x="connsiteX3-47" y="connsiteY3-48"/>
              </a:cxn>
              <a:cxn ang="0">
                <a:pos x="connsiteX4-49" y="connsiteY4-50"/>
              </a:cxn>
            </a:cxnLst>
            <a:rect l="l" t="t" r="r" b="b"/>
            <a:pathLst>
              <a:path w="3756355" h="6897911">
                <a:moveTo>
                  <a:pt x="0" y="6897911"/>
                </a:moveTo>
                <a:lnTo>
                  <a:pt x="1440381" y="0"/>
                </a:lnTo>
                <a:lnTo>
                  <a:pt x="2543376" y="0"/>
                </a:lnTo>
                <a:lnTo>
                  <a:pt x="3756355" y="3682571"/>
                </a:lnTo>
                <a:lnTo>
                  <a:pt x="0" y="6897911"/>
                </a:lnTo>
                <a:close/>
              </a:path>
            </a:pathLst>
          </a:custGeom>
          <a:solidFill>
            <a:srgbClr val="0070C0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" name="梯形 2"/>
          <p:cNvSpPr/>
          <p:nvPr/>
        </p:nvSpPr>
        <p:spPr>
          <a:xfrm rot="15082343">
            <a:off x="4427538" y="2095500"/>
            <a:ext cx="3949700" cy="11436350"/>
          </a:xfrm>
          <a:custGeom>
            <a:avLst/>
            <a:gdLst>
              <a:gd name="connsiteX0" fmla="*/ 0 w 2205990"/>
              <a:gd name="connsiteY0" fmla="*/ 3166110 h 3166110"/>
              <a:gd name="connsiteX1" fmla="*/ 551498 w 2205990"/>
              <a:gd name="connsiteY1" fmla="*/ 0 h 3166110"/>
              <a:gd name="connsiteX2" fmla="*/ 1654493 w 2205990"/>
              <a:gd name="connsiteY2" fmla="*/ 0 h 3166110"/>
              <a:gd name="connsiteX3" fmla="*/ 2205990 w 2205990"/>
              <a:gd name="connsiteY3" fmla="*/ 3166110 h 3166110"/>
              <a:gd name="connsiteX4" fmla="*/ 0 w 2205990"/>
              <a:gd name="connsiteY4" fmla="*/ 3166110 h 3166110"/>
              <a:gd name="connsiteX0-1" fmla="*/ 0 w 2634484"/>
              <a:gd name="connsiteY0-2" fmla="*/ 4166455 h 4166455"/>
              <a:gd name="connsiteX1-3" fmla="*/ 979992 w 2634484"/>
              <a:gd name="connsiteY1-4" fmla="*/ 0 h 4166455"/>
              <a:gd name="connsiteX2-5" fmla="*/ 2082987 w 2634484"/>
              <a:gd name="connsiteY2-6" fmla="*/ 0 h 4166455"/>
              <a:gd name="connsiteX3-7" fmla="*/ 2634484 w 2634484"/>
              <a:gd name="connsiteY3-8" fmla="*/ 3166110 h 4166455"/>
              <a:gd name="connsiteX4-9" fmla="*/ 0 w 2634484"/>
              <a:gd name="connsiteY4-10" fmla="*/ 4166455 h 4166455"/>
              <a:gd name="connsiteX0-11" fmla="*/ 0 w 3295966"/>
              <a:gd name="connsiteY0-12" fmla="*/ 4166455 h 4166455"/>
              <a:gd name="connsiteX1-13" fmla="*/ 979992 w 3295966"/>
              <a:gd name="connsiteY1-14" fmla="*/ 0 h 4166455"/>
              <a:gd name="connsiteX2-15" fmla="*/ 2082987 w 3295966"/>
              <a:gd name="connsiteY2-16" fmla="*/ 0 h 4166455"/>
              <a:gd name="connsiteX3-17" fmla="*/ 3295966 w 3295966"/>
              <a:gd name="connsiteY3-18" fmla="*/ 3682571 h 4166455"/>
              <a:gd name="connsiteX4-19" fmla="*/ 0 w 3295966"/>
              <a:gd name="connsiteY4-20" fmla="*/ 4166455 h 4166455"/>
              <a:gd name="connsiteX0-21" fmla="*/ -1 w 3324029"/>
              <a:gd name="connsiteY0-22" fmla="*/ 4561223 h 4561223"/>
              <a:gd name="connsiteX1-23" fmla="*/ 1008055 w 3324029"/>
              <a:gd name="connsiteY1-24" fmla="*/ 0 h 4561223"/>
              <a:gd name="connsiteX2-25" fmla="*/ 2111050 w 3324029"/>
              <a:gd name="connsiteY2-26" fmla="*/ 0 h 4561223"/>
              <a:gd name="connsiteX3-27" fmla="*/ 3324029 w 3324029"/>
              <a:gd name="connsiteY3-28" fmla="*/ 3682571 h 4561223"/>
              <a:gd name="connsiteX4-29" fmla="*/ -1 w 3324029"/>
              <a:gd name="connsiteY4-30" fmla="*/ 4561223 h 4561223"/>
              <a:gd name="connsiteX0-31" fmla="*/ -1 w 4339730"/>
              <a:gd name="connsiteY0-32" fmla="*/ 6551931 h 6551931"/>
              <a:gd name="connsiteX1-33" fmla="*/ 2023756 w 4339730"/>
              <a:gd name="connsiteY1-34" fmla="*/ 0 h 6551931"/>
              <a:gd name="connsiteX2-35" fmla="*/ 3126751 w 4339730"/>
              <a:gd name="connsiteY2-36" fmla="*/ 0 h 6551931"/>
              <a:gd name="connsiteX3-37" fmla="*/ 4339730 w 4339730"/>
              <a:gd name="connsiteY3-38" fmla="*/ 3682571 h 6551931"/>
              <a:gd name="connsiteX4-39" fmla="*/ -1 w 4339730"/>
              <a:gd name="connsiteY4-40" fmla="*/ 6551931 h 6551931"/>
              <a:gd name="connsiteX0-41" fmla="*/ 0 w 4039743"/>
              <a:gd name="connsiteY0-42" fmla="*/ 6890090 h 6890090"/>
              <a:gd name="connsiteX1-43" fmla="*/ 1723769 w 4039743"/>
              <a:gd name="connsiteY1-44" fmla="*/ 0 h 6890090"/>
              <a:gd name="connsiteX2-45" fmla="*/ 2826764 w 4039743"/>
              <a:gd name="connsiteY2-46" fmla="*/ 0 h 6890090"/>
              <a:gd name="connsiteX3-47" fmla="*/ 4039743 w 4039743"/>
              <a:gd name="connsiteY3-48" fmla="*/ 3682571 h 6890090"/>
              <a:gd name="connsiteX4-49" fmla="*/ 0 w 4039743"/>
              <a:gd name="connsiteY4-50" fmla="*/ 6890090 h 6890090"/>
            </a:gdLst>
            <a:ahLst/>
            <a:cxnLst>
              <a:cxn ang="0">
                <a:pos x="connsiteX0-41" y="connsiteY0-42"/>
              </a:cxn>
              <a:cxn ang="0">
                <a:pos x="connsiteX1-43" y="connsiteY1-44"/>
              </a:cxn>
              <a:cxn ang="0">
                <a:pos x="connsiteX2-45" y="connsiteY2-46"/>
              </a:cxn>
              <a:cxn ang="0">
                <a:pos x="connsiteX3-47" y="connsiteY3-48"/>
              </a:cxn>
              <a:cxn ang="0">
                <a:pos x="connsiteX4-49" y="connsiteY4-50"/>
              </a:cxn>
            </a:cxnLst>
            <a:rect l="l" t="t" r="r" b="b"/>
            <a:pathLst>
              <a:path w="4039743" h="6890090">
                <a:moveTo>
                  <a:pt x="0" y="6890090"/>
                </a:moveTo>
                <a:lnTo>
                  <a:pt x="1723769" y="0"/>
                </a:lnTo>
                <a:lnTo>
                  <a:pt x="2826764" y="0"/>
                </a:lnTo>
                <a:lnTo>
                  <a:pt x="4039743" y="3682571"/>
                </a:lnTo>
                <a:lnTo>
                  <a:pt x="0" y="6890090"/>
                </a:lnTo>
                <a:close/>
              </a:path>
            </a:pathLst>
          </a:custGeom>
          <a:solidFill>
            <a:srgbClr val="0070C0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13319" name="组合 12"/>
          <p:cNvGrpSpPr>
            <a:grpSpLocks/>
          </p:cNvGrpSpPr>
          <p:nvPr/>
        </p:nvGrpSpPr>
        <p:grpSpPr bwMode="auto">
          <a:xfrm>
            <a:off x="1030288" y="2605088"/>
            <a:ext cx="7086600" cy="1371600"/>
            <a:chOff x="1201050" y="2280537"/>
            <a:chExt cx="7087351" cy="137233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502707" y="3652872"/>
              <a:ext cx="655230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502707" y="3165248"/>
              <a:ext cx="655230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22" name="文本框 9"/>
            <p:cNvSpPr txBox="1">
              <a:spLocks noChangeArrowheads="1"/>
            </p:cNvSpPr>
            <p:nvPr/>
          </p:nvSpPr>
          <p:spPr bwMode="auto">
            <a:xfrm>
              <a:off x="1201050" y="2280537"/>
              <a:ext cx="569595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4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zh-CN" altLang="en-US" sz="4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蓝色快车”</a:t>
              </a:r>
              <a:endPara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323" name="矩形 10"/>
            <p:cNvSpPr>
              <a:spLocks noChangeArrowheads="1"/>
            </p:cNvSpPr>
            <p:nvPr/>
          </p:nvSpPr>
          <p:spPr bwMode="auto">
            <a:xfrm>
              <a:off x="4703888" y="2519356"/>
              <a:ext cx="3406501" cy="646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2015</a:t>
              </a:r>
              <a:r>
                <a:rPr lang="zh-CN" altLang="en-US" sz="3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应届生培训</a:t>
              </a:r>
            </a:p>
          </p:txBody>
        </p:sp>
        <p:sp>
          <p:nvSpPr>
            <p:cNvPr id="13324" name="矩形 11"/>
            <p:cNvSpPr>
              <a:spLocks noChangeArrowheads="1"/>
            </p:cNvSpPr>
            <p:nvPr/>
          </p:nvSpPr>
          <p:spPr bwMode="auto">
            <a:xfrm>
              <a:off x="1454671" y="3233727"/>
              <a:ext cx="683373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BLUE EXPRESS 2013 FRESH GRADUATES TRAINING</a:t>
              </a:r>
              <a:endPara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325" name="矩形 14"/>
          <p:cNvSpPr>
            <a:spLocks noChangeArrowheads="1"/>
          </p:cNvSpPr>
          <p:nvPr/>
        </p:nvSpPr>
        <p:spPr bwMode="auto">
          <a:xfrm>
            <a:off x="1303338" y="2092325"/>
            <a:ext cx="1219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3200" b="1" i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26" name="矩形 15"/>
          <p:cNvSpPr>
            <a:spLocks noChangeArrowheads="1"/>
          </p:cNvSpPr>
          <p:nvPr/>
        </p:nvSpPr>
        <p:spPr bwMode="auto">
          <a:xfrm>
            <a:off x="1235075" y="4648200"/>
            <a:ext cx="10461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 sz="3200" b="1" i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check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lgGrid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1648">
            <a:off x="8229600" y="1427163"/>
            <a:ext cx="3146425" cy="4197350"/>
          </a:xfrm>
          <a:prstGeom prst="rect">
            <a:avLst/>
          </a:prstGeom>
          <a:noFill/>
          <a:ln w="38100">
            <a:solidFill>
              <a:srgbClr val="02A4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339" name="组合 21"/>
          <p:cNvGrpSpPr>
            <a:grpSpLocks/>
          </p:cNvGrpSpPr>
          <p:nvPr/>
        </p:nvGrpSpPr>
        <p:grpSpPr bwMode="auto">
          <a:xfrm>
            <a:off x="2957513" y="1014413"/>
            <a:ext cx="3897312" cy="6905625"/>
            <a:chOff x="8016102" y="1019175"/>
            <a:chExt cx="3898096" cy="6905625"/>
          </a:xfrm>
        </p:grpSpPr>
        <p:sp>
          <p:nvSpPr>
            <p:cNvPr id="18" name="圆角右箭头 17"/>
            <p:cNvSpPr/>
            <p:nvPr/>
          </p:nvSpPr>
          <p:spPr>
            <a:xfrm rot="5400000" flipH="1">
              <a:off x="10183587" y="1812776"/>
              <a:ext cx="1119187" cy="1481436"/>
            </a:xfrm>
            <a:prstGeom prst="bentArrow">
              <a:avLst>
                <a:gd name="adj1" fmla="val 16392"/>
                <a:gd name="adj2" fmla="val 25000"/>
                <a:gd name="adj3" fmla="val 26722"/>
                <a:gd name="adj4" fmla="val 50637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圆角右箭头 16"/>
            <p:cNvSpPr/>
            <p:nvPr/>
          </p:nvSpPr>
          <p:spPr>
            <a:xfrm rot="5400000" flipH="1">
              <a:off x="9334225" y="3932107"/>
              <a:ext cx="2312988" cy="1297248"/>
            </a:xfrm>
            <a:prstGeom prst="bentArrow">
              <a:avLst>
                <a:gd name="adj1" fmla="val 16392"/>
                <a:gd name="adj2" fmla="val 25000"/>
                <a:gd name="adj3" fmla="val 26722"/>
                <a:gd name="adj4" fmla="val 50637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圆角右箭头 14"/>
            <p:cNvSpPr/>
            <p:nvPr/>
          </p:nvSpPr>
          <p:spPr>
            <a:xfrm rot="16200000">
              <a:off x="7783783" y="4601273"/>
              <a:ext cx="2952750" cy="951103"/>
            </a:xfrm>
            <a:prstGeom prst="bentArrow">
              <a:avLst>
                <a:gd name="adj1" fmla="val 16392"/>
                <a:gd name="adj2" fmla="val 25000"/>
                <a:gd name="adj3" fmla="val 26722"/>
                <a:gd name="adj4" fmla="val 50637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圆角右箭头 13"/>
            <p:cNvSpPr/>
            <p:nvPr/>
          </p:nvSpPr>
          <p:spPr>
            <a:xfrm rot="16200000">
              <a:off x="8174161" y="1902526"/>
              <a:ext cx="706437" cy="920935"/>
            </a:xfrm>
            <a:prstGeom prst="bentArrow">
              <a:avLst>
                <a:gd name="adj1" fmla="val 8297"/>
                <a:gd name="adj2" fmla="val 25000"/>
                <a:gd name="adj3" fmla="val 26722"/>
                <a:gd name="adj4" fmla="val 50637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9696015" y="1752600"/>
              <a:ext cx="362023" cy="61722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9386390" y="1019175"/>
              <a:ext cx="981272" cy="933450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8016102" y="2024062"/>
              <a:ext cx="392191" cy="373063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9592086" y="5121953"/>
              <a:ext cx="739775" cy="1151170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10497863" y="3209925"/>
              <a:ext cx="671648" cy="639762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3" name="圆角右箭头 12"/>
            <p:cNvSpPr/>
            <p:nvPr/>
          </p:nvSpPr>
          <p:spPr>
            <a:xfrm rot="16200000">
              <a:off x="8679128" y="1756450"/>
              <a:ext cx="1106487" cy="1181338"/>
            </a:xfrm>
            <a:prstGeom prst="bentArrow">
              <a:avLst>
                <a:gd name="adj1" fmla="val 16392"/>
                <a:gd name="adj2" fmla="val 25000"/>
                <a:gd name="adj3" fmla="val 26722"/>
                <a:gd name="adj4" fmla="val 50637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8454340" y="1574800"/>
              <a:ext cx="785970" cy="746125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/>
            </a:p>
          </p:txBody>
        </p:sp>
        <p:sp>
          <p:nvSpPr>
            <p:cNvPr id="16" name="圆角右箭头 15"/>
            <p:cNvSpPr/>
            <p:nvPr/>
          </p:nvSpPr>
          <p:spPr>
            <a:xfrm rot="16200000">
              <a:off x="8398055" y="5088695"/>
              <a:ext cx="817562" cy="362023"/>
            </a:xfrm>
            <a:prstGeom prst="bentArrow">
              <a:avLst>
                <a:gd name="adj1" fmla="val 16392"/>
                <a:gd name="adj2" fmla="val 25000"/>
                <a:gd name="adj3" fmla="val 26722"/>
                <a:gd name="adj4" fmla="val 50637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 rot="16200000">
              <a:off x="8528229" y="4440944"/>
              <a:ext cx="557213" cy="866949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9" name="圆角右箭头 18"/>
            <p:cNvSpPr/>
            <p:nvPr/>
          </p:nvSpPr>
          <p:spPr>
            <a:xfrm rot="5400000" flipH="1">
              <a:off x="10563044" y="4919610"/>
              <a:ext cx="798513" cy="525568"/>
            </a:xfrm>
            <a:prstGeom prst="bentArrow">
              <a:avLst>
                <a:gd name="adj1" fmla="val 16392"/>
                <a:gd name="adj2" fmla="val 25000"/>
                <a:gd name="adj3" fmla="val 26722"/>
                <a:gd name="adj4" fmla="val 50637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0469282" y="4062412"/>
              <a:ext cx="1151170" cy="1208088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0" name="圆角右箭头 19"/>
            <p:cNvSpPr/>
            <p:nvPr/>
          </p:nvSpPr>
          <p:spPr>
            <a:xfrm rot="16200000">
              <a:off x="8519522" y="3640102"/>
              <a:ext cx="815975" cy="362023"/>
            </a:xfrm>
            <a:prstGeom prst="bentArrow">
              <a:avLst>
                <a:gd name="adj1" fmla="val 16392"/>
                <a:gd name="adj2" fmla="val 25000"/>
                <a:gd name="adj3" fmla="val 26722"/>
                <a:gd name="adj4" fmla="val 50637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8582953" y="3133725"/>
              <a:ext cx="876476" cy="833437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1" name="圆角右箭头 20"/>
            <p:cNvSpPr/>
            <p:nvPr/>
          </p:nvSpPr>
          <p:spPr>
            <a:xfrm rot="5400000" flipH="1">
              <a:off x="10941742" y="1932745"/>
              <a:ext cx="817562" cy="362023"/>
            </a:xfrm>
            <a:prstGeom prst="bentArrow">
              <a:avLst>
                <a:gd name="adj1" fmla="val 16392"/>
                <a:gd name="adj2" fmla="val 25000"/>
                <a:gd name="adj3" fmla="val 26722"/>
                <a:gd name="adj4" fmla="val 50637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10474046" y="1074737"/>
              <a:ext cx="1440152" cy="1230313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sp>
        <p:nvSpPr>
          <p:cNvPr id="14359" name="文本框 22"/>
          <p:cNvSpPr txBox="1">
            <a:spLocks noChangeArrowheads="1"/>
          </p:cNvSpPr>
          <p:nvPr/>
        </p:nvSpPr>
        <p:spPr bwMode="auto">
          <a:xfrm>
            <a:off x="231775" y="4957763"/>
            <a:ext cx="5753100" cy="123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02A4FF"/>
                </a:solidFill>
                <a:latin typeface="Microsoft JhengHei UI"/>
                <a:ea typeface="Microsoft JhengHei UI"/>
                <a:cs typeface="Microsoft JhengHei UI"/>
              </a:rPr>
              <a:t>示例六</a:t>
            </a:r>
            <a:endParaRPr lang="en-US" altLang="zh-CN" sz="2800">
              <a:solidFill>
                <a:srgbClr val="02A4FF"/>
              </a:solidFill>
              <a:latin typeface="Microsoft JhengHei UI"/>
              <a:ea typeface="Microsoft JhengHei UI"/>
              <a:cs typeface="Microsoft JhengHei UI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404040"/>
                </a:solidFill>
                <a:latin typeface="Microsoft JhengHei UI"/>
                <a:ea typeface="Microsoft JhengHei UI"/>
                <a:cs typeface="Microsoft JhengHei UI"/>
              </a:rPr>
              <a:t>随便感受一下</a:t>
            </a:r>
            <a:endParaRPr lang="en-US" altLang="zh-CN">
              <a:solidFill>
                <a:srgbClr val="404040"/>
              </a:solidFill>
              <a:latin typeface="Microsoft JhengHei UI"/>
              <a:ea typeface="Microsoft JhengHei UI"/>
              <a:cs typeface="Microsoft JhengHei UI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-231775" y="5038725"/>
            <a:ext cx="463550" cy="465138"/>
          </a:xfrm>
          <a:prstGeom prst="ellipse">
            <a:avLst/>
          </a:prstGeom>
          <a:solidFill>
            <a:srgbClr val="02A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14361" name="组合 24"/>
          <p:cNvGrpSpPr>
            <a:grpSpLocks/>
          </p:cNvGrpSpPr>
          <p:nvPr/>
        </p:nvGrpSpPr>
        <p:grpSpPr bwMode="auto">
          <a:xfrm>
            <a:off x="231775" y="0"/>
            <a:ext cx="2679700" cy="914400"/>
            <a:chOff x="232211" y="0"/>
            <a:chExt cx="2679216" cy="914400"/>
          </a:xfrm>
        </p:grpSpPr>
        <p:sp>
          <p:nvSpPr>
            <p:cNvPr id="26" name="矩形 14"/>
            <p:cNvSpPr/>
            <p:nvPr/>
          </p:nvSpPr>
          <p:spPr>
            <a:xfrm>
              <a:off x="232211" y="104775"/>
              <a:ext cx="2541129" cy="809625"/>
            </a:xfrm>
            <a:custGeom>
              <a:avLst/>
              <a:gdLst>
                <a:gd name="connsiteX0" fmla="*/ 0 w 2541319"/>
                <a:gd name="connsiteY0" fmla="*/ 0 h 673213"/>
                <a:gd name="connsiteX1" fmla="*/ 2541319 w 2541319"/>
                <a:gd name="connsiteY1" fmla="*/ 0 h 673213"/>
                <a:gd name="connsiteX2" fmla="*/ 2541319 w 2541319"/>
                <a:gd name="connsiteY2" fmla="*/ 673213 h 673213"/>
                <a:gd name="connsiteX3" fmla="*/ 0 w 2541319"/>
                <a:gd name="connsiteY3" fmla="*/ 673213 h 673213"/>
                <a:gd name="connsiteX4" fmla="*/ 0 w 2541319"/>
                <a:gd name="connsiteY4" fmla="*/ 0 h 673213"/>
                <a:gd name="connsiteX0-1" fmla="*/ 0 w 2541319"/>
                <a:gd name="connsiteY0-2" fmla="*/ 0 h 827592"/>
                <a:gd name="connsiteX1-3" fmla="*/ 2541319 w 2541319"/>
                <a:gd name="connsiteY1-4" fmla="*/ 0 h 827592"/>
                <a:gd name="connsiteX2-5" fmla="*/ 2529443 w 2541319"/>
                <a:gd name="connsiteY2-6" fmla="*/ 827592 h 827592"/>
                <a:gd name="connsiteX3-7" fmla="*/ 0 w 2541319"/>
                <a:gd name="connsiteY3-8" fmla="*/ 673213 h 827592"/>
                <a:gd name="connsiteX4-9" fmla="*/ 0 w 2541319"/>
                <a:gd name="connsiteY4-10" fmla="*/ 0 h 827592"/>
                <a:gd name="connsiteX0-11" fmla="*/ 0 w 2553194"/>
                <a:gd name="connsiteY0-12" fmla="*/ 0 h 827592"/>
                <a:gd name="connsiteX1-13" fmla="*/ 2541319 w 2553194"/>
                <a:gd name="connsiteY1-14" fmla="*/ 0 h 827592"/>
                <a:gd name="connsiteX2-15" fmla="*/ 2553194 w 2553194"/>
                <a:gd name="connsiteY2-16" fmla="*/ 827592 h 827592"/>
                <a:gd name="connsiteX3-17" fmla="*/ 0 w 2553194"/>
                <a:gd name="connsiteY3-18" fmla="*/ 673213 h 827592"/>
                <a:gd name="connsiteX4-19" fmla="*/ 0 w 2553194"/>
                <a:gd name="connsiteY4-20" fmla="*/ 0 h 827592"/>
                <a:gd name="connsiteX0-21" fmla="*/ 0 w 2553194"/>
                <a:gd name="connsiteY0-22" fmla="*/ 0 h 791966"/>
                <a:gd name="connsiteX1-23" fmla="*/ 2541319 w 2553194"/>
                <a:gd name="connsiteY1-24" fmla="*/ 0 h 791966"/>
                <a:gd name="connsiteX2-25" fmla="*/ 2553194 w 2553194"/>
                <a:gd name="connsiteY2-26" fmla="*/ 791966 h 791966"/>
                <a:gd name="connsiteX3-27" fmla="*/ 0 w 2553194"/>
                <a:gd name="connsiteY3-28" fmla="*/ 673213 h 791966"/>
                <a:gd name="connsiteX4-29" fmla="*/ 0 w 2553194"/>
                <a:gd name="connsiteY4-30" fmla="*/ 0 h 791966"/>
              </a:gdLst>
              <a:ahLst/>
              <a:cxnLst>
                <a:cxn ang="0">
                  <a:pos x="connsiteX0-21" y="connsiteY0-22"/>
                </a:cxn>
                <a:cxn ang="0">
                  <a:pos x="connsiteX1-23" y="connsiteY1-24"/>
                </a:cxn>
                <a:cxn ang="0">
                  <a:pos x="connsiteX2-25" y="connsiteY2-26"/>
                </a:cxn>
                <a:cxn ang="0">
                  <a:pos x="connsiteX3-27" y="connsiteY3-28"/>
                </a:cxn>
                <a:cxn ang="0">
                  <a:pos x="connsiteX4-29" y="connsiteY4-30"/>
                </a:cxn>
              </a:cxnLst>
              <a:rect l="l" t="t" r="r" b="b"/>
              <a:pathLst>
                <a:path w="2553194" h="791966">
                  <a:moveTo>
                    <a:pt x="0" y="0"/>
                  </a:moveTo>
                  <a:lnTo>
                    <a:pt x="2541319" y="0"/>
                  </a:lnTo>
                  <a:lnTo>
                    <a:pt x="2553194" y="791966"/>
                  </a:lnTo>
                  <a:lnTo>
                    <a:pt x="0" y="6732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A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232211" y="0"/>
              <a:ext cx="2541129" cy="6731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4364" name="文本框 27"/>
            <p:cNvSpPr txBox="1">
              <a:spLocks noChangeArrowheads="1"/>
            </p:cNvSpPr>
            <p:nvPr/>
          </p:nvSpPr>
          <p:spPr bwMode="auto">
            <a:xfrm>
              <a:off x="360757" y="251403"/>
              <a:ext cx="255067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>
                  <a:solidFill>
                    <a:schemeClr val="bg1"/>
                  </a:solidFill>
                  <a:latin typeface="方正喵呜体" pitchFamily="2" charset="-122"/>
                  <a:ea typeface="方正喵呜体" pitchFamily="2" charset="-122"/>
                </a:rPr>
                <a:t>#</a:t>
              </a:r>
              <a:r>
                <a:rPr lang="zh-CN" altLang="en-US" sz="2000">
                  <a:solidFill>
                    <a:schemeClr val="bg1"/>
                  </a:solidFill>
                  <a:latin typeface="方正喵呜体" pitchFamily="2" charset="-122"/>
                  <a:ea typeface="方正喵呜体" pitchFamily="2" charset="-122"/>
                </a:rPr>
                <a:t>随手拍拯救</a:t>
              </a:r>
              <a:r>
                <a:rPr lang="en-US" altLang="zh-CN" sz="2000">
                  <a:solidFill>
                    <a:schemeClr val="bg1"/>
                  </a:solidFill>
                  <a:latin typeface="方正喵呜体" pitchFamily="2" charset="-122"/>
                  <a:ea typeface="方正喵呜体" pitchFamily="2" charset="-122"/>
                </a:rPr>
                <a:t>PPTer#</a:t>
              </a:r>
              <a:endParaRPr lang="zh-CN" altLang="en-US" sz="2000">
                <a:solidFill>
                  <a:schemeClr val="bg1"/>
                </a:solidFill>
                <a:latin typeface="方正喵呜体" pitchFamily="2" charset="-122"/>
                <a:ea typeface="方正喵呜体" pitchFamily="2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373473" y="215900"/>
              <a:ext cx="2282413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check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58172">
            <a:off x="2960688" y="5040313"/>
            <a:ext cx="2740025" cy="2054225"/>
          </a:xfrm>
          <a:prstGeom prst="rect">
            <a:avLst/>
          </a:prstGeom>
          <a:noFill/>
          <a:ln w="38100">
            <a:solidFill>
              <a:srgbClr val="02A4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图片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64887">
            <a:off x="-295275" y="4487863"/>
            <a:ext cx="3665538" cy="2747962"/>
          </a:xfrm>
          <a:prstGeom prst="rect">
            <a:avLst/>
          </a:prstGeom>
          <a:noFill/>
          <a:ln w="38100">
            <a:solidFill>
              <a:srgbClr val="02A4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图片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1479">
            <a:off x="5938838" y="3806825"/>
            <a:ext cx="3195637" cy="2397125"/>
          </a:xfrm>
          <a:prstGeom prst="rect">
            <a:avLst/>
          </a:prstGeom>
          <a:noFill/>
          <a:ln w="38100">
            <a:solidFill>
              <a:srgbClr val="02A4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图片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19" b="31927"/>
          <a:stretch>
            <a:fillRect/>
          </a:stretch>
        </p:blipFill>
        <p:spPr bwMode="auto">
          <a:xfrm rot="-816289">
            <a:off x="7566025" y="5451475"/>
            <a:ext cx="5492750" cy="1860550"/>
          </a:xfrm>
          <a:prstGeom prst="rect">
            <a:avLst/>
          </a:prstGeom>
          <a:noFill/>
          <a:ln w="38100">
            <a:solidFill>
              <a:srgbClr val="02A4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图片 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20374">
            <a:off x="5022850" y="5491163"/>
            <a:ext cx="2703513" cy="2028825"/>
          </a:xfrm>
          <a:prstGeom prst="rect">
            <a:avLst/>
          </a:prstGeom>
          <a:noFill/>
          <a:ln w="38100">
            <a:solidFill>
              <a:srgbClr val="02A4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7" name="图片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15499">
            <a:off x="9693275" y="3522663"/>
            <a:ext cx="1685925" cy="2246312"/>
          </a:xfrm>
          <a:prstGeom prst="rect">
            <a:avLst/>
          </a:prstGeom>
          <a:noFill/>
          <a:ln w="38100">
            <a:solidFill>
              <a:srgbClr val="02A4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368" name="组合 17"/>
          <p:cNvGrpSpPr>
            <a:grpSpLocks/>
          </p:cNvGrpSpPr>
          <p:nvPr/>
        </p:nvGrpSpPr>
        <p:grpSpPr bwMode="auto">
          <a:xfrm>
            <a:off x="4003675" y="0"/>
            <a:ext cx="3925888" cy="2159000"/>
            <a:chOff x="232211" y="-561949"/>
            <a:chExt cx="2684130" cy="1476349"/>
          </a:xfrm>
        </p:grpSpPr>
        <p:sp>
          <p:nvSpPr>
            <p:cNvPr id="19" name="矩形 14"/>
            <p:cNvSpPr/>
            <p:nvPr/>
          </p:nvSpPr>
          <p:spPr>
            <a:xfrm>
              <a:off x="232211" y="104579"/>
              <a:ext cx="2540861" cy="809821"/>
            </a:xfrm>
            <a:custGeom>
              <a:avLst/>
              <a:gdLst>
                <a:gd name="connsiteX0" fmla="*/ 0 w 2541319"/>
                <a:gd name="connsiteY0" fmla="*/ 0 h 673213"/>
                <a:gd name="connsiteX1" fmla="*/ 2541319 w 2541319"/>
                <a:gd name="connsiteY1" fmla="*/ 0 h 673213"/>
                <a:gd name="connsiteX2" fmla="*/ 2541319 w 2541319"/>
                <a:gd name="connsiteY2" fmla="*/ 673213 h 673213"/>
                <a:gd name="connsiteX3" fmla="*/ 0 w 2541319"/>
                <a:gd name="connsiteY3" fmla="*/ 673213 h 673213"/>
                <a:gd name="connsiteX4" fmla="*/ 0 w 2541319"/>
                <a:gd name="connsiteY4" fmla="*/ 0 h 673213"/>
                <a:gd name="connsiteX0-1" fmla="*/ 0 w 2541319"/>
                <a:gd name="connsiteY0-2" fmla="*/ 0 h 827592"/>
                <a:gd name="connsiteX1-3" fmla="*/ 2541319 w 2541319"/>
                <a:gd name="connsiteY1-4" fmla="*/ 0 h 827592"/>
                <a:gd name="connsiteX2-5" fmla="*/ 2529443 w 2541319"/>
                <a:gd name="connsiteY2-6" fmla="*/ 827592 h 827592"/>
                <a:gd name="connsiteX3-7" fmla="*/ 0 w 2541319"/>
                <a:gd name="connsiteY3-8" fmla="*/ 673213 h 827592"/>
                <a:gd name="connsiteX4-9" fmla="*/ 0 w 2541319"/>
                <a:gd name="connsiteY4-10" fmla="*/ 0 h 827592"/>
                <a:gd name="connsiteX0-11" fmla="*/ 0 w 2553194"/>
                <a:gd name="connsiteY0-12" fmla="*/ 0 h 827592"/>
                <a:gd name="connsiteX1-13" fmla="*/ 2541319 w 2553194"/>
                <a:gd name="connsiteY1-14" fmla="*/ 0 h 827592"/>
                <a:gd name="connsiteX2-15" fmla="*/ 2553194 w 2553194"/>
                <a:gd name="connsiteY2-16" fmla="*/ 827592 h 827592"/>
                <a:gd name="connsiteX3-17" fmla="*/ 0 w 2553194"/>
                <a:gd name="connsiteY3-18" fmla="*/ 673213 h 827592"/>
                <a:gd name="connsiteX4-19" fmla="*/ 0 w 2553194"/>
                <a:gd name="connsiteY4-20" fmla="*/ 0 h 827592"/>
                <a:gd name="connsiteX0-21" fmla="*/ 0 w 2553194"/>
                <a:gd name="connsiteY0-22" fmla="*/ 0 h 791966"/>
                <a:gd name="connsiteX1-23" fmla="*/ 2541319 w 2553194"/>
                <a:gd name="connsiteY1-24" fmla="*/ 0 h 791966"/>
                <a:gd name="connsiteX2-25" fmla="*/ 2553194 w 2553194"/>
                <a:gd name="connsiteY2-26" fmla="*/ 791966 h 791966"/>
                <a:gd name="connsiteX3-27" fmla="*/ 0 w 2553194"/>
                <a:gd name="connsiteY3-28" fmla="*/ 673213 h 791966"/>
                <a:gd name="connsiteX4-29" fmla="*/ 0 w 2553194"/>
                <a:gd name="connsiteY4-30" fmla="*/ 0 h 791966"/>
              </a:gdLst>
              <a:ahLst/>
              <a:cxnLst>
                <a:cxn ang="0">
                  <a:pos x="connsiteX0-21" y="connsiteY0-22"/>
                </a:cxn>
                <a:cxn ang="0">
                  <a:pos x="connsiteX1-23" y="connsiteY1-24"/>
                </a:cxn>
                <a:cxn ang="0">
                  <a:pos x="connsiteX2-25" y="connsiteY2-26"/>
                </a:cxn>
                <a:cxn ang="0">
                  <a:pos x="connsiteX3-27" y="connsiteY3-28"/>
                </a:cxn>
                <a:cxn ang="0">
                  <a:pos x="connsiteX4-29" y="connsiteY4-30"/>
                </a:cxn>
              </a:cxnLst>
              <a:rect l="l" t="t" r="r" b="b"/>
              <a:pathLst>
                <a:path w="2553194" h="791966">
                  <a:moveTo>
                    <a:pt x="0" y="0"/>
                  </a:moveTo>
                  <a:lnTo>
                    <a:pt x="2541319" y="0"/>
                  </a:lnTo>
                  <a:lnTo>
                    <a:pt x="2553194" y="791966"/>
                  </a:lnTo>
                  <a:lnTo>
                    <a:pt x="0" y="6732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A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232211" y="-561949"/>
              <a:ext cx="2540861" cy="1235357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5371" name="文本框 20"/>
            <p:cNvSpPr txBox="1">
              <a:spLocks noChangeArrowheads="1"/>
            </p:cNvSpPr>
            <p:nvPr/>
          </p:nvSpPr>
          <p:spPr bwMode="auto">
            <a:xfrm>
              <a:off x="365671" y="211750"/>
              <a:ext cx="2550670" cy="357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chemeClr val="bg1"/>
                  </a:solidFill>
                  <a:latin typeface="方正喵呜体" pitchFamily="2" charset="-122"/>
                  <a:ea typeface="方正喵呜体" pitchFamily="2" charset="-122"/>
                </a:rPr>
                <a:t>#</a:t>
              </a:r>
              <a:r>
                <a:rPr lang="zh-CN" altLang="en-US" sz="2800">
                  <a:solidFill>
                    <a:schemeClr val="bg1"/>
                  </a:solidFill>
                  <a:latin typeface="方正喵呜体" pitchFamily="2" charset="-122"/>
                  <a:ea typeface="方正喵呜体" pitchFamily="2" charset="-122"/>
                </a:rPr>
                <a:t>随手拍拯救</a:t>
              </a:r>
              <a:r>
                <a:rPr lang="en-US" altLang="zh-CN" sz="2800">
                  <a:solidFill>
                    <a:schemeClr val="bg1"/>
                  </a:solidFill>
                  <a:latin typeface="方正喵呜体" pitchFamily="2" charset="-122"/>
                  <a:ea typeface="方正喵呜体" pitchFamily="2" charset="-122"/>
                </a:rPr>
                <a:t>PPTer#</a:t>
              </a:r>
              <a:endParaRPr lang="zh-CN" altLang="en-US" sz="2800">
                <a:solidFill>
                  <a:schemeClr val="bg1"/>
                </a:solidFill>
                <a:latin typeface="方正喵呜体" pitchFamily="2" charset="-122"/>
                <a:ea typeface="方正喵呜体" pitchFamily="2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365712" y="153429"/>
              <a:ext cx="2281456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373" name="矩形 3"/>
          <p:cNvSpPr>
            <a:spLocks noChangeArrowheads="1"/>
          </p:cNvSpPr>
          <p:nvPr/>
        </p:nvSpPr>
        <p:spPr bwMode="auto">
          <a:xfrm>
            <a:off x="4105275" y="257175"/>
            <a:ext cx="3675063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>
                <a:solidFill>
                  <a:srgbClr val="02A4FF"/>
                </a:solidFill>
                <a:latin typeface="方正呐喊体"/>
                <a:ea typeface="方正呐喊体"/>
                <a:cs typeface="方正呐喊体"/>
              </a:rPr>
              <a:t>高端  大气  上档次</a:t>
            </a:r>
            <a:endParaRPr lang="en-US" altLang="zh-CN" sz="3200">
              <a:solidFill>
                <a:srgbClr val="02A4FF"/>
              </a:solidFill>
              <a:latin typeface="方正呐喊体"/>
              <a:ea typeface="方正呐喊体"/>
              <a:cs typeface="方正呐喊体"/>
            </a:endParaRPr>
          </a:p>
        </p:txBody>
      </p:sp>
    </p:spTree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  <p:transition spd="slow">
    <p:check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lgGrid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35944">
            <a:off x="5311775" y="1595438"/>
            <a:ext cx="5459413" cy="4094162"/>
          </a:xfrm>
          <a:prstGeom prst="rect">
            <a:avLst/>
          </a:prstGeom>
          <a:noFill/>
          <a:ln w="38100">
            <a:solidFill>
              <a:srgbClr val="02A4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075" name="组合 4"/>
          <p:cNvGrpSpPr>
            <a:grpSpLocks/>
          </p:cNvGrpSpPr>
          <p:nvPr/>
        </p:nvGrpSpPr>
        <p:grpSpPr bwMode="auto">
          <a:xfrm>
            <a:off x="231775" y="0"/>
            <a:ext cx="2679700" cy="914400"/>
            <a:chOff x="232211" y="0"/>
            <a:chExt cx="2679216" cy="914400"/>
          </a:xfrm>
        </p:grpSpPr>
        <p:sp>
          <p:nvSpPr>
            <p:cNvPr id="6" name="矩形 14"/>
            <p:cNvSpPr/>
            <p:nvPr/>
          </p:nvSpPr>
          <p:spPr>
            <a:xfrm>
              <a:off x="232211" y="104775"/>
              <a:ext cx="2541129" cy="809625"/>
            </a:xfrm>
            <a:custGeom>
              <a:avLst/>
              <a:gdLst>
                <a:gd name="connsiteX0" fmla="*/ 0 w 2541319"/>
                <a:gd name="connsiteY0" fmla="*/ 0 h 673213"/>
                <a:gd name="connsiteX1" fmla="*/ 2541319 w 2541319"/>
                <a:gd name="connsiteY1" fmla="*/ 0 h 673213"/>
                <a:gd name="connsiteX2" fmla="*/ 2541319 w 2541319"/>
                <a:gd name="connsiteY2" fmla="*/ 673213 h 673213"/>
                <a:gd name="connsiteX3" fmla="*/ 0 w 2541319"/>
                <a:gd name="connsiteY3" fmla="*/ 673213 h 673213"/>
                <a:gd name="connsiteX4" fmla="*/ 0 w 2541319"/>
                <a:gd name="connsiteY4" fmla="*/ 0 h 673213"/>
                <a:gd name="connsiteX0-1" fmla="*/ 0 w 2541319"/>
                <a:gd name="connsiteY0-2" fmla="*/ 0 h 827592"/>
                <a:gd name="connsiteX1-3" fmla="*/ 2541319 w 2541319"/>
                <a:gd name="connsiteY1-4" fmla="*/ 0 h 827592"/>
                <a:gd name="connsiteX2-5" fmla="*/ 2529443 w 2541319"/>
                <a:gd name="connsiteY2-6" fmla="*/ 827592 h 827592"/>
                <a:gd name="connsiteX3-7" fmla="*/ 0 w 2541319"/>
                <a:gd name="connsiteY3-8" fmla="*/ 673213 h 827592"/>
                <a:gd name="connsiteX4-9" fmla="*/ 0 w 2541319"/>
                <a:gd name="connsiteY4-10" fmla="*/ 0 h 827592"/>
                <a:gd name="connsiteX0-11" fmla="*/ 0 w 2553194"/>
                <a:gd name="connsiteY0-12" fmla="*/ 0 h 827592"/>
                <a:gd name="connsiteX1-13" fmla="*/ 2541319 w 2553194"/>
                <a:gd name="connsiteY1-14" fmla="*/ 0 h 827592"/>
                <a:gd name="connsiteX2-15" fmla="*/ 2553194 w 2553194"/>
                <a:gd name="connsiteY2-16" fmla="*/ 827592 h 827592"/>
                <a:gd name="connsiteX3-17" fmla="*/ 0 w 2553194"/>
                <a:gd name="connsiteY3-18" fmla="*/ 673213 h 827592"/>
                <a:gd name="connsiteX4-19" fmla="*/ 0 w 2553194"/>
                <a:gd name="connsiteY4-20" fmla="*/ 0 h 827592"/>
                <a:gd name="connsiteX0-21" fmla="*/ 0 w 2553194"/>
                <a:gd name="connsiteY0-22" fmla="*/ 0 h 791966"/>
                <a:gd name="connsiteX1-23" fmla="*/ 2541319 w 2553194"/>
                <a:gd name="connsiteY1-24" fmla="*/ 0 h 791966"/>
                <a:gd name="connsiteX2-25" fmla="*/ 2553194 w 2553194"/>
                <a:gd name="connsiteY2-26" fmla="*/ 791966 h 791966"/>
                <a:gd name="connsiteX3-27" fmla="*/ 0 w 2553194"/>
                <a:gd name="connsiteY3-28" fmla="*/ 673213 h 791966"/>
                <a:gd name="connsiteX4-29" fmla="*/ 0 w 2553194"/>
                <a:gd name="connsiteY4-30" fmla="*/ 0 h 791966"/>
              </a:gdLst>
              <a:ahLst/>
              <a:cxnLst>
                <a:cxn ang="0">
                  <a:pos x="connsiteX0-21" y="connsiteY0-22"/>
                </a:cxn>
                <a:cxn ang="0">
                  <a:pos x="connsiteX1-23" y="connsiteY1-24"/>
                </a:cxn>
                <a:cxn ang="0">
                  <a:pos x="connsiteX2-25" y="connsiteY2-26"/>
                </a:cxn>
                <a:cxn ang="0">
                  <a:pos x="connsiteX3-27" y="connsiteY3-28"/>
                </a:cxn>
                <a:cxn ang="0">
                  <a:pos x="connsiteX4-29" y="connsiteY4-30"/>
                </a:cxn>
              </a:cxnLst>
              <a:rect l="l" t="t" r="r" b="b"/>
              <a:pathLst>
                <a:path w="2553194" h="791966">
                  <a:moveTo>
                    <a:pt x="0" y="0"/>
                  </a:moveTo>
                  <a:lnTo>
                    <a:pt x="2541319" y="0"/>
                  </a:lnTo>
                  <a:lnTo>
                    <a:pt x="2553194" y="791966"/>
                  </a:lnTo>
                  <a:lnTo>
                    <a:pt x="0" y="6732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A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32211" y="0"/>
              <a:ext cx="2541129" cy="6731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3078" name="文本框 7"/>
            <p:cNvSpPr txBox="1">
              <a:spLocks noChangeArrowheads="1"/>
            </p:cNvSpPr>
            <p:nvPr/>
          </p:nvSpPr>
          <p:spPr bwMode="auto">
            <a:xfrm>
              <a:off x="360757" y="251403"/>
              <a:ext cx="255067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>
                  <a:solidFill>
                    <a:schemeClr val="bg1"/>
                  </a:solidFill>
                  <a:latin typeface="方正喵呜体" pitchFamily="2" charset="-122"/>
                  <a:ea typeface="方正喵呜体" pitchFamily="2" charset="-122"/>
                </a:rPr>
                <a:t>#</a:t>
              </a:r>
              <a:r>
                <a:rPr lang="zh-CN" altLang="en-US" sz="2000">
                  <a:solidFill>
                    <a:schemeClr val="bg1"/>
                  </a:solidFill>
                  <a:latin typeface="方正喵呜体" pitchFamily="2" charset="-122"/>
                  <a:ea typeface="方正喵呜体" pitchFamily="2" charset="-122"/>
                </a:rPr>
                <a:t>随手拍拯救</a:t>
              </a:r>
              <a:r>
                <a:rPr lang="en-US" altLang="zh-CN" sz="2000">
                  <a:solidFill>
                    <a:schemeClr val="bg1"/>
                  </a:solidFill>
                  <a:latin typeface="方正喵呜体" pitchFamily="2" charset="-122"/>
                  <a:ea typeface="方正喵呜体" pitchFamily="2" charset="-122"/>
                </a:rPr>
                <a:t>PPTer#</a:t>
              </a:r>
              <a:endParaRPr lang="zh-CN" altLang="en-US" sz="2000">
                <a:solidFill>
                  <a:schemeClr val="bg1"/>
                </a:solidFill>
                <a:latin typeface="方正喵呜体" pitchFamily="2" charset="-122"/>
                <a:ea typeface="方正喵呜体" pitchFamily="2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373473" y="215900"/>
              <a:ext cx="2282413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80" name="文本框 9"/>
          <p:cNvSpPr txBox="1">
            <a:spLocks noChangeArrowheads="1"/>
          </p:cNvSpPr>
          <p:nvPr/>
        </p:nvSpPr>
        <p:spPr bwMode="auto">
          <a:xfrm>
            <a:off x="231775" y="4886325"/>
            <a:ext cx="5213350" cy="123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02A4FF"/>
                </a:solidFill>
                <a:latin typeface="Microsoft JhengHei UI"/>
                <a:ea typeface="Microsoft JhengHei UI"/>
                <a:cs typeface="Microsoft JhengHei UI"/>
              </a:rPr>
              <a:t>咦？</a:t>
            </a:r>
            <a:endParaRPr lang="en-US" altLang="zh-CN" sz="2800">
              <a:solidFill>
                <a:srgbClr val="02A4FF"/>
              </a:solidFill>
              <a:latin typeface="Microsoft JhengHei UI"/>
              <a:ea typeface="Microsoft JhengHei UI"/>
              <a:cs typeface="Microsoft JhengHei UI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02A4FF"/>
                </a:solidFill>
                <a:latin typeface="Microsoft JhengHei UI"/>
                <a:ea typeface="Microsoft JhengHei UI"/>
                <a:cs typeface="Microsoft JhengHei UI"/>
              </a:rPr>
              <a:t>和封面是不是有点像！</a:t>
            </a:r>
            <a:endParaRPr lang="en-US" altLang="zh-CN">
              <a:solidFill>
                <a:srgbClr val="404040"/>
              </a:solidFill>
              <a:latin typeface="Microsoft JhengHei UI"/>
              <a:ea typeface="Microsoft JhengHei UI"/>
              <a:cs typeface="Microsoft JhengHei UI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-231775" y="5038725"/>
            <a:ext cx="463550" cy="465138"/>
          </a:xfrm>
          <a:prstGeom prst="ellipse">
            <a:avLst/>
          </a:prstGeom>
          <a:solidFill>
            <a:srgbClr val="02A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heck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00739">
            <a:off x="5803900" y="1668463"/>
            <a:ext cx="5441950" cy="4079875"/>
          </a:xfrm>
          <a:prstGeom prst="rect">
            <a:avLst/>
          </a:prstGeom>
          <a:noFill/>
          <a:ln w="38100">
            <a:solidFill>
              <a:srgbClr val="02A4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9" name="文本框 3"/>
          <p:cNvSpPr txBox="1">
            <a:spLocks noChangeArrowheads="1"/>
          </p:cNvSpPr>
          <p:nvPr/>
        </p:nvSpPr>
        <p:spPr bwMode="auto">
          <a:xfrm>
            <a:off x="231775" y="4957763"/>
            <a:ext cx="5800725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02A4FF"/>
                </a:solidFill>
                <a:latin typeface="Microsoft JhengHei UI"/>
                <a:ea typeface="Microsoft JhengHei UI"/>
                <a:cs typeface="Microsoft JhengHei UI"/>
              </a:rPr>
              <a:t>示例一</a:t>
            </a:r>
            <a:r>
              <a:rPr lang="zh-CN" altLang="en-US" sz="2000">
                <a:solidFill>
                  <a:srgbClr val="02A4FF"/>
                </a:solidFill>
                <a:latin typeface="Microsoft JhengHei UI"/>
                <a:ea typeface="Microsoft JhengHei UI"/>
                <a:cs typeface="Microsoft JhengHei UI"/>
              </a:rPr>
              <a:t>（见下页）</a:t>
            </a:r>
            <a:endParaRPr lang="en-US" altLang="zh-CN" sz="2800">
              <a:solidFill>
                <a:srgbClr val="02A4FF"/>
              </a:solidFill>
              <a:latin typeface="Microsoft JhengHei UI"/>
              <a:ea typeface="Microsoft JhengHei UI"/>
              <a:cs typeface="Microsoft JhengHei UI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404040"/>
                </a:solidFill>
                <a:latin typeface="Microsoft JhengHei UI"/>
                <a:ea typeface="Microsoft JhengHei UI"/>
                <a:cs typeface="Microsoft JhengHei UI"/>
              </a:rPr>
              <a:t>深色背景</a:t>
            </a:r>
            <a:r>
              <a:rPr lang="en-US" altLang="zh-CN" sz="2800">
                <a:solidFill>
                  <a:srgbClr val="404040"/>
                </a:solidFill>
                <a:latin typeface="Microsoft JhengHei UI"/>
                <a:ea typeface="Microsoft JhengHei UI"/>
                <a:cs typeface="Microsoft JhengHei UI"/>
              </a:rPr>
              <a:t>+</a:t>
            </a:r>
            <a:r>
              <a:rPr lang="zh-CN" altLang="en-US" sz="2800">
                <a:solidFill>
                  <a:srgbClr val="404040"/>
                </a:solidFill>
                <a:latin typeface="Microsoft JhengHei UI"/>
                <a:ea typeface="Microsoft JhengHei UI"/>
                <a:cs typeface="Microsoft JhengHei UI"/>
              </a:rPr>
              <a:t>长短线条</a:t>
            </a:r>
            <a:r>
              <a:rPr lang="en-US" altLang="zh-CN" sz="2800">
                <a:solidFill>
                  <a:srgbClr val="404040"/>
                </a:solidFill>
                <a:latin typeface="Microsoft JhengHei UI"/>
                <a:ea typeface="Microsoft JhengHei UI"/>
                <a:cs typeface="Microsoft JhengHei UI"/>
              </a:rPr>
              <a:t>+</a:t>
            </a:r>
            <a:r>
              <a:rPr lang="zh-CN" altLang="en-US" sz="2800">
                <a:solidFill>
                  <a:srgbClr val="404040"/>
                </a:solidFill>
                <a:latin typeface="Microsoft JhengHei UI"/>
                <a:ea typeface="Microsoft JhengHei UI"/>
                <a:cs typeface="Microsoft JhengHei UI"/>
              </a:rPr>
              <a:t>纯色色块</a:t>
            </a:r>
            <a:r>
              <a:rPr lang="en-US" altLang="zh-CN" sz="2800">
                <a:solidFill>
                  <a:srgbClr val="404040"/>
                </a:solidFill>
                <a:latin typeface="Microsoft JhengHei UI"/>
                <a:ea typeface="Microsoft JhengHei UI"/>
                <a:cs typeface="Microsoft JhengHei UI"/>
              </a:rPr>
              <a:t>logo</a:t>
            </a:r>
            <a:endParaRPr lang="en-US" altLang="zh-CN">
              <a:solidFill>
                <a:srgbClr val="404040"/>
              </a:solidFill>
              <a:latin typeface="Microsoft JhengHei UI"/>
              <a:ea typeface="Microsoft JhengHei UI"/>
              <a:cs typeface="Microsoft JhengHei UI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-231775" y="5038725"/>
            <a:ext cx="463550" cy="465138"/>
          </a:xfrm>
          <a:prstGeom prst="ellipse">
            <a:avLst/>
          </a:prstGeom>
          <a:solidFill>
            <a:srgbClr val="02A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4101" name="组合 5"/>
          <p:cNvGrpSpPr>
            <a:grpSpLocks/>
          </p:cNvGrpSpPr>
          <p:nvPr/>
        </p:nvGrpSpPr>
        <p:grpSpPr bwMode="auto">
          <a:xfrm>
            <a:off x="231775" y="0"/>
            <a:ext cx="2679700" cy="914400"/>
            <a:chOff x="232211" y="0"/>
            <a:chExt cx="2679216" cy="914400"/>
          </a:xfrm>
        </p:grpSpPr>
        <p:sp>
          <p:nvSpPr>
            <p:cNvPr id="7" name="矩形 14"/>
            <p:cNvSpPr/>
            <p:nvPr/>
          </p:nvSpPr>
          <p:spPr>
            <a:xfrm>
              <a:off x="232211" y="104775"/>
              <a:ext cx="2541129" cy="809625"/>
            </a:xfrm>
            <a:custGeom>
              <a:avLst/>
              <a:gdLst>
                <a:gd name="connsiteX0" fmla="*/ 0 w 2541319"/>
                <a:gd name="connsiteY0" fmla="*/ 0 h 673213"/>
                <a:gd name="connsiteX1" fmla="*/ 2541319 w 2541319"/>
                <a:gd name="connsiteY1" fmla="*/ 0 h 673213"/>
                <a:gd name="connsiteX2" fmla="*/ 2541319 w 2541319"/>
                <a:gd name="connsiteY2" fmla="*/ 673213 h 673213"/>
                <a:gd name="connsiteX3" fmla="*/ 0 w 2541319"/>
                <a:gd name="connsiteY3" fmla="*/ 673213 h 673213"/>
                <a:gd name="connsiteX4" fmla="*/ 0 w 2541319"/>
                <a:gd name="connsiteY4" fmla="*/ 0 h 673213"/>
                <a:gd name="connsiteX0-1" fmla="*/ 0 w 2541319"/>
                <a:gd name="connsiteY0-2" fmla="*/ 0 h 827592"/>
                <a:gd name="connsiteX1-3" fmla="*/ 2541319 w 2541319"/>
                <a:gd name="connsiteY1-4" fmla="*/ 0 h 827592"/>
                <a:gd name="connsiteX2-5" fmla="*/ 2529443 w 2541319"/>
                <a:gd name="connsiteY2-6" fmla="*/ 827592 h 827592"/>
                <a:gd name="connsiteX3-7" fmla="*/ 0 w 2541319"/>
                <a:gd name="connsiteY3-8" fmla="*/ 673213 h 827592"/>
                <a:gd name="connsiteX4-9" fmla="*/ 0 w 2541319"/>
                <a:gd name="connsiteY4-10" fmla="*/ 0 h 827592"/>
                <a:gd name="connsiteX0-11" fmla="*/ 0 w 2553194"/>
                <a:gd name="connsiteY0-12" fmla="*/ 0 h 827592"/>
                <a:gd name="connsiteX1-13" fmla="*/ 2541319 w 2553194"/>
                <a:gd name="connsiteY1-14" fmla="*/ 0 h 827592"/>
                <a:gd name="connsiteX2-15" fmla="*/ 2553194 w 2553194"/>
                <a:gd name="connsiteY2-16" fmla="*/ 827592 h 827592"/>
                <a:gd name="connsiteX3-17" fmla="*/ 0 w 2553194"/>
                <a:gd name="connsiteY3-18" fmla="*/ 673213 h 827592"/>
                <a:gd name="connsiteX4-19" fmla="*/ 0 w 2553194"/>
                <a:gd name="connsiteY4-20" fmla="*/ 0 h 827592"/>
                <a:gd name="connsiteX0-21" fmla="*/ 0 w 2553194"/>
                <a:gd name="connsiteY0-22" fmla="*/ 0 h 791966"/>
                <a:gd name="connsiteX1-23" fmla="*/ 2541319 w 2553194"/>
                <a:gd name="connsiteY1-24" fmla="*/ 0 h 791966"/>
                <a:gd name="connsiteX2-25" fmla="*/ 2553194 w 2553194"/>
                <a:gd name="connsiteY2-26" fmla="*/ 791966 h 791966"/>
                <a:gd name="connsiteX3-27" fmla="*/ 0 w 2553194"/>
                <a:gd name="connsiteY3-28" fmla="*/ 673213 h 791966"/>
                <a:gd name="connsiteX4-29" fmla="*/ 0 w 2553194"/>
                <a:gd name="connsiteY4-30" fmla="*/ 0 h 791966"/>
              </a:gdLst>
              <a:ahLst/>
              <a:cxnLst>
                <a:cxn ang="0">
                  <a:pos x="connsiteX0-21" y="connsiteY0-22"/>
                </a:cxn>
                <a:cxn ang="0">
                  <a:pos x="connsiteX1-23" y="connsiteY1-24"/>
                </a:cxn>
                <a:cxn ang="0">
                  <a:pos x="connsiteX2-25" y="connsiteY2-26"/>
                </a:cxn>
                <a:cxn ang="0">
                  <a:pos x="connsiteX3-27" y="connsiteY3-28"/>
                </a:cxn>
                <a:cxn ang="0">
                  <a:pos x="connsiteX4-29" y="connsiteY4-30"/>
                </a:cxn>
              </a:cxnLst>
              <a:rect l="l" t="t" r="r" b="b"/>
              <a:pathLst>
                <a:path w="2553194" h="791966">
                  <a:moveTo>
                    <a:pt x="0" y="0"/>
                  </a:moveTo>
                  <a:lnTo>
                    <a:pt x="2541319" y="0"/>
                  </a:lnTo>
                  <a:lnTo>
                    <a:pt x="2553194" y="791966"/>
                  </a:lnTo>
                  <a:lnTo>
                    <a:pt x="0" y="6732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A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32211" y="0"/>
              <a:ext cx="2541129" cy="6731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4104" name="文本框 8"/>
            <p:cNvSpPr txBox="1">
              <a:spLocks noChangeArrowheads="1"/>
            </p:cNvSpPr>
            <p:nvPr/>
          </p:nvSpPr>
          <p:spPr bwMode="auto">
            <a:xfrm>
              <a:off x="360757" y="251403"/>
              <a:ext cx="255067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>
                  <a:solidFill>
                    <a:schemeClr val="bg1"/>
                  </a:solidFill>
                  <a:latin typeface="方正喵呜体" pitchFamily="2" charset="-122"/>
                  <a:ea typeface="方正喵呜体" pitchFamily="2" charset="-122"/>
                </a:rPr>
                <a:t>#</a:t>
              </a:r>
              <a:r>
                <a:rPr lang="zh-CN" altLang="en-US" sz="2000">
                  <a:solidFill>
                    <a:schemeClr val="bg1"/>
                  </a:solidFill>
                  <a:latin typeface="方正喵呜体" pitchFamily="2" charset="-122"/>
                  <a:ea typeface="方正喵呜体" pitchFamily="2" charset="-122"/>
                </a:rPr>
                <a:t>随手拍拯救</a:t>
              </a:r>
              <a:r>
                <a:rPr lang="en-US" altLang="zh-CN" sz="2000">
                  <a:solidFill>
                    <a:schemeClr val="bg1"/>
                  </a:solidFill>
                  <a:latin typeface="方正喵呜体" pitchFamily="2" charset="-122"/>
                  <a:ea typeface="方正喵呜体" pitchFamily="2" charset="-122"/>
                </a:rPr>
                <a:t>PPTer#</a:t>
              </a:r>
              <a:endParaRPr lang="zh-CN" altLang="en-US" sz="2000">
                <a:solidFill>
                  <a:schemeClr val="bg1"/>
                </a:solidFill>
                <a:latin typeface="方正喵呜体" pitchFamily="2" charset="-122"/>
                <a:ea typeface="方正喵呜体" pitchFamily="2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373473" y="215900"/>
              <a:ext cx="2282413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check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595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42950" y="-1524000"/>
            <a:ext cx="342900" cy="2514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2950" y="1390650"/>
            <a:ext cx="342900" cy="2514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350" y="-1066800"/>
            <a:ext cx="342900" cy="2514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3350" y="1847850"/>
            <a:ext cx="342900" cy="2514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43100" y="971550"/>
            <a:ext cx="228600" cy="4114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09700" y="-1200150"/>
            <a:ext cx="152400" cy="2514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09700" y="1714500"/>
            <a:ext cx="152400" cy="2514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76550" y="1314450"/>
            <a:ext cx="438150" cy="2514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19350" y="-2324100"/>
            <a:ext cx="247650" cy="2514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19350" y="590550"/>
            <a:ext cx="247650" cy="2514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57650" y="569913"/>
            <a:ext cx="228600" cy="2514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429000" y="-1066800"/>
            <a:ext cx="342900" cy="2514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29000" y="1847850"/>
            <a:ext cx="342900" cy="2514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057650" y="-2268538"/>
            <a:ext cx="228600" cy="251460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924050" y="-1752600"/>
            <a:ext cx="304800" cy="2514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2857500" y="-1447800"/>
            <a:ext cx="438150" cy="2514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5138" name="组合 47"/>
          <p:cNvGrpSpPr>
            <a:grpSpLocks/>
          </p:cNvGrpSpPr>
          <p:nvPr/>
        </p:nvGrpSpPr>
        <p:grpSpPr bwMode="auto">
          <a:xfrm>
            <a:off x="4533900" y="-2228850"/>
            <a:ext cx="2876550" cy="7410450"/>
            <a:chOff x="4533900" y="-1562100"/>
            <a:chExt cx="2876550" cy="7410450"/>
          </a:xfrm>
        </p:grpSpPr>
        <p:sp>
          <p:nvSpPr>
            <p:cNvPr id="49" name="矩形 48"/>
            <p:cNvSpPr/>
            <p:nvPr/>
          </p:nvSpPr>
          <p:spPr>
            <a:xfrm>
              <a:off x="5067300" y="1733550"/>
              <a:ext cx="228600" cy="41148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4533900" y="-438150"/>
              <a:ext cx="152400" cy="25146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4533900" y="2476500"/>
              <a:ext cx="152400" cy="25146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6000750" y="2076450"/>
              <a:ext cx="438150" cy="25146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5543550" y="-1562100"/>
              <a:ext cx="247650" cy="25146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5543550" y="1352550"/>
              <a:ext cx="247650" cy="25146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7181850" y="1331913"/>
              <a:ext cx="228600" cy="25146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6553200" y="-304800"/>
              <a:ext cx="342900" cy="25146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7181850" y="-1506538"/>
              <a:ext cx="228600" cy="251460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5048250" y="-990600"/>
              <a:ext cx="304800" cy="25146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5981700" y="-685800"/>
              <a:ext cx="438150" cy="25146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sp>
        <p:nvSpPr>
          <p:cNvPr id="61" name="矩形 60"/>
          <p:cNvSpPr/>
          <p:nvPr/>
        </p:nvSpPr>
        <p:spPr>
          <a:xfrm>
            <a:off x="8229600" y="-1296988"/>
            <a:ext cx="342900" cy="251460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8229600" y="1617663"/>
            <a:ext cx="342900" cy="2514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7620000" y="-839788"/>
            <a:ext cx="342900" cy="251460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7620000" y="2074863"/>
            <a:ext cx="342900" cy="2514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9429750" y="1198563"/>
            <a:ext cx="228600" cy="4114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8896350" y="-973138"/>
            <a:ext cx="152400" cy="251460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8896350" y="1941513"/>
            <a:ext cx="152400" cy="2514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10363200" y="1541463"/>
            <a:ext cx="438150" cy="2514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9906000" y="-2097088"/>
            <a:ext cx="247650" cy="251460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9906000" y="817563"/>
            <a:ext cx="247650" cy="2514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11544300" y="796925"/>
            <a:ext cx="228600" cy="2514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10915650" y="-839788"/>
            <a:ext cx="342900" cy="251460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10915650" y="2074863"/>
            <a:ext cx="342900" cy="2514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11544300" y="-2041525"/>
            <a:ext cx="228600" cy="2514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9410700" y="-1525588"/>
            <a:ext cx="304800" cy="251460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10344150" y="-1220788"/>
            <a:ext cx="438150" cy="251460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11971338" y="-1716088"/>
            <a:ext cx="152400" cy="251460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11971338" y="1198563"/>
            <a:ext cx="152400" cy="2514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10561638" y="1765300"/>
            <a:ext cx="3259137" cy="3259138"/>
          </a:xfrm>
          <a:prstGeom prst="ellipse">
            <a:avLst/>
          </a:prstGeom>
          <a:solidFill>
            <a:srgbClr val="019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169" name="矩形 91"/>
          <p:cNvSpPr>
            <a:spLocks noChangeArrowheads="1"/>
          </p:cNvSpPr>
          <p:nvPr/>
        </p:nvSpPr>
        <p:spPr bwMode="auto">
          <a:xfrm>
            <a:off x="3767138" y="3241675"/>
            <a:ext cx="4657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Microsoft JhengHei UI"/>
                <a:ea typeface="Microsoft JhengHei UI"/>
                <a:cs typeface="Microsoft JhengHei UI"/>
              </a:rPr>
              <a:t>让领导更卓越</a:t>
            </a:r>
            <a:r>
              <a:rPr lang="en-US" altLang="zh-CN" sz="2400">
                <a:solidFill>
                  <a:schemeClr val="bg1"/>
                </a:solidFill>
                <a:latin typeface="Microsoft JhengHei UI"/>
                <a:ea typeface="Microsoft JhengHei UI"/>
                <a:cs typeface="Microsoft JhengHei UI"/>
              </a:rPr>
              <a:t>︒</a:t>
            </a:r>
            <a:r>
              <a:rPr lang="zh-CN" altLang="en-US" sz="2400">
                <a:solidFill>
                  <a:schemeClr val="bg1"/>
                </a:solidFill>
                <a:latin typeface="Microsoft JhengHei UI"/>
                <a:ea typeface="Microsoft JhengHei UI"/>
                <a:cs typeface="Microsoft JhengHei UI"/>
              </a:rPr>
              <a:t>让管理更高效</a:t>
            </a:r>
            <a:endParaRPr lang="zh-CN" altLang="en-US" sz="2400"/>
          </a:p>
        </p:txBody>
      </p:sp>
      <p:sp>
        <p:nvSpPr>
          <p:cNvPr id="5170" name="矩形 92"/>
          <p:cNvSpPr>
            <a:spLocks noChangeArrowheads="1"/>
          </p:cNvSpPr>
          <p:nvPr/>
        </p:nvSpPr>
        <p:spPr bwMode="auto">
          <a:xfrm>
            <a:off x="3168650" y="5929313"/>
            <a:ext cx="5854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rgbClr val="019CDE"/>
                </a:solidFill>
                <a:latin typeface="微软雅黑" pitchFamily="34" charset="-122"/>
                <a:ea typeface="微软雅黑" pitchFamily="34" charset="-122"/>
              </a:rPr>
              <a:t>xxxxxxxxxxxxxxxxxxxxxxxxxxxxxxxxxxxx</a:t>
            </a:r>
          </a:p>
          <a:p>
            <a:pPr algn="ctr"/>
            <a:r>
              <a:rPr lang="en-US" altLang="zh-CN" sz="2000">
                <a:solidFill>
                  <a:srgbClr val="019CDE"/>
                </a:solidFill>
                <a:latin typeface="华文细黑" pitchFamily="2" charset="-122"/>
                <a:ea typeface="华文细黑" pitchFamily="2" charset="-122"/>
              </a:rPr>
              <a:t>xxxxxxxxxxxxxxxxxxxxxxxxxxxxxxxxxxxxxxxxxxxx</a:t>
            </a:r>
            <a:endParaRPr lang="zh-CN" altLang="en-US" sz="2000">
              <a:solidFill>
                <a:srgbClr val="019CDE"/>
              </a:solidFill>
              <a:latin typeface="华文细黑" pitchFamily="2" charset="-122"/>
              <a:ea typeface="华文细黑" pitchFamily="2" charset="-122"/>
            </a:endParaRPr>
          </a:p>
          <a:p>
            <a:pPr algn="ctr"/>
            <a:endParaRPr lang="zh-CN" altLang="en-US" sz="2000">
              <a:solidFill>
                <a:srgbClr val="019CD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7" name="直接连接符 96"/>
          <p:cNvCxnSpPr/>
          <p:nvPr/>
        </p:nvCxnSpPr>
        <p:spPr>
          <a:xfrm>
            <a:off x="12036425" y="2528888"/>
            <a:ext cx="0" cy="17494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1730375" y="6418263"/>
            <a:ext cx="1393825" cy="127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>
            <a:off x="8975725" y="6418263"/>
            <a:ext cx="1393825" cy="127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椭圆 100"/>
          <p:cNvSpPr/>
          <p:nvPr/>
        </p:nvSpPr>
        <p:spPr>
          <a:xfrm>
            <a:off x="3111500" y="6376988"/>
            <a:ext cx="77788" cy="777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8975725" y="6384925"/>
            <a:ext cx="77788" cy="777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heck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64613">
            <a:off x="5757863" y="1604963"/>
            <a:ext cx="5603875" cy="4202112"/>
          </a:xfrm>
          <a:prstGeom prst="rect">
            <a:avLst/>
          </a:prstGeom>
          <a:noFill/>
          <a:ln w="38100">
            <a:solidFill>
              <a:srgbClr val="02A4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7" name="文本框 2"/>
          <p:cNvSpPr txBox="1">
            <a:spLocks noChangeArrowheads="1"/>
          </p:cNvSpPr>
          <p:nvPr/>
        </p:nvSpPr>
        <p:spPr bwMode="auto">
          <a:xfrm>
            <a:off x="231775" y="4957763"/>
            <a:ext cx="5213350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02A4FF"/>
                </a:solidFill>
                <a:latin typeface="Microsoft JhengHei UI"/>
                <a:ea typeface="Microsoft JhengHei UI"/>
                <a:cs typeface="Microsoft JhengHei UI"/>
              </a:rPr>
              <a:t>示例二</a:t>
            </a:r>
            <a:r>
              <a:rPr lang="zh-CN" altLang="en-US" sz="2000">
                <a:solidFill>
                  <a:srgbClr val="02A4FF"/>
                </a:solidFill>
                <a:latin typeface="Microsoft JhengHei UI"/>
                <a:ea typeface="Microsoft JhengHei UI"/>
                <a:cs typeface="Microsoft JhengHei UI"/>
              </a:rPr>
              <a:t>（见下页）</a:t>
            </a:r>
            <a:endParaRPr lang="en-US" altLang="zh-CN" sz="2800">
              <a:solidFill>
                <a:srgbClr val="02A4FF"/>
              </a:solidFill>
              <a:latin typeface="Microsoft JhengHei UI"/>
              <a:ea typeface="Microsoft JhengHei UI"/>
              <a:cs typeface="Microsoft JhengHei UI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404040"/>
                </a:solidFill>
                <a:latin typeface="Microsoft JhengHei UI"/>
                <a:ea typeface="Microsoft JhengHei UI"/>
                <a:cs typeface="Microsoft JhengHei UI"/>
              </a:rPr>
              <a:t>纯色背景</a:t>
            </a:r>
            <a:r>
              <a:rPr lang="en-US" altLang="zh-CN" sz="2800">
                <a:solidFill>
                  <a:srgbClr val="404040"/>
                </a:solidFill>
                <a:latin typeface="Microsoft JhengHei UI"/>
                <a:ea typeface="Microsoft JhengHei UI"/>
                <a:cs typeface="Microsoft JhengHei UI"/>
              </a:rPr>
              <a:t>+</a:t>
            </a:r>
            <a:r>
              <a:rPr lang="zh-CN" altLang="en-US" sz="2800">
                <a:solidFill>
                  <a:srgbClr val="404040"/>
                </a:solidFill>
                <a:latin typeface="Microsoft JhengHei UI"/>
                <a:ea typeface="Microsoft JhengHei UI"/>
                <a:cs typeface="Microsoft JhengHei UI"/>
              </a:rPr>
              <a:t>渐变色块</a:t>
            </a:r>
            <a:r>
              <a:rPr lang="en-US" altLang="zh-CN" sz="2800">
                <a:solidFill>
                  <a:srgbClr val="404040"/>
                </a:solidFill>
                <a:latin typeface="Microsoft JhengHei UI"/>
                <a:ea typeface="Microsoft JhengHei UI"/>
                <a:cs typeface="Microsoft JhengHei UI"/>
              </a:rPr>
              <a:t>+</a:t>
            </a:r>
            <a:r>
              <a:rPr lang="zh-CN" altLang="en-US" sz="2800">
                <a:solidFill>
                  <a:srgbClr val="404040"/>
                </a:solidFill>
                <a:latin typeface="Microsoft JhengHei UI"/>
                <a:ea typeface="Microsoft JhengHei UI"/>
                <a:cs typeface="Microsoft JhengHei UI"/>
              </a:rPr>
              <a:t>灰色字</a:t>
            </a:r>
            <a:endParaRPr lang="en-US" altLang="zh-CN">
              <a:solidFill>
                <a:srgbClr val="404040"/>
              </a:solidFill>
              <a:latin typeface="Microsoft JhengHei UI"/>
              <a:ea typeface="Microsoft JhengHei UI"/>
              <a:cs typeface="Microsoft JhengHei UI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-231775" y="5038725"/>
            <a:ext cx="463550" cy="465138"/>
          </a:xfrm>
          <a:prstGeom prst="ellipse">
            <a:avLst/>
          </a:prstGeom>
          <a:solidFill>
            <a:srgbClr val="02A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6149" name="组合 4"/>
          <p:cNvGrpSpPr>
            <a:grpSpLocks/>
          </p:cNvGrpSpPr>
          <p:nvPr/>
        </p:nvGrpSpPr>
        <p:grpSpPr bwMode="auto">
          <a:xfrm>
            <a:off x="231775" y="0"/>
            <a:ext cx="2679700" cy="914400"/>
            <a:chOff x="232211" y="0"/>
            <a:chExt cx="2679216" cy="914400"/>
          </a:xfrm>
        </p:grpSpPr>
        <p:sp>
          <p:nvSpPr>
            <p:cNvPr id="6" name="矩形 14"/>
            <p:cNvSpPr/>
            <p:nvPr/>
          </p:nvSpPr>
          <p:spPr>
            <a:xfrm>
              <a:off x="232211" y="104775"/>
              <a:ext cx="2541129" cy="809625"/>
            </a:xfrm>
            <a:custGeom>
              <a:avLst/>
              <a:gdLst>
                <a:gd name="connsiteX0" fmla="*/ 0 w 2541319"/>
                <a:gd name="connsiteY0" fmla="*/ 0 h 673213"/>
                <a:gd name="connsiteX1" fmla="*/ 2541319 w 2541319"/>
                <a:gd name="connsiteY1" fmla="*/ 0 h 673213"/>
                <a:gd name="connsiteX2" fmla="*/ 2541319 w 2541319"/>
                <a:gd name="connsiteY2" fmla="*/ 673213 h 673213"/>
                <a:gd name="connsiteX3" fmla="*/ 0 w 2541319"/>
                <a:gd name="connsiteY3" fmla="*/ 673213 h 673213"/>
                <a:gd name="connsiteX4" fmla="*/ 0 w 2541319"/>
                <a:gd name="connsiteY4" fmla="*/ 0 h 673213"/>
                <a:gd name="connsiteX0-1" fmla="*/ 0 w 2541319"/>
                <a:gd name="connsiteY0-2" fmla="*/ 0 h 827592"/>
                <a:gd name="connsiteX1-3" fmla="*/ 2541319 w 2541319"/>
                <a:gd name="connsiteY1-4" fmla="*/ 0 h 827592"/>
                <a:gd name="connsiteX2-5" fmla="*/ 2529443 w 2541319"/>
                <a:gd name="connsiteY2-6" fmla="*/ 827592 h 827592"/>
                <a:gd name="connsiteX3-7" fmla="*/ 0 w 2541319"/>
                <a:gd name="connsiteY3-8" fmla="*/ 673213 h 827592"/>
                <a:gd name="connsiteX4-9" fmla="*/ 0 w 2541319"/>
                <a:gd name="connsiteY4-10" fmla="*/ 0 h 827592"/>
                <a:gd name="connsiteX0-11" fmla="*/ 0 w 2553194"/>
                <a:gd name="connsiteY0-12" fmla="*/ 0 h 827592"/>
                <a:gd name="connsiteX1-13" fmla="*/ 2541319 w 2553194"/>
                <a:gd name="connsiteY1-14" fmla="*/ 0 h 827592"/>
                <a:gd name="connsiteX2-15" fmla="*/ 2553194 w 2553194"/>
                <a:gd name="connsiteY2-16" fmla="*/ 827592 h 827592"/>
                <a:gd name="connsiteX3-17" fmla="*/ 0 w 2553194"/>
                <a:gd name="connsiteY3-18" fmla="*/ 673213 h 827592"/>
                <a:gd name="connsiteX4-19" fmla="*/ 0 w 2553194"/>
                <a:gd name="connsiteY4-20" fmla="*/ 0 h 827592"/>
                <a:gd name="connsiteX0-21" fmla="*/ 0 w 2553194"/>
                <a:gd name="connsiteY0-22" fmla="*/ 0 h 791966"/>
                <a:gd name="connsiteX1-23" fmla="*/ 2541319 w 2553194"/>
                <a:gd name="connsiteY1-24" fmla="*/ 0 h 791966"/>
                <a:gd name="connsiteX2-25" fmla="*/ 2553194 w 2553194"/>
                <a:gd name="connsiteY2-26" fmla="*/ 791966 h 791966"/>
                <a:gd name="connsiteX3-27" fmla="*/ 0 w 2553194"/>
                <a:gd name="connsiteY3-28" fmla="*/ 673213 h 791966"/>
                <a:gd name="connsiteX4-29" fmla="*/ 0 w 2553194"/>
                <a:gd name="connsiteY4-30" fmla="*/ 0 h 791966"/>
              </a:gdLst>
              <a:ahLst/>
              <a:cxnLst>
                <a:cxn ang="0">
                  <a:pos x="connsiteX0-21" y="connsiteY0-22"/>
                </a:cxn>
                <a:cxn ang="0">
                  <a:pos x="connsiteX1-23" y="connsiteY1-24"/>
                </a:cxn>
                <a:cxn ang="0">
                  <a:pos x="connsiteX2-25" y="connsiteY2-26"/>
                </a:cxn>
                <a:cxn ang="0">
                  <a:pos x="connsiteX3-27" y="connsiteY3-28"/>
                </a:cxn>
                <a:cxn ang="0">
                  <a:pos x="connsiteX4-29" y="connsiteY4-30"/>
                </a:cxn>
              </a:cxnLst>
              <a:rect l="l" t="t" r="r" b="b"/>
              <a:pathLst>
                <a:path w="2553194" h="791966">
                  <a:moveTo>
                    <a:pt x="0" y="0"/>
                  </a:moveTo>
                  <a:lnTo>
                    <a:pt x="2541319" y="0"/>
                  </a:lnTo>
                  <a:lnTo>
                    <a:pt x="2553194" y="791966"/>
                  </a:lnTo>
                  <a:lnTo>
                    <a:pt x="0" y="6732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A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32211" y="0"/>
              <a:ext cx="2541129" cy="6731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6152" name="文本框 7"/>
            <p:cNvSpPr txBox="1">
              <a:spLocks noChangeArrowheads="1"/>
            </p:cNvSpPr>
            <p:nvPr/>
          </p:nvSpPr>
          <p:spPr bwMode="auto">
            <a:xfrm>
              <a:off x="360757" y="251403"/>
              <a:ext cx="255067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>
                  <a:solidFill>
                    <a:schemeClr val="bg1"/>
                  </a:solidFill>
                  <a:latin typeface="方正喵呜体" pitchFamily="2" charset="-122"/>
                  <a:ea typeface="方正喵呜体" pitchFamily="2" charset="-122"/>
                </a:rPr>
                <a:t>#</a:t>
              </a:r>
              <a:r>
                <a:rPr lang="zh-CN" altLang="en-US" sz="2000">
                  <a:solidFill>
                    <a:schemeClr val="bg1"/>
                  </a:solidFill>
                  <a:latin typeface="方正喵呜体" pitchFamily="2" charset="-122"/>
                  <a:ea typeface="方正喵呜体" pitchFamily="2" charset="-122"/>
                </a:rPr>
                <a:t>随手拍拯救</a:t>
              </a:r>
              <a:r>
                <a:rPr lang="en-US" altLang="zh-CN" sz="2000">
                  <a:solidFill>
                    <a:schemeClr val="bg1"/>
                  </a:solidFill>
                  <a:latin typeface="方正喵呜体" pitchFamily="2" charset="-122"/>
                  <a:ea typeface="方正喵呜体" pitchFamily="2" charset="-122"/>
                </a:rPr>
                <a:t>PPTer#</a:t>
              </a:r>
              <a:endParaRPr lang="zh-CN" altLang="en-US" sz="2000">
                <a:solidFill>
                  <a:schemeClr val="bg1"/>
                </a:solidFill>
                <a:latin typeface="方正喵呜体" pitchFamily="2" charset="-122"/>
                <a:ea typeface="方正喵呜体" pitchFamily="2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373473" y="215900"/>
              <a:ext cx="2282413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check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602288" y="-696913"/>
            <a:ext cx="6238875" cy="41259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203370" y="2732314"/>
            <a:ext cx="6988629" cy="4125686"/>
          </a:xfrm>
          <a:prstGeom prst="rect">
            <a:avLst/>
          </a:prstGeom>
          <a:gradFill>
            <a:gsLst>
              <a:gs pos="0">
                <a:srgbClr val="02A4FF"/>
              </a:gs>
              <a:gs pos="88000">
                <a:srgbClr val="0070C0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7171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7" b="7407"/>
          <a:stretch>
            <a:fillRect/>
          </a:stretch>
        </p:blipFill>
        <p:spPr bwMode="auto">
          <a:xfrm>
            <a:off x="9072563" y="3429000"/>
            <a:ext cx="2835275" cy="2835275"/>
          </a:xfrm>
          <a:prstGeom prst="rect">
            <a:avLst/>
          </a:prstGeom>
          <a:noFill/>
          <a:ln w="38100">
            <a:solidFill>
              <a:srgbClr val="D9D9D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3760788"/>
            <a:ext cx="1839912" cy="2381250"/>
          </a:xfrm>
          <a:prstGeom prst="rect">
            <a:avLst/>
          </a:prstGeom>
          <a:noFill/>
          <a:ln w="38100">
            <a:solidFill>
              <a:srgbClr val="D9D9D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1788" y="3749675"/>
            <a:ext cx="3573463" cy="2381250"/>
          </a:xfrm>
          <a:prstGeom prst="rect">
            <a:avLst/>
          </a:prstGeom>
          <a:noFill/>
          <a:ln w="38100">
            <a:solidFill>
              <a:srgbClr val="D9D9D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图片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10"/>
          <a:stretch>
            <a:fillRect/>
          </a:stretch>
        </p:blipFill>
        <p:spPr bwMode="auto">
          <a:xfrm>
            <a:off x="3684588" y="3760788"/>
            <a:ext cx="2847975" cy="2357437"/>
          </a:xfrm>
          <a:prstGeom prst="rect">
            <a:avLst/>
          </a:prstGeom>
          <a:noFill/>
          <a:ln w="38100">
            <a:solidFill>
              <a:srgbClr val="D9D9D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椭圆 7"/>
          <p:cNvSpPr/>
          <p:nvPr/>
        </p:nvSpPr>
        <p:spPr>
          <a:xfrm>
            <a:off x="2679700" y="795338"/>
            <a:ext cx="2455863" cy="245586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02A4FF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srgbClr val="02A4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9425" y="1627188"/>
            <a:ext cx="4394200" cy="11271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智慧云是一家新锐的立体化领导力发展机构，产品涵盖在线学习、面授培训、领导力测评、私人董事会、移动课堂、管理智库等。</a:t>
            </a:r>
          </a:p>
        </p:txBody>
      </p:sp>
      <p:pic>
        <p:nvPicPr>
          <p:cNvPr id="7177" name="图片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" y="217488"/>
            <a:ext cx="1274763" cy="142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365125" y="1720850"/>
            <a:ext cx="95250" cy="387350"/>
          </a:xfrm>
          <a:prstGeom prst="rect">
            <a:avLst/>
          </a:prstGeom>
          <a:solidFill>
            <a:srgbClr val="02A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7179" name="矩形 13"/>
          <p:cNvSpPr>
            <a:spLocks noChangeArrowheads="1"/>
          </p:cNvSpPr>
          <p:nvPr/>
        </p:nvSpPr>
        <p:spPr bwMode="auto">
          <a:xfrm rot="10800000">
            <a:off x="4835525" y="-484188"/>
            <a:ext cx="14160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9600">
                <a:solidFill>
                  <a:srgbClr val="02A4FF"/>
                </a:solidFill>
                <a:latin typeface="华文细黑" pitchFamily="2" charset="-122"/>
                <a:ea typeface="华文细黑" pitchFamily="2" charset="-122"/>
              </a:rPr>
              <a:t>”</a:t>
            </a:r>
          </a:p>
        </p:txBody>
      </p:sp>
      <p:sp>
        <p:nvSpPr>
          <p:cNvPr id="7180" name="矩形 14"/>
          <p:cNvSpPr>
            <a:spLocks noChangeArrowheads="1"/>
          </p:cNvSpPr>
          <p:nvPr/>
        </p:nvSpPr>
        <p:spPr bwMode="auto">
          <a:xfrm>
            <a:off x="11191875" y="1431925"/>
            <a:ext cx="141446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9600">
                <a:solidFill>
                  <a:srgbClr val="02A4FF"/>
                </a:solidFill>
                <a:latin typeface="华文细黑" pitchFamily="2" charset="-122"/>
                <a:ea typeface="华文细黑" pitchFamily="2" charset="-122"/>
              </a:rPr>
              <a:t>”</a:t>
            </a:r>
          </a:p>
        </p:txBody>
      </p:sp>
      <p:sp>
        <p:nvSpPr>
          <p:cNvPr id="9" name="矩形 8"/>
          <p:cNvSpPr/>
          <p:nvPr/>
        </p:nvSpPr>
        <p:spPr>
          <a:xfrm>
            <a:off x="5602288" y="544513"/>
            <a:ext cx="6238875" cy="14716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智慧云专注于管理者的领导力发展，与凯洛格、中欧商业在线密切合作，引进了全球领先的在线学习和移动微课程平台，并开发了以面授培训、领导力测评、高管教练为基础的立体化领导力发展解决方案。</a:t>
            </a:r>
          </a:p>
        </p:txBody>
      </p:sp>
    </p:spTree>
  </p:cSld>
  <p:clrMapOvr>
    <a:masterClrMapping/>
  </p:clrMapOvr>
  <p:transition spd="slow">
    <p:check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97402">
            <a:off x="5811838" y="1619250"/>
            <a:ext cx="5507037" cy="4130675"/>
          </a:xfrm>
          <a:prstGeom prst="rect">
            <a:avLst/>
          </a:prstGeom>
          <a:noFill/>
          <a:ln w="38100">
            <a:solidFill>
              <a:srgbClr val="02A4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5" name="文本框 2"/>
          <p:cNvSpPr txBox="1">
            <a:spLocks noChangeArrowheads="1"/>
          </p:cNvSpPr>
          <p:nvPr/>
        </p:nvSpPr>
        <p:spPr bwMode="auto">
          <a:xfrm>
            <a:off x="231775" y="4957763"/>
            <a:ext cx="5213350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02A4FF"/>
                </a:solidFill>
                <a:latin typeface="Microsoft JhengHei UI"/>
                <a:ea typeface="Microsoft JhengHei UI"/>
                <a:cs typeface="Microsoft JhengHei UI"/>
              </a:rPr>
              <a:t>示例三</a:t>
            </a:r>
            <a:r>
              <a:rPr lang="zh-CN" altLang="en-US" sz="2000">
                <a:solidFill>
                  <a:srgbClr val="02A4FF"/>
                </a:solidFill>
                <a:latin typeface="Microsoft JhengHei UI"/>
                <a:ea typeface="Microsoft JhengHei UI"/>
                <a:cs typeface="Microsoft JhengHei UI"/>
              </a:rPr>
              <a:t>（见下页）</a:t>
            </a:r>
            <a:endParaRPr lang="en-US" altLang="zh-CN" sz="2800">
              <a:solidFill>
                <a:srgbClr val="02A4FF"/>
              </a:solidFill>
              <a:latin typeface="Microsoft JhengHei UI"/>
              <a:ea typeface="Microsoft JhengHei UI"/>
              <a:cs typeface="Microsoft JhengHei UI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404040"/>
                </a:solidFill>
                <a:latin typeface="Microsoft JhengHei UI"/>
                <a:ea typeface="Microsoft JhengHei UI"/>
                <a:cs typeface="Microsoft JhengHei UI"/>
              </a:rPr>
              <a:t>矩形背景</a:t>
            </a:r>
            <a:r>
              <a:rPr lang="en-US" altLang="zh-CN" sz="2800">
                <a:solidFill>
                  <a:srgbClr val="404040"/>
                </a:solidFill>
                <a:latin typeface="Microsoft JhengHei UI"/>
                <a:ea typeface="Microsoft JhengHei UI"/>
                <a:cs typeface="Microsoft JhengHei UI"/>
              </a:rPr>
              <a:t>+</a:t>
            </a:r>
            <a:r>
              <a:rPr lang="zh-CN" altLang="en-US" sz="2800">
                <a:solidFill>
                  <a:srgbClr val="404040"/>
                </a:solidFill>
                <a:latin typeface="Microsoft JhengHei UI"/>
                <a:ea typeface="Microsoft JhengHei UI"/>
                <a:cs typeface="Microsoft JhengHei UI"/>
              </a:rPr>
              <a:t>六边形色块</a:t>
            </a:r>
            <a:r>
              <a:rPr lang="en-US" altLang="zh-CN" sz="2800">
                <a:solidFill>
                  <a:srgbClr val="404040"/>
                </a:solidFill>
                <a:latin typeface="Microsoft JhengHei UI"/>
                <a:ea typeface="Microsoft JhengHei UI"/>
                <a:cs typeface="Microsoft JhengHei UI"/>
              </a:rPr>
              <a:t>+</a:t>
            </a:r>
            <a:r>
              <a:rPr lang="zh-CN" altLang="en-US" sz="2800">
                <a:solidFill>
                  <a:srgbClr val="404040"/>
                </a:solidFill>
                <a:latin typeface="Microsoft JhengHei UI"/>
                <a:ea typeface="Microsoft JhengHei UI"/>
                <a:cs typeface="Microsoft JhengHei UI"/>
              </a:rPr>
              <a:t>灰色字</a:t>
            </a:r>
            <a:endParaRPr lang="en-US" altLang="zh-CN">
              <a:solidFill>
                <a:srgbClr val="404040"/>
              </a:solidFill>
              <a:latin typeface="Microsoft JhengHei UI"/>
              <a:ea typeface="Microsoft JhengHei UI"/>
              <a:cs typeface="Microsoft JhengHei UI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-231775" y="5038725"/>
            <a:ext cx="463550" cy="465138"/>
          </a:xfrm>
          <a:prstGeom prst="ellipse">
            <a:avLst/>
          </a:prstGeom>
          <a:solidFill>
            <a:srgbClr val="02A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8197" name="组合 4"/>
          <p:cNvGrpSpPr>
            <a:grpSpLocks/>
          </p:cNvGrpSpPr>
          <p:nvPr/>
        </p:nvGrpSpPr>
        <p:grpSpPr bwMode="auto">
          <a:xfrm>
            <a:off x="231775" y="0"/>
            <a:ext cx="2679700" cy="914400"/>
            <a:chOff x="232211" y="0"/>
            <a:chExt cx="2679216" cy="914400"/>
          </a:xfrm>
        </p:grpSpPr>
        <p:sp>
          <p:nvSpPr>
            <p:cNvPr id="6" name="矩形 14"/>
            <p:cNvSpPr/>
            <p:nvPr/>
          </p:nvSpPr>
          <p:spPr>
            <a:xfrm>
              <a:off x="232211" y="104775"/>
              <a:ext cx="2541129" cy="809625"/>
            </a:xfrm>
            <a:custGeom>
              <a:avLst/>
              <a:gdLst>
                <a:gd name="connsiteX0" fmla="*/ 0 w 2541319"/>
                <a:gd name="connsiteY0" fmla="*/ 0 h 673213"/>
                <a:gd name="connsiteX1" fmla="*/ 2541319 w 2541319"/>
                <a:gd name="connsiteY1" fmla="*/ 0 h 673213"/>
                <a:gd name="connsiteX2" fmla="*/ 2541319 w 2541319"/>
                <a:gd name="connsiteY2" fmla="*/ 673213 h 673213"/>
                <a:gd name="connsiteX3" fmla="*/ 0 w 2541319"/>
                <a:gd name="connsiteY3" fmla="*/ 673213 h 673213"/>
                <a:gd name="connsiteX4" fmla="*/ 0 w 2541319"/>
                <a:gd name="connsiteY4" fmla="*/ 0 h 673213"/>
                <a:gd name="connsiteX0-1" fmla="*/ 0 w 2541319"/>
                <a:gd name="connsiteY0-2" fmla="*/ 0 h 827592"/>
                <a:gd name="connsiteX1-3" fmla="*/ 2541319 w 2541319"/>
                <a:gd name="connsiteY1-4" fmla="*/ 0 h 827592"/>
                <a:gd name="connsiteX2-5" fmla="*/ 2529443 w 2541319"/>
                <a:gd name="connsiteY2-6" fmla="*/ 827592 h 827592"/>
                <a:gd name="connsiteX3-7" fmla="*/ 0 w 2541319"/>
                <a:gd name="connsiteY3-8" fmla="*/ 673213 h 827592"/>
                <a:gd name="connsiteX4-9" fmla="*/ 0 w 2541319"/>
                <a:gd name="connsiteY4-10" fmla="*/ 0 h 827592"/>
                <a:gd name="connsiteX0-11" fmla="*/ 0 w 2553194"/>
                <a:gd name="connsiteY0-12" fmla="*/ 0 h 827592"/>
                <a:gd name="connsiteX1-13" fmla="*/ 2541319 w 2553194"/>
                <a:gd name="connsiteY1-14" fmla="*/ 0 h 827592"/>
                <a:gd name="connsiteX2-15" fmla="*/ 2553194 w 2553194"/>
                <a:gd name="connsiteY2-16" fmla="*/ 827592 h 827592"/>
                <a:gd name="connsiteX3-17" fmla="*/ 0 w 2553194"/>
                <a:gd name="connsiteY3-18" fmla="*/ 673213 h 827592"/>
                <a:gd name="connsiteX4-19" fmla="*/ 0 w 2553194"/>
                <a:gd name="connsiteY4-20" fmla="*/ 0 h 827592"/>
                <a:gd name="connsiteX0-21" fmla="*/ 0 w 2553194"/>
                <a:gd name="connsiteY0-22" fmla="*/ 0 h 791966"/>
                <a:gd name="connsiteX1-23" fmla="*/ 2541319 w 2553194"/>
                <a:gd name="connsiteY1-24" fmla="*/ 0 h 791966"/>
                <a:gd name="connsiteX2-25" fmla="*/ 2553194 w 2553194"/>
                <a:gd name="connsiteY2-26" fmla="*/ 791966 h 791966"/>
                <a:gd name="connsiteX3-27" fmla="*/ 0 w 2553194"/>
                <a:gd name="connsiteY3-28" fmla="*/ 673213 h 791966"/>
                <a:gd name="connsiteX4-29" fmla="*/ 0 w 2553194"/>
                <a:gd name="connsiteY4-30" fmla="*/ 0 h 791966"/>
              </a:gdLst>
              <a:ahLst/>
              <a:cxnLst>
                <a:cxn ang="0">
                  <a:pos x="connsiteX0-21" y="connsiteY0-22"/>
                </a:cxn>
                <a:cxn ang="0">
                  <a:pos x="connsiteX1-23" y="connsiteY1-24"/>
                </a:cxn>
                <a:cxn ang="0">
                  <a:pos x="connsiteX2-25" y="connsiteY2-26"/>
                </a:cxn>
                <a:cxn ang="0">
                  <a:pos x="connsiteX3-27" y="connsiteY3-28"/>
                </a:cxn>
                <a:cxn ang="0">
                  <a:pos x="connsiteX4-29" y="connsiteY4-30"/>
                </a:cxn>
              </a:cxnLst>
              <a:rect l="l" t="t" r="r" b="b"/>
              <a:pathLst>
                <a:path w="2553194" h="791966">
                  <a:moveTo>
                    <a:pt x="0" y="0"/>
                  </a:moveTo>
                  <a:lnTo>
                    <a:pt x="2541319" y="0"/>
                  </a:lnTo>
                  <a:lnTo>
                    <a:pt x="2553194" y="791966"/>
                  </a:lnTo>
                  <a:lnTo>
                    <a:pt x="0" y="6732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A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32211" y="0"/>
              <a:ext cx="2541129" cy="6731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8200" name="文本框 7"/>
            <p:cNvSpPr txBox="1">
              <a:spLocks noChangeArrowheads="1"/>
            </p:cNvSpPr>
            <p:nvPr/>
          </p:nvSpPr>
          <p:spPr bwMode="auto">
            <a:xfrm>
              <a:off x="360757" y="251403"/>
              <a:ext cx="255067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>
                  <a:solidFill>
                    <a:schemeClr val="bg1"/>
                  </a:solidFill>
                  <a:latin typeface="方正喵呜体" pitchFamily="2" charset="-122"/>
                  <a:ea typeface="方正喵呜体" pitchFamily="2" charset="-122"/>
                </a:rPr>
                <a:t>#</a:t>
              </a:r>
              <a:r>
                <a:rPr lang="zh-CN" altLang="en-US" sz="2000">
                  <a:solidFill>
                    <a:schemeClr val="bg1"/>
                  </a:solidFill>
                  <a:latin typeface="方正喵呜体" pitchFamily="2" charset="-122"/>
                  <a:ea typeface="方正喵呜体" pitchFamily="2" charset="-122"/>
                </a:rPr>
                <a:t>随手拍拯救</a:t>
              </a:r>
              <a:r>
                <a:rPr lang="en-US" altLang="zh-CN" sz="2000">
                  <a:solidFill>
                    <a:schemeClr val="bg1"/>
                  </a:solidFill>
                  <a:latin typeface="方正喵呜体" pitchFamily="2" charset="-122"/>
                  <a:ea typeface="方正喵呜体" pitchFamily="2" charset="-122"/>
                </a:rPr>
                <a:t>PPTer#</a:t>
              </a:r>
              <a:endParaRPr lang="zh-CN" altLang="en-US" sz="2000">
                <a:solidFill>
                  <a:schemeClr val="bg1"/>
                </a:solidFill>
                <a:latin typeface="方正喵呜体" pitchFamily="2" charset="-122"/>
                <a:ea typeface="方正喵呜体" pitchFamily="2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373473" y="215900"/>
              <a:ext cx="2282413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check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pattFill prst="lgGrid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800" y="842963"/>
            <a:ext cx="5768975" cy="384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0"/>
            <a:ext cx="3635375" cy="6858000"/>
          </a:xfrm>
          <a:prstGeom prst="rect">
            <a:avLst/>
          </a:prstGeom>
          <a:gradFill flip="none" rotWithShape="1">
            <a:gsLst>
              <a:gs pos="86000">
                <a:srgbClr val="0070C0"/>
              </a:gs>
              <a:gs pos="38000">
                <a:srgbClr val="02A4FF"/>
              </a:gs>
              <a:gs pos="100000">
                <a:srgbClr val="0070C0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 rot="16200000">
            <a:off x="1654969" y="918369"/>
            <a:ext cx="1465262" cy="1276350"/>
          </a:xfrm>
          <a:prstGeom prst="hexagon">
            <a:avLst>
              <a:gd name="adj" fmla="val 23345"/>
              <a:gd name="vf" fmla="val 115470"/>
            </a:avLst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" name="六边形 2"/>
          <p:cNvSpPr/>
          <p:nvPr/>
        </p:nvSpPr>
        <p:spPr>
          <a:xfrm rot="16200000">
            <a:off x="257175" y="1676400"/>
            <a:ext cx="1873250" cy="1631950"/>
          </a:xfrm>
          <a:prstGeom prst="hexagon">
            <a:avLst>
              <a:gd name="adj" fmla="val 23345"/>
              <a:gd name="vf" fmla="val 115470"/>
            </a:avLst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16200000">
            <a:off x="1804194" y="3053557"/>
            <a:ext cx="1254125" cy="1093787"/>
          </a:xfrm>
          <a:prstGeom prst="hexagon">
            <a:avLst>
              <a:gd name="adj" fmla="val 23345"/>
              <a:gd name="vf" fmla="val 115470"/>
            </a:avLst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 rot="16200000">
            <a:off x="985044" y="4118769"/>
            <a:ext cx="1095375" cy="954087"/>
          </a:xfrm>
          <a:prstGeom prst="hexagon">
            <a:avLst>
              <a:gd name="adj" fmla="val 23345"/>
              <a:gd name="vf" fmla="val 115470"/>
            </a:avLst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84800" y="0"/>
            <a:ext cx="5773738" cy="823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84800" y="4687888"/>
            <a:ext cx="5773738" cy="21701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9226" name="文本框 12"/>
          <p:cNvSpPr txBox="1">
            <a:spLocks noChangeArrowheads="1"/>
          </p:cNvSpPr>
          <p:nvPr/>
        </p:nvSpPr>
        <p:spPr bwMode="auto">
          <a:xfrm>
            <a:off x="1757363" y="1171575"/>
            <a:ext cx="12557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Microsoft JhengHei UI"/>
                <a:ea typeface="Microsoft JhengHei UI"/>
                <a:cs typeface="Microsoft JhengHei UI"/>
              </a:rPr>
              <a:t>领导力测评</a:t>
            </a:r>
          </a:p>
        </p:txBody>
      </p:sp>
      <p:sp>
        <p:nvSpPr>
          <p:cNvPr id="9227" name="文本框 13"/>
          <p:cNvSpPr txBox="1">
            <a:spLocks noChangeArrowheads="1"/>
          </p:cNvSpPr>
          <p:nvPr/>
        </p:nvSpPr>
        <p:spPr bwMode="auto">
          <a:xfrm>
            <a:off x="433388" y="2165350"/>
            <a:ext cx="15208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Microsoft JhengHei UI"/>
                <a:ea typeface="Microsoft JhengHei UI"/>
                <a:cs typeface="Microsoft JhengHei UI"/>
              </a:rPr>
              <a:t>高管教练</a:t>
            </a:r>
            <a:endParaRPr lang="en-US" altLang="zh-CN" sz="2400">
              <a:solidFill>
                <a:schemeClr val="bg1"/>
              </a:solidFill>
              <a:latin typeface="Microsoft JhengHei UI"/>
              <a:ea typeface="Microsoft JhengHei UI"/>
              <a:cs typeface="Microsoft JhengHei UI"/>
            </a:endParaRPr>
          </a:p>
          <a:p>
            <a:pPr algn="ctr"/>
            <a:r>
              <a:rPr lang="zh-CN" altLang="en-US" sz="2400">
                <a:solidFill>
                  <a:schemeClr val="bg1"/>
                </a:solidFill>
                <a:latin typeface="Microsoft JhengHei UI"/>
                <a:ea typeface="Microsoft JhengHei UI"/>
                <a:cs typeface="Microsoft JhengHei UI"/>
              </a:rPr>
              <a:t>传播</a:t>
            </a:r>
          </a:p>
        </p:txBody>
      </p:sp>
      <p:sp>
        <p:nvSpPr>
          <p:cNvPr id="9228" name="文本框 14"/>
          <p:cNvSpPr txBox="1">
            <a:spLocks noChangeArrowheads="1"/>
          </p:cNvSpPr>
          <p:nvPr/>
        </p:nvSpPr>
        <p:spPr bwMode="auto">
          <a:xfrm>
            <a:off x="1670050" y="3225800"/>
            <a:ext cx="15224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Microsoft JhengHei UI"/>
                <a:ea typeface="Microsoft JhengHei UI"/>
                <a:cs typeface="Microsoft JhengHei UI"/>
              </a:rPr>
              <a:t>管理</a:t>
            </a:r>
            <a:endParaRPr lang="en-US" altLang="zh-CN" sz="2400">
              <a:solidFill>
                <a:schemeClr val="bg1"/>
              </a:solidFill>
              <a:latin typeface="Microsoft JhengHei UI"/>
              <a:ea typeface="Microsoft JhengHei UI"/>
              <a:cs typeface="Microsoft JhengHei UI"/>
            </a:endParaRPr>
          </a:p>
          <a:p>
            <a:pPr algn="ctr"/>
            <a:r>
              <a:rPr lang="zh-CN" altLang="en-US" sz="2400">
                <a:solidFill>
                  <a:schemeClr val="bg1"/>
                </a:solidFill>
                <a:latin typeface="Microsoft JhengHei UI"/>
                <a:ea typeface="Microsoft JhengHei UI"/>
                <a:cs typeface="Microsoft JhengHei UI"/>
              </a:rPr>
              <a:t>智库</a:t>
            </a:r>
          </a:p>
        </p:txBody>
      </p:sp>
      <p:sp>
        <p:nvSpPr>
          <p:cNvPr id="9229" name="文本框 15"/>
          <p:cNvSpPr txBox="1">
            <a:spLocks noChangeArrowheads="1"/>
          </p:cNvSpPr>
          <p:nvPr/>
        </p:nvSpPr>
        <p:spPr bwMode="auto">
          <a:xfrm>
            <a:off x="771525" y="4448175"/>
            <a:ext cx="15224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Microsoft JhengHei UI"/>
                <a:ea typeface="Microsoft JhengHei UI"/>
                <a:cs typeface="Microsoft JhengHei UI"/>
              </a:rPr>
              <a:t>E-learning</a:t>
            </a:r>
            <a:endParaRPr lang="zh-CN" altLang="en-US" sz="1400">
              <a:solidFill>
                <a:schemeClr val="bg1"/>
              </a:solidFill>
              <a:latin typeface="Microsoft JhengHei UI"/>
              <a:ea typeface="Microsoft JhengHei UI"/>
              <a:cs typeface="Microsoft JhengHei UI"/>
            </a:endParaRPr>
          </a:p>
        </p:txBody>
      </p:sp>
      <p:pic>
        <p:nvPicPr>
          <p:cNvPr id="9230" name="图片 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3025" y="5707063"/>
            <a:ext cx="803275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1" name="文本框 18"/>
          <p:cNvSpPr txBox="1">
            <a:spLocks noChangeArrowheads="1"/>
          </p:cNvSpPr>
          <p:nvPr/>
        </p:nvSpPr>
        <p:spPr bwMode="auto">
          <a:xfrm>
            <a:off x="7597775" y="6092825"/>
            <a:ext cx="2844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rgbClr val="02A4FF"/>
                </a:solidFill>
                <a:latin typeface="Microsoft JhengHei UI"/>
                <a:ea typeface="Microsoft JhengHei UI"/>
                <a:cs typeface="Microsoft JhengHei UI"/>
              </a:rPr>
              <a:t>智慧云领导力发展机构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10209213" y="5886450"/>
            <a:ext cx="0" cy="687388"/>
          </a:xfrm>
          <a:prstGeom prst="line">
            <a:avLst/>
          </a:prstGeom>
          <a:ln w="28575">
            <a:solidFill>
              <a:srgbClr val="02A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657850" y="4894263"/>
            <a:ext cx="5378450" cy="6635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智慧云是一家新锐的立体化领导力发展机构，产品涵盖在线学习、面授培训、领导力测评、私人董事会、移动课堂、管理智库等。</a:t>
            </a:r>
          </a:p>
        </p:txBody>
      </p:sp>
      <p:sp>
        <p:nvSpPr>
          <p:cNvPr id="20" name="矩形 19"/>
          <p:cNvSpPr/>
          <p:nvPr/>
        </p:nvSpPr>
        <p:spPr>
          <a:xfrm>
            <a:off x="5562600" y="4840288"/>
            <a:ext cx="95250" cy="387350"/>
          </a:xfrm>
          <a:prstGeom prst="rect">
            <a:avLst/>
          </a:prstGeom>
          <a:solidFill>
            <a:srgbClr val="02A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heck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12126">
            <a:off x="5713413" y="1619250"/>
            <a:ext cx="5357812" cy="4019550"/>
          </a:xfrm>
          <a:prstGeom prst="rect">
            <a:avLst/>
          </a:prstGeom>
          <a:noFill/>
          <a:ln w="38100">
            <a:solidFill>
              <a:srgbClr val="02A4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3" name="文本框 2"/>
          <p:cNvSpPr txBox="1">
            <a:spLocks noChangeArrowheads="1"/>
          </p:cNvSpPr>
          <p:nvPr/>
        </p:nvSpPr>
        <p:spPr bwMode="auto">
          <a:xfrm>
            <a:off x="231775" y="4957763"/>
            <a:ext cx="5213350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02A4FF"/>
                </a:solidFill>
                <a:latin typeface="Microsoft JhengHei UI"/>
                <a:ea typeface="Microsoft JhengHei UI"/>
                <a:cs typeface="Microsoft JhengHei UI"/>
              </a:rPr>
              <a:t>示例四</a:t>
            </a:r>
            <a:r>
              <a:rPr lang="zh-CN" altLang="en-US" sz="2000">
                <a:solidFill>
                  <a:srgbClr val="02A4FF"/>
                </a:solidFill>
                <a:latin typeface="Microsoft JhengHei UI"/>
                <a:ea typeface="Microsoft JhengHei UI"/>
                <a:cs typeface="Microsoft JhengHei UI"/>
              </a:rPr>
              <a:t>（见下页）</a:t>
            </a:r>
            <a:endParaRPr lang="en-US" altLang="zh-CN" sz="2800">
              <a:solidFill>
                <a:srgbClr val="02A4FF"/>
              </a:solidFill>
              <a:latin typeface="Microsoft JhengHei UI"/>
              <a:ea typeface="Microsoft JhengHei UI"/>
              <a:cs typeface="Microsoft JhengHei UI"/>
            </a:endParaRPr>
          </a:p>
          <a:p>
            <a:pPr>
              <a:lnSpc>
                <a:spcPct val="140000"/>
              </a:lnSpc>
            </a:pPr>
            <a:r>
              <a:rPr lang="zh-CN" altLang="en-US" sz="2800">
                <a:solidFill>
                  <a:srgbClr val="404040"/>
                </a:solidFill>
                <a:latin typeface="Microsoft JhengHei UI"/>
                <a:ea typeface="Microsoft JhengHei UI"/>
                <a:cs typeface="Microsoft JhengHei UI"/>
              </a:rPr>
              <a:t>渐变背景</a:t>
            </a:r>
            <a:r>
              <a:rPr lang="en-US" altLang="zh-CN" sz="2800">
                <a:solidFill>
                  <a:srgbClr val="404040"/>
                </a:solidFill>
                <a:latin typeface="Microsoft JhengHei UI"/>
                <a:ea typeface="Microsoft JhengHei UI"/>
                <a:cs typeface="Microsoft JhengHei UI"/>
              </a:rPr>
              <a:t>+</a:t>
            </a:r>
            <a:r>
              <a:rPr lang="zh-CN" altLang="en-US" sz="2800">
                <a:solidFill>
                  <a:srgbClr val="404040"/>
                </a:solidFill>
                <a:latin typeface="Microsoft JhengHei UI"/>
                <a:ea typeface="Microsoft JhengHei UI"/>
                <a:cs typeface="Microsoft JhengHei UI"/>
              </a:rPr>
              <a:t>三角型色块</a:t>
            </a:r>
            <a:r>
              <a:rPr lang="en-US" altLang="zh-CN" sz="2800">
                <a:solidFill>
                  <a:srgbClr val="404040"/>
                </a:solidFill>
                <a:latin typeface="Microsoft JhengHei UI"/>
                <a:ea typeface="Microsoft JhengHei UI"/>
                <a:cs typeface="Microsoft JhengHei UI"/>
              </a:rPr>
              <a:t>+</a:t>
            </a:r>
            <a:r>
              <a:rPr lang="zh-CN" altLang="en-US" sz="2800">
                <a:solidFill>
                  <a:srgbClr val="404040"/>
                </a:solidFill>
                <a:latin typeface="Microsoft JhengHei UI"/>
                <a:ea typeface="Microsoft JhengHei UI"/>
                <a:cs typeface="Microsoft JhengHei UI"/>
              </a:rPr>
              <a:t>单色字</a:t>
            </a:r>
            <a:endParaRPr lang="en-US" altLang="zh-CN">
              <a:solidFill>
                <a:srgbClr val="404040"/>
              </a:solidFill>
              <a:latin typeface="Microsoft JhengHei UI"/>
              <a:ea typeface="Microsoft JhengHei UI"/>
              <a:cs typeface="Microsoft JhengHei UI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-231775" y="5038725"/>
            <a:ext cx="463550" cy="465138"/>
          </a:xfrm>
          <a:prstGeom prst="ellipse">
            <a:avLst/>
          </a:prstGeom>
          <a:solidFill>
            <a:srgbClr val="02A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10245" name="组合 4"/>
          <p:cNvGrpSpPr>
            <a:grpSpLocks/>
          </p:cNvGrpSpPr>
          <p:nvPr/>
        </p:nvGrpSpPr>
        <p:grpSpPr bwMode="auto">
          <a:xfrm>
            <a:off x="231775" y="0"/>
            <a:ext cx="2679700" cy="914400"/>
            <a:chOff x="232211" y="0"/>
            <a:chExt cx="2679216" cy="914400"/>
          </a:xfrm>
        </p:grpSpPr>
        <p:sp>
          <p:nvSpPr>
            <p:cNvPr id="6" name="矩形 14"/>
            <p:cNvSpPr/>
            <p:nvPr/>
          </p:nvSpPr>
          <p:spPr>
            <a:xfrm>
              <a:off x="232211" y="104775"/>
              <a:ext cx="2541129" cy="809625"/>
            </a:xfrm>
            <a:custGeom>
              <a:avLst/>
              <a:gdLst>
                <a:gd name="connsiteX0" fmla="*/ 0 w 2541319"/>
                <a:gd name="connsiteY0" fmla="*/ 0 h 673213"/>
                <a:gd name="connsiteX1" fmla="*/ 2541319 w 2541319"/>
                <a:gd name="connsiteY1" fmla="*/ 0 h 673213"/>
                <a:gd name="connsiteX2" fmla="*/ 2541319 w 2541319"/>
                <a:gd name="connsiteY2" fmla="*/ 673213 h 673213"/>
                <a:gd name="connsiteX3" fmla="*/ 0 w 2541319"/>
                <a:gd name="connsiteY3" fmla="*/ 673213 h 673213"/>
                <a:gd name="connsiteX4" fmla="*/ 0 w 2541319"/>
                <a:gd name="connsiteY4" fmla="*/ 0 h 673213"/>
                <a:gd name="connsiteX0-1" fmla="*/ 0 w 2541319"/>
                <a:gd name="connsiteY0-2" fmla="*/ 0 h 827592"/>
                <a:gd name="connsiteX1-3" fmla="*/ 2541319 w 2541319"/>
                <a:gd name="connsiteY1-4" fmla="*/ 0 h 827592"/>
                <a:gd name="connsiteX2-5" fmla="*/ 2529443 w 2541319"/>
                <a:gd name="connsiteY2-6" fmla="*/ 827592 h 827592"/>
                <a:gd name="connsiteX3-7" fmla="*/ 0 w 2541319"/>
                <a:gd name="connsiteY3-8" fmla="*/ 673213 h 827592"/>
                <a:gd name="connsiteX4-9" fmla="*/ 0 w 2541319"/>
                <a:gd name="connsiteY4-10" fmla="*/ 0 h 827592"/>
                <a:gd name="connsiteX0-11" fmla="*/ 0 w 2553194"/>
                <a:gd name="connsiteY0-12" fmla="*/ 0 h 827592"/>
                <a:gd name="connsiteX1-13" fmla="*/ 2541319 w 2553194"/>
                <a:gd name="connsiteY1-14" fmla="*/ 0 h 827592"/>
                <a:gd name="connsiteX2-15" fmla="*/ 2553194 w 2553194"/>
                <a:gd name="connsiteY2-16" fmla="*/ 827592 h 827592"/>
                <a:gd name="connsiteX3-17" fmla="*/ 0 w 2553194"/>
                <a:gd name="connsiteY3-18" fmla="*/ 673213 h 827592"/>
                <a:gd name="connsiteX4-19" fmla="*/ 0 w 2553194"/>
                <a:gd name="connsiteY4-20" fmla="*/ 0 h 827592"/>
                <a:gd name="connsiteX0-21" fmla="*/ 0 w 2553194"/>
                <a:gd name="connsiteY0-22" fmla="*/ 0 h 791966"/>
                <a:gd name="connsiteX1-23" fmla="*/ 2541319 w 2553194"/>
                <a:gd name="connsiteY1-24" fmla="*/ 0 h 791966"/>
                <a:gd name="connsiteX2-25" fmla="*/ 2553194 w 2553194"/>
                <a:gd name="connsiteY2-26" fmla="*/ 791966 h 791966"/>
                <a:gd name="connsiteX3-27" fmla="*/ 0 w 2553194"/>
                <a:gd name="connsiteY3-28" fmla="*/ 673213 h 791966"/>
                <a:gd name="connsiteX4-29" fmla="*/ 0 w 2553194"/>
                <a:gd name="connsiteY4-30" fmla="*/ 0 h 791966"/>
              </a:gdLst>
              <a:ahLst/>
              <a:cxnLst>
                <a:cxn ang="0">
                  <a:pos x="connsiteX0-21" y="connsiteY0-22"/>
                </a:cxn>
                <a:cxn ang="0">
                  <a:pos x="connsiteX1-23" y="connsiteY1-24"/>
                </a:cxn>
                <a:cxn ang="0">
                  <a:pos x="connsiteX2-25" y="connsiteY2-26"/>
                </a:cxn>
                <a:cxn ang="0">
                  <a:pos x="connsiteX3-27" y="connsiteY3-28"/>
                </a:cxn>
                <a:cxn ang="0">
                  <a:pos x="connsiteX4-29" y="connsiteY4-30"/>
                </a:cxn>
              </a:cxnLst>
              <a:rect l="l" t="t" r="r" b="b"/>
              <a:pathLst>
                <a:path w="2553194" h="791966">
                  <a:moveTo>
                    <a:pt x="0" y="0"/>
                  </a:moveTo>
                  <a:lnTo>
                    <a:pt x="2541319" y="0"/>
                  </a:lnTo>
                  <a:lnTo>
                    <a:pt x="2553194" y="791966"/>
                  </a:lnTo>
                  <a:lnTo>
                    <a:pt x="0" y="6732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A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32211" y="0"/>
              <a:ext cx="2541129" cy="6731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0248" name="文本框 7"/>
            <p:cNvSpPr txBox="1">
              <a:spLocks noChangeArrowheads="1"/>
            </p:cNvSpPr>
            <p:nvPr/>
          </p:nvSpPr>
          <p:spPr bwMode="auto">
            <a:xfrm>
              <a:off x="360757" y="251403"/>
              <a:ext cx="255067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>
                  <a:solidFill>
                    <a:schemeClr val="bg1"/>
                  </a:solidFill>
                  <a:latin typeface="方正喵呜体" pitchFamily="2" charset="-122"/>
                  <a:ea typeface="方正喵呜体" pitchFamily="2" charset="-122"/>
                </a:rPr>
                <a:t>#</a:t>
              </a:r>
              <a:r>
                <a:rPr lang="zh-CN" altLang="en-US" sz="2000">
                  <a:solidFill>
                    <a:schemeClr val="bg1"/>
                  </a:solidFill>
                  <a:latin typeface="方正喵呜体" pitchFamily="2" charset="-122"/>
                  <a:ea typeface="方正喵呜体" pitchFamily="2" charset="-122"/>
                </a:rPr>
                <a:t>随手拍拯救</a:t>
              </a:r>
              <a:r>
                <a:rPr lang="en-US" altLang="zh-CN" sz="2000">
                  <a:solidFill>
                    <a:schemeClr val="bg1"/>
                  </a:solidFill>
                  <a:latin typeface="方正喵呜体" pitchFamily="2" charset="-122"/>
                  <a:ea typeface="方正喵呜体" pitchFamily="2" charset="-122"/>
                </a:rPr>
                <a:t>PPTer#</a:t>
              </a:r>
              <a:endParaRPr lang="zh-CN" altLang="en-US" sz="2000">
                <a:solidFill>
                  <a:schemeClr val="bg1"/>
                </a:solidFill>
                <a:latin typeface="方正喵呜体" pitchFamily="2" charset="-122"/>
                <a:ea typeface="方正喵呜体" pitchFamily="2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373473" y="215900"/>
              <a:ext cx="2282413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checker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347</Words>
  <Characters>0</Characters>
  <Application>Microsoft Office PowerPoint</Application>
  <DocSecurity>0</DocSecurity>
  <PresentationFormat>自定义</PresentationFormat>
  <Lines>0</Lines>
  <Paragraphs>50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60</cp:revision>
  <dcterms:created xsi:type="dcterms:W3CDTF">2013-07-16T01:55:39Z</dcterms:created>
  <dcterms:modified xsi:type="dcterms:W3CDTF">2016-09-09T03:50:59Z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2052-10.1.0.5511</vt:lpwstr>
  </property>
</Properties>
</file>