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3" r:id="rId5"/>
    <p:sldId id="261" r:id="rId6"/>
    <p:sldId id="262" r:id="rId7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B900"/>
    <a:srgbClr val="231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42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 flip="none" rotWithShape="1">
              <a:gsLst>
                <a:gs pos="0">
                  <a:srgbClr val="C00000"/>
                </a:gs>
                <a:gs pos="5000">
                  <a:srgbClr val="C00000"/>
                </a:gs>
                <a:gs pos="12000">
                  <a:srgbClr val="FF0000"/>
                </a:gs>
                <a:gs pos="36000">
                  <a:srgbClr val="FF0000"/>
                </a:gs>
                <a:gs pos="75000">
                  <a:srgbClr val="C00000"/>
                </a:gs>
                <a:gs pos="100000">
                  <a:srgbClr val="FF0000"/>
                </a:gs>
              </a:gsLst>
              <a:lin ang="0" scaled="1"/>
              <a:tileRect/>
            </a:gradFill>
          </c:spPr>
          <c:invertIfNegative val="0"/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tx2">
                      <a:lumMod val="75000"/>
                    </a:schemeClr>
                  </a:gs>
                  <a:gs pos="5000">
                    <a:schemeClr val="tx2">
                      <a:lumMod val="75000"/>
                    </a:schemeClr>
                  </a:gs>
                  <a:gs pos="12000">
                    <a:schemeClr val="tx2">
                      <a:lumMod val="60000"/>
                      <a:lumOff val="40000"/>
                    </a:schemeClr>
                  </a:gs>
                  <a:gs pos="36000">
                    <a:schemeClr val="tx2">
                      <a:lumMod val="60000"/>
                      <a:lumOff val="40000"/>
                    </a:schemeClr>
                  </a:gs>
                  <a:gs pos="75000">
                    <a:schemeClr val="tx2">
                      <a:lumMod val="75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c:spPr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5000">
                    <a:schemeClr val="accent2">
                      <a:lumMod val="75000"/>
                    </a:schemeClr>
                  </a:gs>
                  <a:gs pos="12000">
                    <a:schemeClr val="accent2">
                      <a:lumMod val="60000"/>
                      <a:lumOff val="40000"/>
                    </a:schemeClr>
                  </a:gs>
                  <a:gs pos="3600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c:spPr>
          </c:dPt>
          <c:dPt>
            <c:idx val="3"/>
            <c:invertIfNegative val="0"/>
            <c:bubble3D val="0"/>
            <c:spPr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5000">
                    <a:schemeClr val="accent5">
                      <a:lumMod val="75000"/>
                    </a:schemeClr>
                  </a:gs>
                  <a:gs pos="12000">
                    <a:schemeClr val="accent5">
                      <a:lumMod val="60000"/>
                      <a:lumOff val="40000"/>
                    </a:schemeClr>
                  </a:gs>
                  <a:gs pos="36000">
                    <a:schemeClr val="accent5">
                      <a:lumMod val="60000"/>
                      <a:lumOff val="40000"/>
                    </a:schemeClr>
                  </a:gs>
                  <a:gs pos="7500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prstClr val="white">
                    <a:lumMod val="85000"/>
                  </a:prstClr>
                </a:gs>
                <a:gs pos="25000">
                  <a:prstClr val="white"/>
                </a:gs>
                <a:gs pos="72000">
                  <a:prstClr val="white">
                    <a:lumMod val="75000"/>
                  </a:prstClr>
                </a:gs>
                <a:gs pos="100000">
                  <a:prstClr val="white">
                    <a:lumMod val="85000"/>
                  </a:prstClr>
                </a:gs>
              </a:gsLst>
              <a:lin ang="0" scaled="1"/>
            </a:gradFill>
            <a:ln>
              <a:solidFill>
                <a:schemeClr val="bg1">
                  <a:lumMod val="50000"/>
                </a:schemeClr>
              </a:solidFill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296768"/>
        <c:axId val="139298304"/>
      </c:barChart>
      <c:catAx>
        <c:axId val="139296768"/>
        <c:scaling>
          <c:orientation val="minMax"/>
        </c:scaling>
        <c:delete val="0"/>
        <c:axPos val="b"/>
        <c:majorTickMark val="out"/>
        <c:minorTickMark val="none"/>
        <c:tickLblPos val="nextTo"/>
        <c:crossAx val="139298304"/>
        <c:crosses val="autoZero"/>
        <c:auto val="1"/>
        <c:lblAlgn val="ctr"/>
        <c:lblOffset val="100"/>
        <c:noMultiLvlLbl val="0"/>
      </c:catAx>
      <c:valAx>
        <c:axId val="1392983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392967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611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860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302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30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194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400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510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870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56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74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3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B0B14-B465-44B7-8114-75FA91E2B02F}" type="datetimeFigureOut">
              <a:rPr lang="zh-CN" altLang="en-US" smtClean="0"/>
              <a:t>2012/6/11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6F0C1-77B7-4105-AE92-6FE4D59F6F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981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椭圆 183"/>
          <p:cNvSpPr/>
          <p:nvPr/>
        </p:nvSpPr>
        <p:spPr>
          <a:xfrm>
            <a:off x="3369401" y="118448"/>
            <a:ext cx="1106385" cy="1106385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16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3015618" y="2940993"/>
            <a:ext cx="6190197" cy="396280"/>
            <a:chOff x="1292058" y="4631193"/>
            <a:chExt cx="6190197" cy="396280"/>
          </a:xfrm>
        </p:grpSpPr>
        <p:grpSp>
          <p:nvGrpSpPr>
            <p:cNvPr id="20" name="组合 19"/>
            <p:cNvGrpSpPr/>
            <p:nvPr/>
          </p:nvGrpSpPr>
          <p:grpSpPr>
            <a:xfrm>
              <a:off x="1292058" y="4631193"/>
              <a:ext cx="1315716" cy="396280"/>
              <a:chOff x="1292058" y="4631436"/>
              <a:chExt cx="1315716" cy="39628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3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5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7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534533" y="4631193"/>
              <a:ext cx="1315716" cy="396280"/>
              <a:chOff x="1292058" y="4631436"/>
              <a:chExt cx="1315716" cy="39628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7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3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725210" y="4631193"/>
              <a:ext cx="1315716" cy="396280"/>
              <a:chOff x="1292058" y="4631436"/>
              <a:chExt cx="1315716" cy="39628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4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7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7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963891" y="4631193"/>
              <a:ext cx="1315716" cy="396280"/>
              <a:chOff x="1292058" y="4631436"/>
              <a:chExt cx="1315716" cy="39628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9000"/>
                      <a:lumMod val="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5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6166539" y="4631193"/>
              <a:ext cx="1315716" cy="396280"/>
              <a:chOff x="1292058" y="4631436"/>
              <a:chExt cx="1315716" cy="396280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7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  <a:alpha val="8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4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-541270" y="2952094"/>
            <a:ext cx="3748868" cy="396280"/>
            <a:chOff x="843700" y="4297660"/>
            <a:chExt cx="3748868" cy="396280"/>
          </a:xfrm>
        </p:grpSpPr>
        <p:grpSp>
          <p:nvGrpSpPr>
            <p:cNvPr id="87" name="组合 86"/>
            <p:cNvGrpSpPr/>
            <p:nvPr/>
          </p:nvGrpSpPr>
          <p:grpSpPr>
            <a:xfrm>
              <a:off x="843700" y="4297660"/>
              <a:ext cx="1315716" cy="396280"/>
              <a:chOff x="1292058" y="4631436"/>
              <a:chExt cx="1315716" cy="396280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2086175" y="4297660"/>
              <a:ext cx="1315716" cy="396280"/>
              <a:chOff x="1292058" y="4631436"/>
              <a:chExt cx="1315716" cy="396280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3276852" y="4297660"/>
              <a:ext cx="1315716" cy="396280"/>
              <a:chOff x="1292058" y="4631436"/>
              <a:chExt cx="1315716" cy="396280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8" name="椭圆 167"/>
          <p:cNvSpPr/>
          <p:nvPr/>
        </p:nvSpPr>
        <p:spPr>
          <a:xfrm>
            <a:off x="612335" y="608353"/>
            <a:ext cx="558805" cy="509967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4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1258397" y="1849388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TextBox 173"/>
          <p:cNvSpPr txBox="1"/>
          <p:nvPr/>
        </p:nvSpPr>
        <p:spPr>
          <a:xfrm>
            <a:off x="4572000" y="3993999"/>
            <a:ext cx="4356129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Microsoft PowerPoint 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5347889" y="4392315"/>
            <a:ext cx="357020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在此添加标题</a:t>
            </a:r>
          </a:p>
        </p:txBody>
      </p:sp>
      <p:sp>
        <p:nvSpPr>
          <p:cNvPr id="176" name="椭圆 175"/>
          <p:cNvSpPr/>
          <p:nvPr/>
        </p:nvSpPr>
        <p:spPr>
          <a:xfrm>
            <a:off x="2649284" y="1045079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2487049" y="2295188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6772887" y="863336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7969258" y="1793775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5585356" y="49188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8413492" y="-24053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8465290" y="971839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6618741" y="2148269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5380060" y="1414875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7445749" y="408004"/>
            <a:ext cx="596749" cy="596749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331638" y="3217540"/>
            <a:ext cx="7940607" cy="360040"/>
          </a:xfrm>
          <a:prstGeom prst="roundRect">
            <a:avLst>
              <a:gd name="adj" fmla="val 896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1" name="图片 1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484" y="3024830"/>
            <a:ext cx="522917" cy="395762"/>
          </a:xfrm>
          <a:prstGeom prst="rect">
            <a:avLst/>
          </a:prstGeom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943" y="1167426"/>
            <a:ext cx="2292299" cy="225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00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>
            <a:off x="4069918" y="3361556"/>
            <a:ext cx="4313584" cy="720080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  <a:alpha val="0"/>
                </a:schemeClr>
              </a:gs>
              <a:gs pos="0">
                <a:schemeClr val="tx1">
                  <a:alpha val="22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710141"/>
            <a:ext cx="1917579" cy="6310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47" y="-94828"/>
            <a:ext cx="2592288" cy="5976664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242" y="2322930"/>
            <a:ext cx="1599954" cy="346125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8316416" y="4873724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7" idx="2"/>
          </p:cNvCxnSpPr>
          <p:nvPr/>
        </p:nvCxnSpPr>
        <p:spPr>
          <a:xfrm flipH="1">
            <a:off x="7452320" y="5089748"/>
            <a:ext cx="864096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406709" y="47819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烦烦作品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872491025"/>
              </p:ext>
            </p:extLst>
          </p:nvPr>
        </p:nvGraphicFramePr>
        <p:xfrm>
          <a:off x="3867908" y="709577"/>
          <a:ext cx="4520516" cy="2773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矩形 10"/>
          <p:cNvSpPr/>
          <p:nvPr/>
        </p:nvSpPr>
        <p:spPr>
          <a:xfrm>
            <a:off x="597044" y="1622938"/>
            <a:ext cx="1512168" cy="61825"/>
          </a:xfrm>
          <a:prstGeom prst="rect">
            <a:avLst/>
          </a:prstGeom>
          <a:solidFill>
            <a:srgbClr val="231303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683568" y="2034621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87308" y="2400819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7308" y="2767017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87308" y="3133215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87308" y="3499413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87308" y="3865612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343062" y="4610647"/>
            <a:ext cx="389850" cy="767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Gothic Std B" pitchFamily="34" charset="-128"/>
                <a:ea typeface="Adobe Gothic Std B" pitchFamily="34" charset="-128"/>
              </a:rPr>
              <a:t>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Adobe Gothic Std B" pitchFamily="34" charset="-128"/>
              <a:ea typeface="方正兰亭特黑扁简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95624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09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710141"/>
            <a:ext cx="1917579" cy="6310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47" y="-94828"/>
            <a:ext cx="2592288" cy="5976664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61139" y="448410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242" y="2322930"/>
            <a:ext cx="1599954" cy="34612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316163" y="1862452"/>
            <a:ext cx="4248472" cy="20621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1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/>
              <a:t>危楼还望，叹此意、今古几人曾</a:t>
            </a:r>
            <a:r>
              <a:rPr lang="zh-CN" altLang="en-US" sz="1600" dirty="0" smtClean="0"/>
              <a:t>会</a:t>
            </a:r>
            <a:endParaRPr lang="en-US" altLang="zh-CN" sz="1600" dirty="0" smtClean="0"/>
          </a:p>
          <a:p>
            <a:r>
              <a:rPr lang="zh-CN" altLang="en-US" sz="1600" dirty="0" smtClean="0"/>
              <a:t>鬼</a:t>
            </a:r>
            <a:r>
              <a:rPr lang="zh-CN" altLang="en-US" sz="1600" dirty="0"/>
              <a:t>设神施，浑认作、天限南疆北</a:t>
            </a:r>
            <a:r>
              <a:rPr lang="zh-CN" altLang="en-US" sz="1600" dirty="0" smtClean="0"/>
              <a:t>界</a:t>
            </a:r>
            <a:endParaRPr lang="en-US" altLang="zh-CN" sz="1600" dirty="0" smtClean="0"/>
          </a:p>
          <a:p>
            <a:r>
              <a:rPr lang="zh-CN" altLang="en-US" sz="1600" dirty="0" smtClean="0"/>
              <a:t>一</a:t>
            </a:r>
            <a:r>
              <a:rPr lang="zh-CN" altLang="en-US" sz="1600" dirty="0"/>
              <a:t>水横陈，连岗三面，做出争雄</a:t>
            </a:r>
            <a:r>
              <a:rPr lang="zh-CN" altLang="en-US" sz="1600" dirty="0" smtClean="0"/>
              <a:t>势</a:t>
            </a:r>
            <a:endParaRPr lang="en-US" altLang="zh-CN" sz="1600" dirty="0" smtClean="0"/>
          </a:p>
          <a:p>
            <a:r>
              <a:rPr lang="zh-CN" altLang="en-US" sz="1600" dirty="0" smtClean="0"/>
              <a:t>六朝</a:t>
            </a:r>
            <a:r>
              <a:rPr lang="zh-CN" altLang="en-US" sz="1600" dirty="0"/>
              <a:t>何事，只成门户私</a:t>
            </a:r>
            <a:r>
              <a:rPr lang="zh-CN" altLang="en-US" sz="1600" dirty="0" smtClean="0"/>
              <a:t>计</a:t>
            </a:r>
            <a:endParaRPr lang="en-US" altLang="zh-CN" sz="1600" dirty="0" smtClean="0"/>
          </a:p>
          <a:p>
            <a:r>
              <a:rPr lang="zh-CN" altLang="en-US" sz="1600" dirty="0" smtClean="0"/>
              <a:t>因</a:t>
            </a:r>
            <a:r>
              <a:rPr lang="zh-CN" altLang="en-US" sz="1600" dirty="0"/>
              <a:t>笑王谢诸人</a:t>
            </a:r>
            <a:r>
              <a:rPr lang="zh-CN" altLang="en-US" sz="1600" dirty="0" smtClean="0"/>
              <a:t>，登高</a:t>
            </a:r>
            <a:r>
              <a:rPr lang="zh-CN" altLang="en-US" sz="1600" dirty="0"/>
              <a:t>怀远，也学英雄</a:t>
            </a:r>
            <a:r>
              <a:rPr lang="zh-CN" altLang="en-US" sz="1600" dirty="0" smtClean="0"/>
              <a:t>涕</a:t>
            </a:r>
            <a:endParaRPr lang="en-US" altLang="zh-CN" sz="1600" dirty="0" smtClean="0"/>
          </a:p>
          <a:p>
            <a:r>
              <a:rPr lang="zh-CN" altLang="en-US" sz="1600" dirty="0" smtClean="0"/>
              <a:t>凭</a:t>
            </a:r>
            <a:r>
              <a:rPr lang="zh-CN" altLang="en-US" sz="1600" dirty="0"/>
              <a:t>却长江，管不到，河洛腥膻</a:t>
            </a:r>
            <a:r>
              <a:rPr lang="zh-CN" altLang="en-US" sz="1600" dirty="0" smtClean="0"/>
              <a:t>无际</a:t>
            </a:r>
            <a:endParaRPr lang="en-US" altLang="zh-CN" sz="1600" dirty="0" smtClean="0"/>
          </a:p>
          <a:p>
            <a:r>
              <a:rPr lang="zh-CN" altLang="en-US" sz="1600" dirty="0" smtClean="0"/>
              <a:t>正好</a:t>
            </a:r>
            <a:r>
              <a:rPr lang="zh-CN" altLang="en-US" sz="1600" dirty="0"/>
              <a:t>长驱，不须反顾，寻取中流</a:t>
            </a:r>
            <a:r>
              <a:rPr lang="zh-CN" altLang="en-US" sz="1600" dirty="0" smtClean="0"/>
              <a:t>誓</a:t>
            </a:r>
            <a:endParaRPr lang="en-US" altLang="zh-CN" sz="1600" dirty="0" smtClean="0"/>
          </a:p>
          <a:p>
            <a:r>
              <a:rPr lang="zh-CN" altLang="en-US" sz="1600" dirty="0" smtClean="0"/>
              <a:t>小儿</a:t>
            </a:r>
            <a:r>
              <a:rPr lang="zh-CN" altLang="en-US" sz="1600" dirty="0"/>
              <a:t>破贼，势成宁问强</a:t>
            </a:r>
            <a:r>
              <a:rPr lang="zh-CN" altLang="en-US" sz="1600" dirty="0" smtClean="0"/>
              <a:t>对</a:t>
            </a:r>
            <a:endParaRPr lang="zh-CN" altLang="en-US" sz="1600" dirty="0"/>
          </a:p>
        </p:txBody>
      </p:sp>
      <p:sp>
        <p:nvSpPr>
          <p:cNvPr id="16" name="椭圆 15"/>
          <p:cNvSpPr/>
          <p:nvPr/>
        </p:nvSpPr>
        <p:spPr>
          <a:xfrm>
            <a:off x="8316416" y="4873724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6" idx="2"/>
          </p:cNvCxnSpPr>
          <p:nvPr/>
        </p:nvCxnSpPr>
        <p:spPr>
          <a:xfrm flipH="1">
            <a:off x="7452320" y="5089748"/>
            <a:ext cx="864096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406709" y="47819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烦烦作品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7044" y="1622938"/>
            <a:ext cx="1512168" cy="61825"/>
          </a:xfrm>
          <a:prstGeom prst="rect">
            <a:avLst/>
          </a:prstGeom>
          <a:solidFill>
            <a:srgbClr val="231303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683568" y="2034621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87308" y="2400819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87308" y="2767017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87308" y="3133215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87308" y="3499413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87308" y="3865612"/>
            <a:ext cx="1331640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9552" y="95624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文章页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343062" y="4610647"/>
            <a:ext cx="389850" cy="767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Gothic Std B" pitchFamily="34" charset="-128"/>
                <a:ea typeface="方正兰亭特黑扁简体" pitchFamily="2" charset="-122"/>
              </a:rPr>
              <a:t>2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Adobe Gothic Std B" pitchFamily="34" charset="-128"/>
              <a:ea typeface="方正兰亭特黑扁简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48111" y="1911721"/>
            <a:ext cx="936104" cy="8789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848111" y="2971782"/>
            <a:ext cx="936104" cy="87890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46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80528" y="2929508"/>
            <a:ext cx="9577064" cy="3384376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1" y="1461728"/>
            <a:ext cx="1749432" cy="24758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710141"/>
            <a:ext cx="1917579" cy="63104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8316416" y="4873724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7" idx="2"/>
          </p:cNvCxnSpPr>
          <p:nvPr/>
        </p:nvCxnSpPr>
        <p:spPr>
          <a:xfrm flipH="1">
            <a:off x="7452320" y="5089748"/>
            <a:ext cx="864096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406709" y="47819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烦烦作品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43062" y="4610647"/>
            <a:ext cx="389850" cy="767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Gothic Std B" pitchFamily="34" charset="-128"/>
                <a:ea typeface="方正兰亭特黑扁简体" pitchFamily="2" charset="-122"/>
              </a:rPr>
              <a:t>3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Adobe Gothic Std B" pitchFamily="34" charset="-128"/>
              <a:ea typeface="方正兰亭特黑扁简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618" y="1057300"/>
            <a:ext cx="2673370" cy="1998721"/>
          </a:xfrm>
          <a:prstGeom prst="roundRect">
            <a:avLst>
              <a:gd name="adj" fmla="val 478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2235800" y="2497460"/>
            <a:ext cx="3416320" cy="646331"/>
          </a:xfrm>
          <a:prstGeom prst="rect">
            <a:avLst/>
          </a:prstGeom>
          <a:noFill/>
          <a:effectLst>
            <a:reflection stA="79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3648" y="1417340"/>
            <a:ext cx="4248472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1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/>
              <a:t>潇洒江梅，向竹梢稀处，横两三</a:t>
            </a:r>
            <a:r>
              <a:rPr lang="zh-CN" altLang="en-US" sz="1600" dirty="0" smtClean="0"/>
              <a:t>枝</a:t>
            </a:r>
            <a:endParaRPr lang="zh-CN" altLang="en-US" sz="1600" dirty="0"/>
          </a:p>
          <a:p>
            <a:r>
              <a:rPr lang="zh-CN" altLang="en-US" sz="1600" dirty="0"/>
              <a:t>东君也不爱惜，雪压风</a:t>
            </a:r>
            <a:r>
              <a:rPr lang="zh-CN" altLang="en-US" sz="1600" dirty="0" smtClean="0"/>
              <a:t>欺</a:t>
            </a:r>
            <a:endParaRPr lang="zh-CN" altLang="en-US" sz="1600" dirty="0"/>
          </a:p>
          <a:p>
            <a:r>
              <a:rPr lang="zh-CN" altLang="en-US" sz="1600" dirty="0"/>
              <a:t>无情燕子，怕春寒、轻失</a:t>
            </a:r>
            <a:r>
              <a:rPr lang="zh-CN" altLang="en-US" sz="1600" dirty="0" smtClean="0"/>
              <a:t>花期</a:t>
            </a:r>
            <a:endParaRPr lang="zh-CN" altLang="en-US" sz="1600" dirty="0"/>
          </a:p>
          <a:p>
            <a:r>
              <a:rPr lang="zh-CN" altLang="en-US" sz="1600" dirty="0"/>
              <a:t>惟是有、南来归雁，年年长见开</a:t>
            </a:r>
            <a:r>
              <a:rPr lang="zh-CN" altLang="en-US" sz="1600" dirty="0" smtClean="0"/>
              <a:t>时</a:t>
            </a:r>
            <a:endParaRPr lang="zh-CN" altLang="en-US" sz="1600" dirty="0"/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64863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80528" y="2929508"/>
            <a:ext cx="9577064" cy="3384376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1" y="1461728"/>
            <a:ext cx="1749432" cy="24758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710141"/>
            <a:ext cx="1917579" cy="63104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8316416" y="4873724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7" idx="2"/>
          </p:cNvCxnSpPr>
          <p:nvPr/>
        </p:nvCxnSpPr>
        <p:spPr>
          <a:xfrm flipH="1">
            <a:off x="7452320" y="5089748"/>
            <a:ext cx="864096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406709" y="47819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烦烦作品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43062" y="4610647"/>
            <a:ext cx="389850" cy="767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dobe Gothic Std B" pitchFamily="34" charset="-128"/>
                <a:ea typeface="方正兰亭特黑扁简体" pitchFamily="2" charset="-122"/>
              </a:rPr>
              <a:t>4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Adobe Gothic Std B" pitchFamily="34" charset="-128"/>
              <a:ea typeface="方正兰亭特黑扁简体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843808" y="1633364"/>
            <a:ext cx="4392488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843808" y="2121176"/>
            <a:ext cx="4392488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843808" y="2608988"/>
            <a:ext cx="4392488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843808" y="3096800"/>
            <a:ext cx="4392488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843808" y="3584612"/>
            <a:ext cx="4392488" cy="0"/>
          </a:xfrm>
          <a:prstGeom prst="line">
            <a:avLst/>
          </a:prstGeom>
          <a:ln w="22225">
            <a:solidFill>
              <a:srgbClr val="231303">
                <a:alpha val="51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059832" y="2646196"/>
            <a:ext cx="1008112" cy="1472648"/>
          </a:xfrm>
          <a:prstGeom prst="line">
            <a:avLst/>
          </a:prstGeom>
          <a:ln w="1905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3923929" y="2648616"/>
            <a:ext cx="432047" cy="448184"/>
          </a:xfrm>
          <a:prstGeom prst="line">
            <a:avLst/>
          </a:prstGeom>
          <a:ln w="1905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4193031" y="2065412"/>
            <a:ext cx="738082" cy="1031388"/>
          </a:xfrm>
          <a:prstGeom prst="line">
            <a:avLst/>
          </a:prstGeom>
          <a:ln w="1905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4824028" y="2083624"/>
            <a:ext cx="432047" cy="751532"/>
          </a:xfrm>
          <a:prstGeom prst="line">
            <a:avLst/>
          </a:prstGeom>
          <a:ln w="1905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032" y="2623264"/>
            <a:ext cx="185912" cy="1889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10684">
            <a:off x="4158544" y="2902472"/>
            <a:ext cx="185912" cy="1889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077" y="2083624"/>
            <a:ext cx="185912" cy="1889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42" name="直接连接符 41"/>
          <p:cNvCxnSpPr/>
          <p:nvPr/>
        </p:nvCxnSpPr>
        <p:spPr>
          <a:xfrm flipH="1">
            <a:off x="5150718" y="2065412"/>
            <a:ext cx="756084" cy="769744"/>
          </a:xfrm>
          <a:prstGeom prst="line">
            <a:avLst/>
          </a:prstGeom>
          <a:ln w="190500">
            <a:solidFill>
              <a:srgbClr val="FF0000"/>
            </a:solidFill>
            <a:head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646196"/>
            <a:ext cx="185912" cy="1889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4" name="右箭头 53"/>
          <p:cNvSpPr/>
          <p:nvPr/>
        </p:nvSpPr>
        <p:spPr>
          <a:xfrm rot="18895867">
            <a:off x="5779258" y="1408668"/>
            <a:ext cx="877367" cy="667828"/>
          </a:xfrm>
          <a:prstGeom prst="rightArrow">
            <a:avLst>
              <a:gd name="adj1" fmla="val 50000"/>
              <a:gd name="adj2" fmla="val 72860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653" y="951800"/>
            <a:ext cx="2571138" cy="2083624"/>
          </a:xfrm>
          <a:prstGeom prst="rect">
            <a:avLst/>
          </a:prstGeom>
        </p:spPr>
      </p:pic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2358045" y="3446112"/>
            <a:ext cx="460264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1"/>
          <p:cNvSpPr txBox="1">
            <a:spLocks noChangeArrowheads="1"/>
          </p:cNvSpPr>
          <p:nvPr/>
        </p:nvSpPr>
        <p:spPr bwMode="auto">
          <a:xfrm flipH="1">
            <a:off x="2358045" y="2958300"/>
            <a:ext cx="460264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11"/>
          <p:cNvSpPr txBox="1">
            <a:spLocks noChangeArrowheads="1"/>
          </p:cNvSpPr>
          <p:nvPr/>
        </p:nvSpPr>
        <p:spPr bwMode="auto">
          <a:xfrm flipH="1">
            <a:off x="2358045" y="2470488"/>
            <a:ext cx="460264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10</a:t>
            </a:r>
          </a:p>
        </p:txBody>
      </p:sp>
      <p:sp>
        <p:nvSpPr>
          <p:cNvPr id="59" name="TextBox 11"/>
          <p:cNvSpPr txBox="1">
            <a:spLocks noChangeArrowheads="1"/>
          </p:cNvSpPr>
          <p:nvPr/>
        </p:nvSpPr>
        <p:spPr bwMode="auto">
          <a:xfrm flipH="1">
            <a:off x="2358045" y="1982676"/>
            <a:ext cx="460264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2358045" y="1494864"/>
            <a:ext cx="460264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425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椭圆 183"/>
          <p:cNvSpPr/>
          <p:nvPr/>
        </p:nvSpPr>
        <p:spPr>
          <a:xfrm>
            <a:off x="3369401" y="118448"/>
            <a:ext cx="1106385" cy="1106385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16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3015618" y="2940993"/>
            <a:ext cx="6190197" cy="396280"/>
            <a:chOff x="1292058" y="4631193"/>
            <a:chExt cx="6190197" cy="396280"/>
          </a:xfrm>
        </p:grpSpPr>
        <p:grpSp>
          <p:nvGrpSpPr>
            <p:cNvPr id="20" name="组合 19"/>
            <p:cNvGrpSpPr/>
            <p:nvPr/>
          </p:nvGrpSpPr>
          <p:grpSpPr>
            <a:xfrm>
              <a:off x="1292058" y="4631193"/>
              <a:ext cx="1315716" cy="396280"/>
              <a:chOff x="1292058" y="4631436"/>
              <a:chExt cx="1315716" cy="39628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3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5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8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7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534533" y="4631193"/>
              <a:ext cx="1315716" cy="396280"/>
              <a:chOff x="1292058" y="4631436"/>
              <a:chExt cx="1315716" cy="39628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7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9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3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725210" y="4631193"/>
              <a:ext cx="1315716" cy="396280"/>
              <a:chOff x="1292058" y="4631436"/>
              <a:chExt cx="1315716" cy="39628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4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7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7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963891" y="4631193"/>
              <a:ext cx="1315716" cy="396280"/>
              <a:chOff x="1292058" y="4631436"/>
              <a:chExt cx="1315716" cy="39628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9000"/>
                      <a:lumMod val="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5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6166539" y="4631193"/>
              <a:ext cx="1315716" cy="396280"/>
              <a:chOff x="1292058" y="4631436"/>
              <a:chExt cx="1315716" cy="396280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7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  <a:alpha val="8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4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-541270" y="2952094"/>
            <a:ext cx="3748868" cy="396280"/>
            <a:chOff x="843700" y="4297660"/>
            <a:chExt cx="3748868" cy="396280"/>
          </a:xfrm>
        </p:grpSpPr>
        <p:grpSp>
          <p:nvGrpSpPr>
            <p:cNvPr id="87" name="组合 86"/>
            <p:cNvGrpSpPr/>
            <p:nvPr/>
          </p:nvGrpSpPr>
          <p:grpSpPr>
            <a:xfrm>
              <a:off x="843700" y="4297660"/>
              <a:ext cx="1315716" cy="396280"/>
              <a:chOff x="1292058" y="4631436"/>
              <a:chExt cx="1315716" cy="396280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2086175" y="4297660"/>
              <a:ext cx="1315716" cy="396280"/>
              <a:chOff x="1292058" y="4631436"/>
              <a:chExt cx="1315716" cy="396280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3276852" y="4297660"/>
              <a:ext cx="1315716" cy="396280"/>
              <a:chOff x="1292058" y="4631436"/>
              <a:chExt cx="1315716" cy="396280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13316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1484038" y="4855468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1523975" y="4679016"/>
                <a:ext cx="343274" cy="343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1292058" y="4730563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1867249" y="4778408"/>
                <a:ext cx="186435" cy="1864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1430020" y="4694428"/>
                <a:ext cx="225640" cy="2342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2010014" y="4649676"/>
                <a:ext cx="378040" cy="378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1980443" y="481108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1755517" y="4631436"/>
                <a:ext cx="293943" cy="2939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1296589" y="4649676"/>
                <a:ext cx="227386" cy="2273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2314813" y="4730581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2314812" y="4847703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409495" y="4793819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461293" y="4704172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2409495" y="4873226"/>
                <a:ext cx="146481" cy="14648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8" name="椭圆 167"/>
          <p:cNvSpPr/>
          <p:nvPr/>
        </p:nvSpPr>
        <p:spPr>
          <a:xfrm>
            <a:off x="612335" y="608353"/>
            <a:ext cx="558805" cy="509967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4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1258397" y="1849388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2649284" y="1045079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2487049" y="2295188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6772887" y="863336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7969258" y="1793775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5585356" y="49188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8413492" y="-24053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8465290" y="971839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6618741" y="2148269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5380060" y="1414875"/>
            <a:ext cx="146481" cy="1464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7445749" y="408004"/>
            <a:ext cx="596749" cy="596749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331638" y="3217540"/>
            <a:ext cx="7940607" cy="360040"/>
          </a:xfrm>
          <a:prstGeom prst="roundRect">
            <a:avLst>
              <a:gd name="adj" fmla="val 896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1" name="图片 1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484" y="3024830"/>
            <a:ext cx="522917" cy="395762"/>
          </a:xfrm>
          <a:prstGeom prst="rect">
            <a:avLst/>
          </a:prstGeom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943" y="1167426"/>
            <a:ext cx="2292299" cy="2255524"/>
          </a:xfrm>
          <a:prstGeom prst="rect">
            <a:avLst/>
          </a:prstGeom>
        </p:spPr>
      </p:pic>
      <p:sp>
        <p:nvSpPr>
          <p:cNvPr id="170" name="TextBox 169"/>
          <p:cNvSpPr txBox="1"/>
          <p:nvPr/>
        </p:nvSpPr>
        <p:spPr>
          <a:xfrm>
            <a:off x="4846980" y="3865612"/>
            <a:ext cx="3877985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再次感谢锐友的指导和关心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4838497" y="4379432"/>
            <a:ext cx="376737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谢谢您的支持</a:t>
            </a:r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216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189</Words>
  <Application>Microsoft Office PowerPoint</Application>
  <PresentationFormat>全屏显示(16:10)</PresentationFormat>
  <Paragraphs>33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25</cp:revision>
  <dcterms:created xsi:type="dcterms:W3CDTF">2012-06-08T00:22:39Z</dcterms:created>
  <dcterms:modified xsi:type="dcterms:W3CDTF">2012-06-11T03:10:54Z</dcterms:modified>
</cp:coreProperties>
</file>